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95" r:id="rId3"/>
    <p:sldId id="296" r:id="rId4"/>
    <p:sldId id="257" r:id="rId5"/>
    <p:sldId id="297" r:id="rId6"/>
    <p:sldId id="299" r:id="rId7"/>
    <p:sldId id="300" r:id="rId8"/>
    <p:sldId id="298" r:id="rId9"/>
    <p:sldId id="301" r:id="rId10"/>
    <p:sldId id="302" r:id="rId11"/>
    <p:sldId id="307" r:id="rId12"/>
    <p:sldId id="303" r:id="rId13"/>
    <p:sldId id="308" r:id="rId14"/>
    <p:sldId id="309" r:id="rId15"/>
    <p:sldId id="310" r:id="rId16"/>
    <p:sldId id="311" r:id="rId17"/>
    <p:sldId id="306" r:id="rId18"/>
    <p:sldId id="305" r:id="rId19"/>
    <p:sldId id="304" r:id="rId20"/>
  </p:sldIdLst>
  <p:sldSz cx="9144000" cy="5143500" type="screen16x9"/>
  <p:notesSz cx="6858000" cy="9144000"/>
  <p:embeddedFontLst>
    <p:embeddedFont>
      <p:font typeface="Raleway" pitchFamily="2" charset="0"/>
      <p:regular r:id="rId22"/>
      <p:bold r:id="rId23"/>
      <p:italic r:id="rId24"/>
      <p:boldItalic r:id="rId25"/>
    </p:embeddedFont>
    <p:embeddedFont>
      <p:font typeface="Red Hat Display" panose="020B0604020202020204" charset="0"/>
      <p:regular r:id="rId26"/>
      <p:bold r:id="rId27"/>
      <p:italic r:id="rId28"/>
      <p:boldItalic r:id="rId29"/>
    </p:embeddedFont>
    <p:embeddedFont>
      <p:font typeface="Red Hat Display Black" panose="020B0604020202020204" charset="0"/>
      <p:bold r:id="rId30"/>
      <p:boldItalic r:id="rId31"/>
    </p:embeddedFont>
    <p:embeddedFont>
      <p:font typeface="Rockwell Extra Bold" panose="02060903040505020403" pitchFamily="18" charset="0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272734-463F-4A0B-A8D7-86DA9125DB42}">
  <a:tblStyle styleId="{D7272734-463F-4A0B-A8D7-86DA9125DB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0A66879-4ED6-42EE-96D0-9E26330CBD0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schoudhari@outlook.com" userId="74c478d8dae5dca2" providerId="LiveId" clId="{55240763-4037-460B-8522-CDE587DF684D}"/>
    <pc:docChg chg="undo custSel addSld delSld modSld">
      <pc:chgData name="abhishekschoudhari@outlook.com" userId="74c478d8dae5dca2" providerId="LiveId" clId="{55240763-4037-460B-8522-CDE587DF684D}" dt="2022-12-20T14:15:44.722" v="178" actId="47"/>
      <pc:docMkLst>
        <pc:docMk/>
      </pc:docMkLst>
      <pc:sldChg chg="del">
        <pc:chgData name="abhishekschoudhari@outlook.com" userId="74c478d8dae5dca2" providerId="LiveId" clId="{55240763-4037-460B-8522-CDE587DF684D}" dt="2022-12-20T14:15:28.025" v="139" actId="47"/>
        <pc:sldMkLst>
          <pc:docMk/>
          <pc:sldMk cId="0" sldId="259"/>
        </pc:sldMkLst>
      </pc:sldChg>
      <pc:sldChg chg="del">
        <pc:chgData name="abhishekschoudhari@outlook.com" userId="74c478d8dae5dca2" providerId="LiveId" clId="{55240763-4037-460B-8522-CDE587DF684D}" dt="2022-12-20T14:15:41.572" v="174" actId="47"/>
        <pc:sldMkLst>
          <pc:docMk/>
          <pc:sldMk cId="0" sldId="260"/>
        </pc:sldMkLst>
      </pc:sldChg>
      <pc:sldChg chg="del">
        <pc:chgData name="abhishekschoudhari@outlook.com" userId="74c478d8dae5dca2" providerId="LiveId" clId="{55240763-4037-460B-8522-CDE587DF684D}" dt="2022-12-20T14:15:41.049" v="173" actId="47"/>
        <pc:sldMkLst>
          <pc:docMk/>
          <pc:sldMk cId="0" sldId="261"/>
        </pc:sldMkLst>
      </pc:sldChg>
      <pc:sldChg chg="del">
        <pc:chgData name="abhishekschoudhari@outlook.com" userId="74c478d8dae5dca2" providerId="LiveId" clId="{55240763-4037-460B-8522-CDE587DF684D}" dt="2022-12-20T14:15:40.848" v="172" actId="47"/>
        <pc:sldMkLst>
          <pc:docMk/>
          <pc:sldMk cId="0" sldId="262"/>
        </pc:sldMkLst>
      </pc:sldChg>
      <pc:sldChg chg="del">
        <pc:chgData name="abhishekschoudhari@outlook.com" userId="74c478d8dae5dca2" providerId="LiveId" clId="{55240763-4037-460B-8522-CDE587DF684D}" dt="2022-12-20T14:15:40.661" v="171" actId="47"/>
        <pc:sldMkLst>
          <pc:docMk/>
          <pc:sldMk cId="0" sldId="263"/>
        </pc:sldMkLst>
      </pc:sldChg>
      <pc:sldChg chg="del">
        <pc:chgData name="abhishekschoudhari@outlook.com" userId="74c478d8dae5dca2" providerId="LiveId" clId="{55240763-4037-460B-8522-CDE587DF684D}" dt="2022-12-20T14:15:40.496" v="170" actId="47"/>
        <pc:sldMkLst>
          <pc:docMk/>
          <pc:sldMk cId="0" sldId="264"/>
        </pc:sldMkLst>
      </pc:sldChg>
      <pc:sldChg chg="del">
        <pc:chgData name="abhishekschoudhari@outlook.com" userId="74c478d8dae5dca2" providerId="LiveId" clId="{55240763-4037-460B-8522-CDE587DF684D}" dt="2022-12-20T14:15:39.900" v="169" actId="47"/>
        <pc:sldMkLst>
          <pc:docMk/>
          <pc:sldMk cId="0" sldId="265"/>
        </pc:sldMkLst>
      </pc:sldChg>
      <pc:sldChg chg="del">
        <pc:chgData name="abhishekschoudhari@outlook.com" userId="74c478d8dae5dca2" providerId="LiveId" clId="{55240763-4037-460B-8522-CDE587DF684D}" dt="2022-12-20T14:15:38.510" v="168" actId="47"/>
        <pc:sldMkLst>
          <pc:docMk/>
          <pc:sldMk cId="0" sldId="266"/>
        </pc:sldMkLst>
      </pc:sldChg>
      <pc:sldChg chg="del">
        <pc:chgData name="abhishekschoudhari@outlook.com" userId="74c478d8dae5dca2" providerId="LiveId" clId="{55240763-4037-460B-8522-CDE587DF684D}" dt="2022-12-20T14:15:38.332" v="167" actId="47"/>
        <pc:sldMkLst>
          <pc:docMk/>
          <pc:sldMk cId="0" sldId="267"/>
        </pc:sldMkLst>
      </pc:sldChg>
      <pc:sldChg chg="del">
        <pc:chgData name="abhishekschoudhari@outlook.com" userId="74c478d8dae5dca2" providerId="LiveId" clId="{55240763-4037-460B-8522-CDE587DF684D}" dt="2022-12-20T14:15:38.155" v="166" actId="47"/>
        <pc:sldMkLst>
          <pc:docMk/>
          <pc:sldMk cId="0" sldId="268"/>
        </pc:sldMkLst>
      </pc:sldChg>
      <pc:sldChg chg="del">
        <pc:chgData name="abhishekschoudhari@outlook.com" userId="74c478d8dae5dca2" providerId="LiveId" clId="{55240763-4037-460B-8522-CDE587DF684D}" dt="2022-12-20T14:15:37.994" v="165" actId="47"/>
        <pc:sldMkLst>
          <pc:docMk/>
          <pc:sldMk cId="0" sldId="269"/>
        </pc:sldMkLst>
      </pc:sldChg>
      <pc:sldChg chg="del">
        <pc:chgData name="abhishekschoudhari@outlook.com" userId="74c478d8dae5dca2" providerId="LiveId" clId="{55240763-4037-460B-8522-CDE587DF684D}" dt="2022-12-20T14:15:37.800" v="164" actId="47"/>
        <pc:sldMkLst>
          <pc:docMk/>
          <pc:sldMk cId="0" sldId="270"/>
        </pc:sldMkLst>
      </pc:sldChg>
      <pc:sldChg chg="del">
        <pc:chgData name="abhishekschoudhari@outlook.com" userId="74c478d8dae5dca2" providerId="LiveId" clId="{55240763-4037-460B-8522-CDE587DF684D}" dt="2022-12-20T14:15:37.576" v="163" actId="47"/>
        <pc:sldMkLst>
          <pc:docMk/>
          <pc:sldMk cId="0" sldId="271"/>
        </pc:sldMkLst>
      </pc:sldChg>
      <pc:sldChg chg="del">
        <pc:chgData name="abhishekschoudhari@outlook.com" userId="74c478d8dae5dca2" providerId="LiveId" clId="{55240763-4037-460B-8522-CDE587DF684D}" dt="2022-12-20T14:15:37.395" v="162" actId="47"/>
        <pc:sldMkLst>
          <pc:docMk/>
          <pc:sldMk cId="0" sldId="272"/>
        </pc:sldMkLst>
      </pc:sldChg>
      <pc:sldChg chg="del">
        <pc:chgData name="abhishekschoudhari@outlook.com" userId="74c478d8dae5dca2" providerId="LiveId" clId="{55240763-4037-460B-8522-CDE587DF684D}" dt="2022-12-20T14:15:37.244" v="161" actId="47"/>
        <pc:sldMkLst>
          <pc:docMk/>
          <pc:sldMk cId="0" sldId="273"/>
        </pc:sldMkLst>
      </pc:sldChg>
      <pc:sldChg chg="del">
        <pc:chgData name="abhishekschoudhari@outlook.com" userId="74c478d8dae5dca2" providerId="LiveId" clId="{55240763-4037-460B-8522-CDE587DF684D}" dt="2022-12-20T14:15:37.103" v="160" actId="47"/>
        <pc:sldMkLst>
          <pc:docMk/>
          <pc:sldMk cId="0" sldId="274"/>
        </pc:sldMkLst>
      </pc:sldChg>
      <pc:sldChg chg="del">
        <pc:chgData name="abhishekschoudhari@outlook.com" userId="74c478d8dae5dca2" providerId="LiveId" clId="{55240763-4037-460B-8522-CDE587DF684D}" dt="2022-12-20T14:15:36.917" v="159" actId="47"/>
        <pc:sldMkLst>
          <pc:docMk/>
          <pc:sldMk cId="0" sldId="275"/>
        </pc:sldMkLst>
      </pc:sldChg>
      <pc:sldChg chg="del">
        <pc:chgData name="abhishekschoudhari@outlook.com" userId="74c478d8dae5dca2" providerId="LiveId" clId="{55240763-4037-460B-8522-CDE587DF684D}" dt="2022-12-20T14:15:36.718" v="158" actId="47"/>
        <pc:sldMkLst>
          <pc:docMk/>
          <pc:sldMk cId="0" sldId="276"/>
        </pc:sldMkLst>
      </pc:sldChg>
      <pc:sldChg chg="del">
        <pc:chgData name="abhishekschoudhari@outlook.com" userId="74c478d8dae5dca2" providerId="LiveId" clId="{55240763-4037-460B-8522-CDE587DF684D}" dt="2022-12-20T14:15:36.535" v="157" actId="47"/>
        <pc:sldMkLst>
          <pc:docMk/>
          <pc:sldMk cId="0" sldId="277"/>
        </pc:sldMkLst>
      </pc:sldChg>
      <pc:sldChg chg="del">
        <pc:chgData name="abhishekschoudhari@outlook.com" userId="74c478d8dae5dca2" providerId="LiveId" clId="{55240763-4037-460B-8522-CDE587DF684D}" dt="2022-12-20T14:15:36.319" v="156" actId="47"/>
        <pc:sldMkLst>
          <pc:docMk/>
          <pc:sldMk cId="0" sldId="278"/>
        </pc:sldMkLst>
      </pc:sldChg>
      <pc:sldChg chg="del">
        <pc:chgData name="abhishekschoudhari@outlook.com" userId="74c478d8dae5dca2" providerId="LiveId" clId="{55240763-4037-460B-8522-CDE587DF684D}" dt="2022-12-20T14:15:35.942" v="155" actId="47"/>
        <pc:sldMkLst>
          <pc:docMk/>
          <pc:sldMk cId="0" sldId="279"/>
        </pc:sldMkLst>
      </pc:sldChg>
      <pc:sldChg chg="del">
        <pc:chgData name="abhishekschoudhari@outlook.com" userId="74c478d8dae5dca2" providerId="LiveId" clId="{55240763-4037-460B-8522-CDE587DF684D}" dt="2022-12-20T14:15:35.774" v="154" actId="47"/>
        <pc:sldMkLst>
          <pc:docMk/>
          <pc:sldMk cId="0" sldId="280"/>
        </pc:sldMkLst>
      </pc:sldChg>
      <pc:sldChg chg="del">
        <pc:chgData name="abhishekschoudhari@outlook.com" userId="74c478d8dae5dca2" providerId="LiveId" clId="{55240763-4037-460B-8522-CDE587DF684D}" dt="2022-12-20T14:15:35.630" v="153" actId="47"/>
        <pc:sldMkLst>
          <pc:docMk/>
          <pc:sldMk cId="0" sldId="281"/>
        </pc:sldMkLst>
      </pc:sldChg>
      <pc:sldChg chg="del">
        <pc:chgData name="abhishekschoudhari@outlook.com" userId="74c478d8dae5dca2" providerId="LiveId" clId="{55240763-4037-460B-8522-CDE587DF684D}" dt="2022-12-20T14:15:35.415" v="152" actId="47"/>
        <pc:sldMkLst>
          <pc:docMk/>
          <pc:sldMk cId="0" sldId="282"/>
        </pc:sldMkLst>
      </pc:sldChg>
      <pc:sldChg chg="del">
        <pc:chgData name="abhishekschoudhari@outlook.com" userId="74c478d8dae5dca2" providerId="LiveId" clId="{55240763-4037-460B-8522-CDE587DF684D}" dt="2022-12-20T14:15:35.279" v="151" actId="47"/>
        <pc:sldMkLst>
          <pc:docMk/>
          <pc:sldMk cId="0" sldId="283"/>
        </pc:sldMkLst>
      </pc:sldChg>
      <pc:sldChg chg="del">
        <pc:chgData name="abhishekschoudhari@outlook.com" userId="74c478d8dae5dca2" providerId="LiveId" clId="{55240763-4037-460B-8522-CDE587DF684D}" dt="2022-12-20T14:15:35.106" v="150" actId="47"/>
        <pc:sldMkLst>
          <pc:docMk/>
          <pc:sldMk cId="0" sldId="284"/>
        </pc:sldMkLst>
      </pc:sldChg>
      <pc:sldChg chg="del">
        <pc:chgData name="abhishekschoudhari@outlook.com" userId="74c478d8dae5dca2" providerId="LiveId" clId="{55240763-4037-460B-8522-CDE587DF684D}" dt="2022-12-20T14:15:34.986" v="149" actId="47"/>
        <pc:sldMkLst>
          <pc:docMk/>
          <pc:sldMk cId="0" sldId="285"/>
        </pc:sldMkLst>
      </pc:sldChg>
      <pc:sldChg chg="del">
        <pc:chgData name="abhishekschoudhari@outlook.com" userId="74c478d8dae5dca2" providerId="LiveId" clId="{55240763-4037-460B-8522-CDE587DF684D}" dt="2022-12-20T14:15:34.761" v="148" actId="47"/>
        <pc:sldMkLst>
          <pc:docMk/>
          <pc:sldMk cId="0" sldId="286"/>
        </pc:sldMkLst>
      </pc:sldChg>
      <pc:sldChg chg="del">
        <pc:chgData name="abhishekschoudhari@outlook.com" userId="74c478d8dae5dca2" providerId="LiveId" clId="{55240763-4037-460B-8522-CDE587DF684D}" dt="2022-12-20T14:15:34.585" v="147" actId="47"/>
        <pc:sldMkLst>
          <pc:docMk/>
          <pc:sldMk cId="0" sldId="287"/>
        </pc:sldMkLst>
      </pc:sldChg>
      <pc:sldChg chg="del">
        <pc:chgData name="abhishekschoudhari@outlook.com" userId="74c478d8dae5dca2" providerId="LiveId" clId="{55240763-4037-460B-8522-CDE587DF684D}" dt="2022-12-20T14:15:34.352" v="146" actId="47"/>
        <pc:sldMkLst>
          <pc:docMk/>
          <pc:sldMk cId="0" sldId="288"/>
        </pc:sldMkLst>
      </pc:sldChg>
      <pc:sldChg chg="del">
        <pc:chgData name="abhishekschoudhari@outlook.com" userId="74c478d8dae5dca2" providerId="LiveId" clId="{55240763-4037-460B-8522-CDE587DF684D}" dt="2022-12-20T14:15:34.154" v="145" actId="47"/>
        <pc:sldMkLst>
          <pc:docMk/>
          <pc:sldMk cId="0" sldId="289"/>
        </pc:sldMkLst>
      </pc:sldChg>
      <pc:sldChg chg="del">
        <pc:chgData name="abhishekschoudhari@outlook.com" userId="74c478d8dae5dca2" providerId="LiveId" clId="{55240763-4037-460B-8522-CDE587DF684D}" dt="2022-12-20T14:15:33.947" v="144" actId="47"/>
        <pc:sldMkLst>
          <pc:docMk/>
          <pc:sldMk cId="0" sldId="290"/>
        </pc:sldMkLst>
      </pc:sldChg>
      <pc:sldChg chg="del">
        <pc:chgData name="abhishekschoudhari@outlook.com" userId="74c478d8dae5dca2" providerId="LiveId" clId="{55240763-4037-460B-8522-CDE587DF684D}" dt="2022-12-20T14:15:33.846" v="143" actId="47"/>
        <pc:sldMkLst>
          <pc:docMk/>
          <pc:sldMk cId="0" sldId="291"/>
        </pc:sldMkLst>
      </pc:sldChg>
      <pc:sldChg chg="del">
        <pc:chgData name="abhishekschoudhari@outlook.com" userId="74c478d8dae5dca2" providerId="LiveId" clId="{55240763-4037-460B-8522-CDE587DF684D}" dt="2022-12-20T14:15:33.599" v="142" actId="47"/>
        <pc:sldMkLst>
          <pc:docMk/>
          <pc:sldMk cId="0" sldId="292"/>
        </pc:sldMkLst>
      </pc:sldChg>
      <pc:sldChg chg="del">
        <pc:chgData name="abhishekschoudhari@outlook.com" userId="74c478d8dae5dca2" providerId="LiveId" clId="{55240763-4037-460B-8522-CDE587DF684D}" dt="2022-12-20T14:15:33.202" v="141" actId="47"/>
        <pc:sldMkLst>
          <pc:docMk/>
          <pc:sldMk cId="0" sldId="293"/>
        </pc:sldMkLst>
      </pc:sldChg>
      <pc:sldChg chg="del">
        <pc:chgData name="abhishekschoudhari@outlook.com" userId="74c478d8dae5dca2" providerId="LiveId" clId="{55240763-4037-460B-8522-CDE587DF684D}" dt="2022-12-20T14:15:32.811" v="140" actId="47"/>
        <pc:sldMkLst>
          <pc:docMk/>
          <pc:sldMk cId="0" sldId="294"/>
        </pc:sldMkLst>
      </pc:sldChg>
      <pc:sldChg chg="addSp modSp add del mod">
        <pc:chgData name="abhishekschoudhari@outlook.com" userId="74c478d8dae5dca2" providerId="LiveId" clId="{55240763-4037-460B-8522-CDE587DF684D}" dt="2022-12-20T14:15:44.722" v="178" actId="47"/>
        <pc:sldMkLst>
          <pc:docMk/>
          <pc:sldMk cId="1644832896" sldId="304"/>
        </pc:sldMkLst>
        <pc:spChg chg="add mod">
          <ac:chgData name="abhishekschoudhari@outlook.com" userId="74c478d8dae5dca2" providerId="LiveId" clId="{55240763-4037-460B-8522-CDE587DF684D}" dt="2022-12-20T14:15:22.956" v="138" actId="13926"/>
          <ac:spMkLst>
            <pc:docMk/>
            <pc:sldMk cId="1644832896" sldId="304"/>
            <ac:spMk id="4" creationId="{E2BBC892-94C3-C7EC-57B9-04932F24B9CB}"/>
          </ac:spMkLst>
        </pc:spChg>
      </pc:sldChg>
      <pc:sldChg chg="addSp modSp add del mod">
        <pc:chgData name="abhishekschoudhari@outlook.com" userId="74c478d8dae5dca2" providerId="LiveId" clId="{55240763-4037-460B-8522-CDE587DF684D}" dt="2022-12-20T14:15:43.994" v="177" actId="47"/>
        <pc:sldMkLst>
          <pc:docMk/>
          <pc:sldMk cId="2858692324" sldId="305"/>
        </pc:sldMkLst>
        <pc:spChg chg="add mod">
          <ac:chgData name="abhishekschoudhari@outlook.com" userId="74c478d8dae5dca2" providerId="LiveId" clId="{55240763-4037-460B-8522-CDE587DF684D}" dt="2022-12-20T14:12:52.549" v="64" actId="1076"/>
          <ac:spMkLst>
            <pc:docMk/>
            <pc:sldMk cId="2858692324" sldId="305"/>
            <ac:spMk id="4" creationId="{71377FFE-0FF7-6FF2-DEF2-AE986C3F36E8}"/>
          </ac:spMkLst>
        </pc:spChg>
        <pc:spChg chg="add mod">
          <ac:chgData name="abhishekschoudhari@outlook.com" userId="74c478d8dae5dca2" providerId="LiveId" clId="{55240763-4037-460B-8522-CDE587DF684D}" dt="2022-12-20T14:12:36.785" v="59" actId="403"/>
          <ac:spMkLst>
            <pc:docMk/>
            <pc:sldMk cId="2858692324" sldId="305"/>
            <ac:spMk id="6" creationId="{DD8D958C-1248-478B-A135-9045FE5A84A0}"/>
          </ac:spMkLst>
        </pc:spChg>
      </pc:sldChg>
      <pc:sldChg chg="addSp modSp mod">
        <pc:chgData name="abhishekschoudhari@outlook.com" userId="74c478d8dae5dca2" providerId="LiveId" clId="{55240763-4037-460B-8522-CDE587DF684D}" dt="2022-12-20T14:09:05.125" v="29" actId="403"/>
        <pc:sldMkLst>
          <pc:docMk/>
          <pc:sldMk cId="2860383197" sldId="306"/>
        </pc:sldMkLst>
        <pc:spChg chg="add mod">
          <ac:chgData name="abhishekschoudhari@outlook.com" userId="74c478d8dae5dca2" providerId="LiveId" clId="{55240763-4037-460B-8522-CDE587DF684D}" dt="2022-12-20T14:08:35.817" v="18" actId="20577"/>
          <ac:spMkLst>
            <pc:docMk/>
            <pc:sldMk cId="2860383197" sldId="306"/>
            <ac:spMk id="4" creationId="{31F9A592-492A-AAEA-5B1C-BB8EDA6342FB}"/>
          </ac:spMkLst>
        </pc:spChg>
        <pc:spChg chg="add mod">
          <ac:chgData name="abhishekschoudhari@outlook.com" userId="74c478d8dae5dca2" providerId="LiveId" clId="{55240763-4037-460B-8522-CDE587DF684D}" dt="2022-12-20T14:09:05.125" v="29" actId="403"/>
          <ac:spMkLst>
            <pc:docMk/>
            <pc:sldMk cId="2860383197" sldId="306"/>
            <ac:spMk id="6" creationId="{8099F3FB-56EB-0283-76BE-EE4D69107577}"/>
          </ac:spMkLst>
        </pc:spChg>
      </pc:sldChg>
      <pc:sldMasterChg chg="delSldLayout">
        <pc:chgData name="abhishekschoudhari@outlook.com" userId="74c478d8dae5dca2" providerId="LiveId" clId="{55240763-4037-460B-8522-CDE587DF684D}" dt="2022-12-20T14:15:41.049" v="173" actId="47"/>
        <pc:sldMasterMkLst>
          <pc:docMk/>
          <pc:sldMasterMk cId="0" sldId="2147483660"/>
        </pc:sldMasterMkLst>
        <pc:sldLayoutChg chg="del">
          <pc:chgData name="abhishekschoudhari@outlook.com" userId="74c478d8dae5dca2" providerId="LiveId" clId="{55240763-4037-460B-8522-CDE587DF684D}" dt="2022-12-20T14:15:35.630" v="153" actId="47"/>
          <pc:sldLayoutMkLst>
            <pc:docMk/>
            <pc:sldMasterMk cId="0" sldId="2147483660"/>
            <pc:sldLayoutMk cId="0" sldId="2147483649"/>
          </pc:sldLayoutMkLst>
        </pc:sldLayoutChg>
        <pc:sldLayoutChg chg="del">
          <pc:chgData name="abhishekschoudhari@outlook.com" userId="74c478d8dae5dca2" providerId="LiveId" clId="{55240763-4037-460B-8522-CDE587DF684D}" dt="2022-12-20T14:15:41.049" v="173" actId="47"/>
          <pc:sldLayoutMkLst>
            <pc:docMk/>
            <pc:sldMasterMk cId="0" sldId="2147483660"/>
            <pc:sldLayoutMk cId="0" sldId="2147483650"/>
          </pc:sldLayoutMkLst>
        </pc:sldLayoutChg>
        <pc:sldLayoutChg chg="del">
          <pc:chgData name="abhishekschoudhari@outlook.com" userId="74c478d8dae5dca2" providerId="LiveId" clId="{55240763-4037-460B-8522-CDE587DF684D}" dt="2022-12-20T14:15:40.848" v="172" actId="47"/>
          <pc:sldLayoutMkLst>
            <pc:docMk/>
            <pc:sldMasterMk cId="0" sldId="2147483660"/>
            <pc:sldLayoutMk cId="0" sldId="2147483651"/>
          </pc:sldLayoutMkLst>
        </pc:sldLayoutChg>
        <pc:sldLayoutChg chg="del">
          <pc:chgData name="abhishekschoudhari@outlook.com" userId="74c478d8dae5dca2" providerId="LiveId" clId="{55240763-4037-460B-8522-CDE587DF684D}" dt="2022-12-20T14:15:39.900" v="169" actId="47"/>
          <pc:sldLayoutMkLst>
            <pc:docMk/>
            <pc:sldMasterMk cId="0" sldId="2147483660"/>
            <pc:sldLayoutMk cId="0" sldId="2147483652"/>
          </pc:sldLayoutMkLst>
        </pc:sldLayoutChg>
        <pc:sldLayoutChg chg="del">
          <pc:chgData name="abhishekschoudhari@outlook.com" userId="74c478d8dae5dca2" providerId="LiveId" clId="{55240763-4037-460B-8522-CDE587DF684D}" dt="2022-12-20T14:15:40.496" v="170" actId="47"/>
          <pc:sldLayoutMkLst>
            <pc:docMk/>
            <pc:sldMasterMk cId="0" sldId="2147483660"/>
            <pc:sldLayoutMk cId="0" sldId="2147483654"/>
          </pc:sldLayoutMkLst>
        </pc:sldLayoutChg>
        <pc:sldLayoutChg chg="del">
          <pc:chgData name="abhishekschoudhari@outlook.com" userId="74c478d8dae5dca2" providerId="LiveId" clId="{55240763-4037-460B-8522-CDE587DF684D}" dt="2022-12-20T14:15:38.155" v="166" actId="47"/>
          <pc:sldLayoutMkLst>
            <pc:docMk/>
            <pc:sldMasterMk cId="0" sldId="2147483660"/>
            <pc:sldLayoutMk cId="0" sldId="2147483657"/>
          </pc:sldLayoutMkLst>
        </pc:sldLayoutChg>
        <pc:sldLayoutChg chg="del">
          <pc:chgData name="abhishekschoudhari@outlook.com" userId="74c478d8dae5dca2" providerId="LiveId" clId="{55240763-4037-460B-8522-CDE587DF684D}" dt="2022-12-20T14:15:38.510" v="168" actId="47"/>
          <pc:sldLayoutMkLst>
            <pc:docMk/>
            <pc:sldMasterMk cId="0" sldId="2147483660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3580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53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 flipH="1">
            <a:off x="0" y="-50"/>
            <a:ext cx="6081900" cy="2766600"/>
          </a:xfrm>
          <a:prstGeom prst="round1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56600" y="459275"/>
            <a:ext cx="5150400" cy="184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7944600" y="3944200"/>
            <a:ext cx="1199400" cy="11994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46" name="Google Shape;46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7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48" name="Google Shape;48;p7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name="adj1" fmla="val 875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7"/>
              <p:cNvSpPr/>
              <p:nvPr/>
            </p:nvSpPr>
            <p:spPr>
              <a:xfrm rot="10800000" flipH="1">
                <a:off x="0" y="-250"/>
                <a:ext cx="4115400" cy="1415100"/>
              </a:xfrm>
              <a:prstGeom prst="round1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7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34191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4811921" y="1746150"/>
            <a:ext cx="34191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9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69" name="Google Shape;69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" name="Google Shape;70;p9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71" name="Google Shape;71;p9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name="adj1" fmla="val 875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9"/>
              <p:cNvSpPr/>
              <p:nvPr/>
            </p:nvSpPr>
            <p:spPr>
              <a:xfrm rot="10800000" flipH="1">
                <a:off x="0" y="-250"/>
                <a:ext cx="4115400" cy="1415100"/>
              </a:xfrm>
              <a:prstGeom prst="round1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9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0"/>
          <p:cNvGrpSpPr/>
          <p:nvPr/>
        </p:nvGrpSpPr>
        <p:grpSpPr>
          <a:xfrm>
            <a:off x="0" y="4632875"/>
            <a:ext cx="9144000" cy="510650"/>
            <a:chOff x="0" y="4632675"/>
            <a:chExt cx="9144000" cy="510650"/>
          </a:xfrm>
        </p:grpSpPr>
        <p:sp>
          <p:nvSpPr>
            <p:cNvPr id="78" name="Google Shape;78;p10"/>
            <p:cNvSpPr/>
            <p:nvPr/>
          </p:nvSpPr>
          <p:spPr>
            <a:xfrm>
              <a:off x="0" y="4632675"/>
              <a:ext cx="6087900" cy="510600"/>
            </a:xfrm>
            <a:prstGeom prst="round1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0"/>
            <p:cNvSpPr/>
            <p:nvPr/>
          </p:nvSpPr>
          <p:spPr>
            <a:xfrm flipH="1">
              <a:off x="8760600" y="4759925"/>
              <a:ext cx="383400" cy="383400"/>
            </a:xfrm>
            <a:prstGeom prst="round1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0"/>
          <p:cNvSpPr txBox="1">
            <a:spLocks noGrp="1"/>
          </p:cNvSpPr>
          <p:nvPr>
            <p:ph type="body" idx="1"/>
          </p:nvPr>
        </p:nvSpPr>
        <p:spPr>
          <a:xfrm>
            <a:off x="457200" y="4632750"/>
            <a:ext cx="5229000" cy="51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Veiled">
  <p:cSld name="BLANK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79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aleway"/>
              <a:buChar char="╸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6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ctrTitle"/>
          </p:nvPr>
        </p:nvSpPr>
        <p:spPr>
          <a:xfrm>
            <a:off x="0" y="459276"/>
            <a:ext cx="6310116" cy="15055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1"/>
                </a:solidFill>
                <a:latin typeface="Rockwell Extra Bold" panose="02060903040505020403" pitchFamily="18" charset="0"/>
              </a:rPr>
              <a:t>HOUSE SALES IN KING COUNTRY REGRESSION</a:t>
            </a:r>
          </a:p>
        </p:txBody>
      </p:sp>
      <p:grpSp>
        <p:nvGrpSpPr>
          <p:cNvPr id="100" name="Google Shape;100;p14"/>
          <p:cNvGrpSpPr/>
          <p:nvPr/>
        </p:nvGrpSpPr>
        <p:grpSpPr>
          <a:xfrm>
            <a:off x="8292959" y="4339371"/>
            <a:ext cx="660182" cy="586527"/>
            <a:chOff x="5292575" y="3681900"/>
            <a:chExt cx="420150" cy="373275"/>
          </a:xfrm>
        </p:grpSpPr>
        <p:sp>
          <p:nvSpPr>
            <p:cNvPr id="101" name="Google Shape;101;p1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F9C6C39-A461-C197-3C8B-0182E249C7A9}"/>
              </a:ext>
            </a:extLst>
          </p:cNvPr>
          <p:cNvSpPr txBox="1"/>
          <p:nvPr/>
        </p:nvSpPr>
        <p:spPr>
          <a:xfrm>
            <a:off x="241826" y="2891524"/>
            <a:ext cx="462489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rgbClr val="FFFF00"/>
                </a:solidFill>
              </a:rPr>
              <a:t>PREPARED BY </a:t>
            </a:r>
          </a:p>
          <a:p>
            <a:r>
              <a:rPr lang="en-IN" dirty="0">
                <a:solidFill>
                  <a:schemeClr val="bg1"/>
                </a:solidFill>
              </a:rPr>
              <a:t>PRIYA SUHAG</a:t>
            </a:r>
          </a:p>
          <a:p>
            <a:r>
              <a:rPr lang="en-IN" dirty="0">
                <a:solidFill>
                  <a:schemeClr val="bg1"/>
                </a:solidFill>
              </a:rPr>
              <a:t>ABHISHEK S CHOUDHARI</a:t>
            </a:r>
          </a:p>
          <a:p>
            <a:r>
              <a:rPr lang="en-IN" dirty="0">
                <a:solidFill>
                  <a:schemeClr val="bg1"/>
                </a:solidFill>
              </a:rPr>
              <a:t>SHIVAM KUMAR</a:t>
            </a:r>
          </a:p>
          <a:p>
            <a:r>
              <a:rPr lang="en-IN" dirty="0">
                <a:solidFill>
                  <a:schemeClr val="bg1"/>
                </a:solidFill>
              </a:rPr>
              <a:t>ADITYA SHRIVASTAVA </a:t>
            </a:r>
          </a:p>
          <a:p>
            <a:r>
              <a:rPr lang="en-IN" dirty="0">
                <a:solidFill>
                  <a:schemeClr val="bg1"/>
                </a:solidFill>
              </a:rPr>
              <a:t>AMIT KUMAR SINGH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7C21D6-0A15-AED9-41B6-672209D584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7483A7-686D-0098-6A28-1BFD7113E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1" y="91225"/>
            <a:ext cx="7178324" cy="4961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6282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B1F24D-76D9-92C7-FA0F-D411C212BA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BD1F0-5F3D-38D0-E2EC-C6A316DA5135}"/>
              </a:ext>
            </a:extLst>
          </p:cNvPr>
          <p:cNvSpPr txBox="1"/>
          <p:nvPr/>
        </p:nvSpPr>
        <p:spPr>
          <a:xfrm>
            <a:off x="205740" y="60961"/>
            <a:ext cx="4282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IN" sz="2000" b="0" i="0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Helvetica Neue"/>
              </a:rPr>
              <a:t>Decision Tree Model</a:t>
            </a:r>
            <a:endParaRPr lang="en-IN" sz="1800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B0E37C-211D-B7F0-1216-A7ABAAC59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579120"/>
            <a:ext cx="8260080" cy="451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12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7DFDD7-6456-77FB-DE85-91AA8A715B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F60D2-4A58-4509-8FFF-6D03D7A99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121169"/>
            <a:ext cx="7551420" cy="490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83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B1F24D-76D9-92C7-FA0F-D411C212BA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BD1F0-5F3D-38D0-E2EC-C6A316DA5135}"/>
              </a:ext>
            </a:extLst>
          </p:cNvPr>
          <p:cNvSpPr txBox="1"/>
          <p:nvPr/>
        </p:nvSpPr>
        <p:spPr>
          <a:xfrm>
            <a:off x="205740" y="60961"/>
            <a:ext cx="4282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IN" sz="2800" b="0" i="0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Helvetica Neue"/>
              </a:rPr>
              <a:t>Random Forest Model</a:t>
            </a:r>
            <a:endParaRPr lang="en-IN" sz="1800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A62D39-6FAE-8F9D-3FD5-DAF2CF18A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" y="584181"/>
            <a:ext cx="8001000" cy="433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15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B1F24D-76D9-92C7-FA0F-D411C212BA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BD1F0-5F3D-38D0-E2EC-C6A316DA5135}"/>
              </a:ext>
            </a:extLst>
          </p:cNvPr>
          <p:cNvSpPr txBox="1"/>
          <p:nvPr/>
        </p:nvSpPr>
        <p:spPr>
          <a:xfrm>
            <a:off x="205740" y="60961"/>
            <a:ext cx="64389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IN" sz="2800" b="0" i="0" dirty="0" err="1">
                <a:solidFill>
                  <a:schemeClr val="bg1"/>
                </a:solidFill>
                <a:effectLst/>
                <a:highlight>
                  <a:srgbClr val="FF0000"/>
                </a:highlight>
                <a:latin typeface="Helvetica Neue"/>
              </a:rPr>
              <a:t>Hypertuning</a:t>
            </a:r>
            <a:r>
              <a:rPr lang="en-IN" sz="2800" b="0" i="0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Helvetica Neue"/>
              </a:rPr>
              <a:t> Grid search CV</a:t>
            </a:r>
            <a:endParaRPr lang="en-IN" sz="1800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B4285-8C12-C1E0-8830-39B8CAEE9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47" y="685722"/>
            <a:ext cx="8127559" cy="325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77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B1F24D-76D9-92C7-FA0F-D411C212BA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BD1F0-5F3D-38D0-E2EC-C6A316DA5135}"/>
              </a:ext>
            </a:extLst>
          </p:cNvPr>
          <p:cNvSpPr txBox="1"/>
          <p:nvPr/>
        </p:nvSpPr>
        <p:spPr>
          <a:xfrm>
            <a:off x="205740" y="60961"/>
            <a:ext cx="6438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IN" sz="3200" b="0" i="0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Helvetica Neue"/>
              </a:rPr>
              <a:t>SVR Model</a:t>
            </a:r>
            <a:endParaRPr lang="en-IN" sz="1800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85084-64CD-E696-994E-CF0B55ED8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18" y="826642"/>
            <a:ext cx="7656019" cy="337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08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B1F24D-76D9-92C7-FA0F-D411C212BA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BD1F0-5F3D-38D0-E2EC-C6A316DA5135}"/>
              </a:ext>
            </a:extLst>
          </p:cNvPr>
          <p:cNvSpPr txBox="1"/>
          <p:nvPr/>
        </p:nvSpPr>
        <p:spPr>
          <a:xfrm>
            <a:off x="205740" y="60961"/>
            <a:ext cx="105765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b="0" i="0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Helvetica Neue"/>
              </a:rPr>
              <a:t>Train a polynomial regression model with degrees 2, and 3 and compare its performance with other models</a:t>
            </a:r>
            <a:endParaRPr lang="en-IN" sz="1800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6EFFE-0A5C-6E88-3AFF-8ADF150CC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79" y="750456"/>
            <a:ext cx="7894481" cy="406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12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7DFDD7-6456-77FB-DE85-91AA8A715B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F9A592-492A-AAEA-5B1C-BB8EDA6342FB}"/>
              </a:ext>
            </a:extLst>
          </p:cNvPr>
          <p:cNvSpPr txBox="1"/>
          <p:nvPr/>
        </p:nvSpPr>
        <p:spPr>
          <a:xfrm>
            <a:off x="1394460" y="2011680"/>
            <a:ext cx="8001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Chi Square Analysis To Find Out The Relation Between Two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Researched About Support Vector Regression And Implemented It Using Scikit Learn.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Used Polynomial And Multiple Linear Regression In Order To Compare The Performance Of Both The Models.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99F3FB-56EB-0283-76BE-EE4D69107577}"/>
              </a:ext>
            </a:extLst>
          </p:cNvPr>
          <p:cNvSpPr txBox="1"/>
          <p:nvPr/>
        </p:nvSpPr>
        <p:spPr>
          <a:xfrm>
            <a:off x="1091565" y="1236762"/>
            <a:ext cx="46977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highlight>
                  <a:srgbClr val="FF0000"/>
                </a:highlight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2860383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7DFDD7-6456-77FB-DE85-91AA8A715B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77FFE-0FF7-6FF2-DEF2-AE986C3F36E8}"/>
              </a:ext>
            </a:extLst>
          </p:cNvPr>
          <p:cNvSpPr txBox="1"/>
          <p:nvPr/>
        </p:nvSpPr>
        <p:spPr>
          <a:xfrm>
            <a:off x="853440" y="893862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highlight>
                  <a:srgbClr val="FF0000"/>
                </a:highlight>
              </a:rPr>
              <a:t>Learnings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8D958C-1248-478B-A135-9045FE5A84A0}"/>
              </a:ext>
            </a:extLst>
          </p:cNvPr>
          <p:cNvSpPr txBox="1"/>
          <p:nvPr/>
        </p:nvSpPr>
        <p:spPr>
          <a:xfrm>
            <a:off x="2468880" y="1683038"/>
            <a:ext cx="64160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Time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2858692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7DFDD7-6456-77FB-DE85-91AA8A715B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BBC892-94C3-C7EC-57B9-04932F24B9CB}"/>
              </a:ext>
            </a:extLst>
          </p:cNvPr>
          <p:cNvSpPr txBox="1"/>
          <p:nvPr/>
        </p:nvSpPr>
        <p:spPr>
          <a:xfrm>
            <a:off x="2664071" y="1556087"/>
            <a:ext cx="107805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  <a:highlight>
                  <a:srgbClr val="008080"/>
                </a:highligh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4483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3758D2-A219-5D42-5DCC-9F4C23C8AB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B9193-4CC1-B21E-440F-BA0FF59CC92C}"/>
              </a:ext>
            </a:extLst>
          </p:cNvPr>
          <p:cNvSpPr txBox="1"/>
          <p:nvPr/>
        </p:nvSpPr>
        <p:spPr>
          <a:xfrm>
            <a:off x="1065539" y="460980"/>
            <a:ext cx="7020477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Problem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rgbClr val="FFFF00"/>
                </a:solidFill>
              </a:rPr>
              <a:t>Statement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Determine the prices of Houses based on different factors such as </a:t>
            </a:r>
            <a:r>
              <a:rPr lang="en-US" sz="1800" dirty="0" err="1">
                <a:solidFill>
                  <a:schemeClr val="bg1"/>
                </a:solidFill>
              </a:rPr>
              <a:t>sqft_living</a:t>
            </a:r>
            <a:r>
              <a:rPr lang="en-US" sz="1800" dirty="0">
                <a:solidFill>
                  <a:schemeClr val="bg1"/>
                </a:solidFill>
              </a:rPr>
              <a:t>, Bed rooms, No of Floors, </a:t>
            </a:r>
            <a:r>
              <a:rPr lang="en-US" sz="1800" dirty="0" err="1">
                <a:solidFill>
                  <a:schemeClr val="bg1"/>
                </a:solidFill>
              </a:rPr>
              <a:t>yr_renovated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etc</a:t>
            </a:r>
            <a:r>
              <a:rPr lang="en-US" sz="1800" dirty="0">
                <a:solidFill>
                  <a:schemeClr val="bg1"/>
                </a:solidFill>
              </a:rPr>
              <a:t> and calculating the regression models to finding out which will be the best model to get the best results.</a:t>
            </a:r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88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CB00-E60C-BC87-6BEC-CC4652070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3171300" cy="1042869"/>
          </a:xfrm>
        </p:spPr>
        <p:txBody>
          <a:bodyPr/>
          <a:lstStyle/>
          <a:p>
            <a:pPr algn="ctr"/>
            <a:r>
              <a:rPr lang="en-IN" sz="4000" dirty="0"/>
              <a:t>           </a:t>
            </a:r>
            <a:r>
              <a:rPr lang="en-IN" sz="4000" dirty="0">
                <a:solidFill>
                  <a:schemeClr val="accent1"/>
                </a:solidFill>
              </a:rPr>
              <a:t>PIPELINE</a:t>
            </a:r>
            <a:r>
              <a:rPr lang="en-IN" sz="4000" dirty="0"/>
              <a:t> 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D8B8C4-3014-5EC6-7264-6C7C7DA271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45384-AAEE-5221-33B1-BF826C1B2F9B}"/>
              </a:ext>
            </a:extLst>
          </p:cNvPr>
          <p:cNvSpPr txBox="1"/>
          <p:nvPr/>
        </p:nvSpPr>
        <p:spPr>
          <a:xfrm>
            <a:off x="4179036" y="1416377"/>
            <a:ext cx="34082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Data Cleaning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Feature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Engineering One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Hot Encoding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Outlier Analysis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Model Creation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168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547884" y="5445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DATASET DETAILS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2"/>
          </p:nvPr>
        </p:nvSpPr>
        <p:spPr>
          <a:xfrm>
            <a:off x="4054550" y="1623237"/>
            <a:ext cx="4541566" cy="29487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endParaRPr lang="en-US" sz="1400" dirty="0"/>
          </a:p>
          <a:p>
            <a:pPr marL="285750" indent="-285750" algn="just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The Data Is Taken From  House </a:t>
            </a:r>
            <a:r>
              <a:rPr lang="en-US" sz="1400" dirty="0" err="1">
                <a:solidFill>
                  <a:schemeClr val="bg1"/>
                </a:solidFill>
              </a:rPr>
              <a:t>Salesdata</a:t>
            </a:r>
            <a:r>
              <a:rPr lang="en-US" sz="1400" dirty="0">
                <a:solidFill>
                  <a:schemeClr val="bg1"/>
                </a:solidFill>
              </a:rPr>
              <a:t> With 21613 Instances And 21 Attributes. </a:t>
            </a:r>
          </a:p>
          <a:p>
            <a:pPr marL="285750" indent="-285750" algn="just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Feature Standardization Was Performed On All Numeric Data Variables. </a:t>
            </a:r>
          </a:p>
          <a:p>
            <a:pPr marL="285750" indent="-285750" algn="just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The Dataset Was Split Into Train-test Using Scikit-package. 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2"/>
          </p:nvPr>
        </p:nvSpPr>
        <p:spPr>
          <a:xfrm>
            <a:off x="913175" y="3892975"/>
            <a:ext cx="7317600" cy="54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116" name="Google Shape;116;p15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9F760505-9C3C-AB40-00A6-C99FD490E2C7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912813" y="1746250"/>
            <a:ext cx="3419475" cy="263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160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83FB25-5423-B8EC-C64E-CF9CDA10F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73" y="1472850"/>
            <a:ext cx="3419099" cy="30076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CB78F-F82F-980A-8E56-D25ED45ACE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9C106-0744-0775-D686-904F83711585}"/>
              </a:ext>
            </a:extLst>
          </p:cNvPr>
          <p:cNvSpPr txBox="1"/>
          <p:nvPr/>
        </p:nvSpPr>
        <p:spPr>
          <a:xfrm>
            <a:off x="287079" y="158001"/>
            <a:ext cx="53765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highlight>
                  <a:srgbClr val="800000"/>
                </a:highlight>
              </a:rPr>
              <a:t>CORRELATION HEATMAP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D9F91E-D3C0-709F-246D-CE2BE7B5D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08659"/>
            <a:ext cx="7602279" cy="405129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21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88F00F-99A5-99C3-02A9-C91E7292A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PAIRWISE RELATIONSHIP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7FFAA0-6A71-4510-1CE7-8586447A39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B2C6F5-50B9-5119-C047-1149A10AD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43284"/>
            <a:ext cx="7894320" cy="44843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139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CB78F-F82F-980A-8E56-D25ED45ACE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9C106-0744-0775-D686-904F83711585}"/>
              </a:ext>
            </a:extLst>
          </p:cNvPr>
          <p:cNvSpPr txBox="1"/>
          <p:nvPr/>
        </p:nvSpPr>
        <p:spPr>
          <a:xfrm>
            <a:off x="462338" y="152715"/>
            <a:ext cx="82981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Helvetica Neue"/>
              </a:rPr>
              <a:t>HISTOGRAM FOR A FEW CATEGORICAL VARIABLES</a:t>
            </a:r>
            <a:endParaRPr lang="en-IN" sz="1800" dirty="0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0C6F2-DE47-469F-DC75-FC7BD9A93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03" y="678181"/>
            <a:ext cx="8813997" cy="41144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79217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7F5FA2-7926-EFF6-1AFC-87FBD150D5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B77D67-D396-0BE2-93C4-BDFA6AE022B8}"/>
              </a:ext>
            </a:extLst>
          </p:cNvPr>
          <p:cNvSpPr txBox="1"/>
          <p:nvPr/>
        </p:nvSpPr>
        <p:spPr>
          <a:xfrm>
            <a:off x="449580" y="93762"/>
            <a:ext cx="5600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dirty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Arial" panose="020B0604020202020204" pitchFamily="34" charset="0"/>
              </a:rPr>
              <a:t>CHI-SQUARE ANALYSIS</a:t>
            </a:r>
            <a:endParaRPr lang="en-IN" sz="1800" dirty="0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A9C617-E21F-2819-C16D-431107F66D7A}"/>
              </a:ext>
            </a:extLst>
          </p:cNvPr>
          <p:cNvSpPr txBox="1"/>
          <p:nvPr/>
        </p:nvSpPr>
        <p:spPr>
          <a:xfrm>
            <a:off x="502920" y="96244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VIEW AND WATERFRONT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495768-2863-135D-8D1F-D41791635C08}"/>
              </a:ext>
            </a:extLst>
          </p:cNvPr>
          <p:cNvSpPr txBox="1"/>
          <p:nvPr/>
        </p:nvSpPr>
        <p:spPr>
          <a:xfrm>
            <a:off x="5631180" y="96244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CONDITION AND GRADE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3FD809-08AA-38B9-5ABD-1F675762E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1" y="1491123"/>
            <a:ext cx="4259117" cy="24729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7BAD3C-314B-9A01-5630-2FA173A1B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173" y="1479928"/>
            <a:ext cx="4545216" cy="246170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6532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B1F24D-76D9-92C7-FA0F-D411C212BA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BD1F0-5F3D-38D0-E2EC-C6A316DA5135}"/>
              </a:ext>
            </a:extLst>
          </p:cNvPr>
          <p:cNvSpPr txBox="1"/>
          <p:nvPr/>
        </p:nvSpPr>
        <p:spPr>
          <a:xfrm>
            <a:off x="289560" y="10138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  <a:highlight>
                  <a:srgbClr val="FF0000"/>
                </a:highlight>
              </a:rPr>
              <a:t>Linear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F18C64-9DFC-6649-A0F0-826CB7C0B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79" y="598350"/>
            <a:ext cx="7940041" cy="3859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9037649"/>
      </p:ext>
    </p:extLst>
  </p:cSld>
  <p:clrMapOvr>
    <a:masterClrMapping/>
  </p:clrMapOvr>
</p:sld>
</file>

<file path=ppt/theme/theme1.xml><?xml version="1.0" encoding="utf-8"?>
<a:theme xmlns:a="http://schemas.openxmlformats.org/drawingml/2006/main" name="Rutland template">
  <a:themeElements>
    <a:clrScheme name="Custom 347">
      <a:dk1>
        <a:srgbClr val="142236"/>
      </a:dk1>
      <a:lt1>
        <a:srgbClr val="FFFFFF"/>
      </a:lt1>
      <a:dk2>
        <a:srgbClr val="667180"/>
      </a:dk2>
      <a:lt2>
        <a:srgbClr val="E5E8EB"/>
      </a:lt2>
      <a:accent1>
        <a:srgbClr val="FF6035"/>
      </a:accent1>
      <a:accent2>
        <a:srgbClr val="BB1C0B"/>
      </a:accent2>
      <a:accent3>
        <a:srgbClr val="1DC8E6"/>
      </a:accent3>
      <a:accent4>
        <a:srgbClr val="0D7FA3"/>
      </a:accent4>
      <a:accent5>
        <a:srgbClr val="8FC55D"/>
      </a:accent5>
      <a:accent6>
        <a:srgbClr val="4E9934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238</Words>
  <Application>Microsoft Office PowerPoint</Application>
  <PresentationFormat>On-screen Show (16:9)</PresentationFormat>
  <Paragraphs>62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Red Hat Display</vt:lpstr>
      <vt:lpstr>Rockwell Extra Bold</vt:lpstr>
      <vt:lpstr>Wingdings</vt:lpstr>
      <vt:lpstr>Arial</vt:lpstr>
      <vt:lpstr>Raleway</vt:lpstr>
      <vt:lpstr>Red Hat Display Black</vt:lpstr>
      <vt:lpstr>Helvetica Neue</vt:lpstr>
      <vt:lpstr>Rutland template</vt:lpstr>
      <vt:lpstr>HOUSE SALES IN KING COUNTRY REGRESSION</vt:lpstr>
      <vt:lpstr>PowerPoint Presentation</vt:lpstr>
      <vt:lpstr>           PIPELINE   </vt:lpstr>
      <vt:lpstr>DATASET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SALES IN KING COUNTRY REGRESSION</dc:title>
  <cp:lastModifiedBy>abhishekschoudhari@outlook.com</cp:lastModifiedBy>
  <cp:revision>3</cp:revision>
  <dcterms:modified xsi:type="dcterms:W3CDTF">2022-12-20T14:15:57Z</dcterms:modified>
</cp:coreProperties>
</file>