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1CC4E9-9A06-4F2A-8B8B-0C2733DC173E}" v="1" dt="2023-10-29T12:07:47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Kravchik" userId="b4a1d1fd-82a1-469c-9fcc-7f4a70ed20a6" providerId="ADAL" clId="{ABF77654-FB05-42BE-A6E6-690E070533CB}"/>
    <pc:docChg chg="undo custSel addSld delSld modSld">
      <pc:chgData name="Amit Kravchik" userId="b4a1d1fd-82a1-469c-9fcc-7f4a70ed20a6" providerId="ADAL" clId="{ABF77654-FB05-42BE-A6E6-690E070533CB}" dt="2023-10-24T09:02:39.807" v="1979" actId="20577"/>
      <pc:docMkLst>
        <pc:docMk/>
      </pc:docMkLst>
      <pc:sldChg chg="addSp delSp modSp mod">
        <pc:chgData name="Amit Kravchik" userId="b4a1d1fd-82a1-469c-9fcc-7f4a70ed20a6" providerId="ADAL" clId="{ABF77654-FB05-42BE-A6E6-690E070533CB}" dt="2023-10-24T08:52:42.064" v="1760" actId="114"/>
        <pc:sldMkLst>
          <pc:docMk/>
          <pc:sldMk cId="3761901679" sldId="256"/>
        </pc:sldMkLst>
        <pc:spChg chg="del">
          <ac:chgData name="Amit Kravchik" userId="b4a1d1fd-82a1-469c-9fcc-7f4a70ed20a6" providerId="ADAL" clId="{ABF77654-FB05-42BE-A6E6-690E070533CB}" dt="2023-10-24T08:35:55.415" v="1326" actId="478"/>
          <ac:spMkLst>
            <pc:docMk/>
            <pc:sldMk cId="3761901679" sldId="256"/>
            <ac:spMk id="3" creationId="{DF7F1CD0-A9B8-0755-8DE9-B3AE785E30EA}"/>
          </ac:spMkLst>
        </pc:spChg>
        <pc:spChg chg="add mod">
          <ac:chgData name="Amit Kravchik" userId="b4a1d1fd-82a1-469c-9fcc-7f4a70ed20a6" providerId="ADAL" clId="{ABF77654-FB05-42BE-A6E6-690E070533CB}" dt="2023-10-24T08:52:42.064" v="1760" actId="114"/>
          <ac:spMkLst>
            <pc:docMk/>
            <pc:sldMk cId="3761901679" sldId="256"/>
            <ac:spMk id="4" creationId="{9194F1EE-2190-2AD5-FF25-20EA1CB250C9}"/>
          </ac:spMkLst>
        </pc:spChg>
      </pc:sldChg>
      <pc:sldChg chg="modSp add del mod">
        <pc:chgData name="Amit Kravchik" userId="b4a1d1fd-82a1-469c-9fcc-7f4a70ed20a6" providerId="ADAL" clId="{ABF77654-FB05-42BE-A6E6-690E070533CB}" dt="2023-10-24T09:02:39.807" v="1979" actId="20577"/>
        <pc:sldMkLst>
          <pc:docMk/>
          <pc:sldMk cId="2201378520" sldId="257"/>
        </pc:sldMkLst>
        <pc:spChg chg="mod">
          <ac:chgData name="Amit Kravchik" userId="b4a1d1fd-82a1-469c-9fcc-7f4a70ed20a6" providerId="ADAL" clId="{ABF77654-FB05-42BE-A6E6-690E070533CB}" dt="2023-10-24T09:02:39.807" v="1979" actId="20577"/>
          <ac:spMkLst>
            <pc:docMk/>
            <pc:sldMk cId="2201378520" sldId="257"/>
            <ac:spMk id="2" creationId="{C4E0E9B1-0805-64F6-95A0-0A886F932D5F}"/>
          </ac:spMkLst>
        </pc:spChg>
        <pc:spChg chg="mod">
          <ac:chgData name="Amit Kravchik" userId="b4a1d1fd-82a1-469c-9fcc-7f4a70ed20a6" providerId="ADAL" clId="{ABF77654-FB05-42BE-A6E6-690E070533CB}" dt="2023-10-24T08:55:21.780" v="1797"/>
          <ac:spMkLst>
            <pc:docMk/>
            <pc:sldMk cId="2201378520" sldId="257"/>
            <ac:spMk id="3" creationId="{F51F77FC-DB57-3741-CF85-696930F02C62}"/>
          </ac:spMkLst>
        </pc:spChg>
      </pc:sldChg>
      <pc:sldChg chg="modSp del mod">
        <pc:chgData name="Amit Kravchik" userId="b4a1d1fd-82a1-469c-9fcc-7f4a70ed20a6" providerId="ADAL" clId="{ABF77654-FB05-42BE-A6E6-690E070533CB}" dt="2023-10-24T08:30:43.549" v="1252" actId="47"/>
        <pc:sldMkLst>
          <pc:docMk/>
          <pc:sldMk cId="1714917735" sldId="258"/>
        </pc:sldMkLst>
        <pc:spChg chg="mod">
          <ac:chgData name="Amit Kravchik" userId="b4a1d1fd-82a1-469c-9fcc-7f4a70ed20a6" providerId="ADAL" clId="{ABF77654-FB05-42BE-A6E6-690E070533CB}" dt="2023-10-22T11:26:05.588" v="153" actId="20577"/>
          <ac:spMkLst>
            <pc:docMk/>
            <pc:sldMk cId="1714917735" sldId="258"/>
            <ac:spMk id="3" creationId="{6D85FCAF-3A5A-9EED-AE5E-3A9DB0160774}"/>
          </ac:spMkLst>
        </pc:spChg>
      </pc:sldChg>
      <pc:sldChg chg="addSp delSp modSp new mod">
        <pc:chgData name="Amit Kravchik" userId="b4a1d1fd-82a1-469c-9fcc-7f4a70ed20a6" providerId="ADAL" clId="{ABF77654-FB05-42BE-A6E6-690E070533CB}" dt="2023-10-24T09:01:13.898" v="1968" actId="20577"/>
        <pc:sldMkLst>
          <pc:docMk/>
          <pc:sldMk cId="3383543231" sldId="259"/>
        </pc:sldMkLst>
        <pc:spChg chg="mod">
          <ac:chgData name="Amit Kravchik" userId="b4a1d1fd-82a1-469c-9fcc-7f4a70ed20a6" providerId="ADAL" clId="{ABF77654-FB05-42BE-A6E6-690E070533CB}" dt="2023-10-24T08:39:17.185" v="1381"/>
          <ac:spMkLst>
            <pc:docMk/>
            <pc:sldMk cId="3383543231" sldId="259"/>
            <ac:spMk id="2" creationId="{040D4A9A-8CD8-9A4B-5D76-0C138088454B}"/>
          </ac:spMkLst>
        </pc:spChg>
        <pc:spChg chg="mod">
          <ac:chgData name="Amit Kravchik" userId="b4a1d1fd-82a1-469c-9fcc-7f4a70ed20a6" providerId="ADAL" clId="{ABF77654-FB05-42BE-A6E6-690E070533CB}" dt="2023-10-24T08:56:49.839" v="1799" actId="20577"/>
          <ac:spMkLst>
            <pc:docMk/>
            <pc:sldMk cId="3383543231" sldId="259"/>
            <ac:spMk id="3" creationId="{802F8D3E-6836-FA03-E879-489CBDB1C5F8}"/>
          </ac:spMkLst>
        </pc:spChg>
        <pc:spChg chg="add del">
          <ac:chgData name="Amit Kravchik" userId="b4a1d1fd-82a1-469c-9fcc-7f4a70ed20a6" providerId="ADAL" clId="{ABF77654-FB05-42BE-A6E6-690E070533CB}" dt="2023-10-24T08:40:26.660" v="1390" actId="478"/>
          <ac:spMkLst>
            <pc:docMk/>
            <pc:sldMk cId="3383543231" sldId="259"/>
            <ac:spMk id="9" creationId="{5761536B-310C-8558-D712-6CC2D6C61313}"/>
          </ac:spMkLst>
        </pc:spChg>
        <pc:spChg chg="add del mod">
          <ac:chgData name="Amit Kravchik" userId="b4a1d1fd-82a1-469c-9fcc-7f4a70ed20a6" providerId="ADAL" clId="{ABF77654-FB05-42BE-A6E6-690E070533CB}" dt="2023-10-24T08:59:29.327" v="1833" actId="478"/>
          <ac:spMkLst>
            <pc:docMk/>
            <pc:sldMk cId="3383543231" sldId="259"/>
            <ac:spMk id="10" creationId="{6AAE3F00-08E1-6D9F-57CB-4F81959567A7}"/>
          </ac:spMkLst>
        </pc:spChg>
        <pc:spChg chg="add del mod">
          <ac:chgData name="Amit Kravchik" userId="b4a1d1fd-82a1-469c-9fcc-7f4a70ed20a6" providerId="ADAL" clId="{ABF77654-FB05-42BE-A6E6-690E070533CB}" dt="2023-10-24T08:59:33.411" v="1834" actId="478"/>
          <ac:spMkLst>
            <pc:docMk/>
            <pc:sldMk cId="3383543231" sldId="259"/>
            <ac:spMk id="11" creationId="{323055E6-4F68-1CFD-7EAD-0B4614483644}"/>
          </ac:spMkLst>
        </pc:spChg>
        <pc:spChg chg="add del mod">
          <ac:chgData name="Amit Kravchik" userId="b4a1d1fd-82a1-469c-9fcc-7f4a70ed20a6" providerId="ADAL" clId="{ABF77654-FB05-42BE-A6E6-690E070533CB}" dt="2023-10-24T08:59:07.558" v="1827"/>
          <ac:spMkLst>
            <pc:docMk/>
            <pc:sldMk cId="3383543231" sldId="259"/>
            <ac:spMk id="12" creationId="{C70F1D6E-DC32-47E9-5E22-D85D31C433D5}"/>
          </ac:spMkLst>
        </pc:spChg>
        <pc:spChg chg="add mod">
          <ac:chgData name="Amit Kravchik" userId="b4a1d1fd-82a1-469c-9fcc-7f4a70ed20a6" providerId="ADAL" clId="{ABF77654-FB05-42BE-A6E6-690E070533CB}" dt="2023-10-24T09:01:13.898" v="1968" actId="20577"/>
          <ac:spMkLst>
            <pc:docMk/>
            <pc:sldMk cId="3383543231" sldId="259"/>
            <ac:spMk id="13" creationId="{42862621-C73B-D5E6-B06B-26B603022DE7}"/>
          </ac:spMkLst>
        </pc:spChg>
        <pc:grpChg chg="mod">
          <ac:chgData name="Amit Kravchik" userId="b4a1d1fd-82a1-469c-9fcc-7f4a70ed20a6" providerId="ADAL" clId="{ABF77654-FB05-42BE-A6E6-690E070533CB}" dt="2023-10-24T08:40:00.295" v="1387"/>
          <ac:grpSpMkLst>
            <pc:docMk/>
            <pc:sldMk cId="3383543231" sldId="259"/>
            <ac:grpSpMk id="8" creationId="{677C5B72-E73C-6327-BCEA-43E55E207985}"/>
          </ac:grpSpMkLst>
        </pc:grpChg>
        <pc:picChg chg="add mod">
          <ac:chgData name="Amit Kravchik" userId="b4a1d1fd-82a1-469c-9fcc-7f4a70ed20a6" providerId="ADAL" clId="{ABF77654-FB05-42BE-A6E6-690E070533CB}" dt="2023-10-24T08:31:36.838" v="1291" actId="1076"/>
          <ac:picMkLst>
            <pc:docMk/>
            <pc:sldMk cId="3383543231" sldId="259"/>
            <ac:picMk id="4" creationId="{2179BEA7-EBE9-029D-5743-BAC0DBE40BA3}"/>
          </ac:picMkLst>
        </pc:picChg>
        <pc:picChg chg="add mod">
          <ac:chgData name="Amit Kravchik" userId="b4a1d1fd-82a1-469c-9fcc-7f4a70ed20a6" providerId="ADAL" clId="{ABF77654-FB05-42BE-A6E6-690E070533CB}" dt="2023-10-24T08:31:38.301" v="1292" actId="1076"/>
          <ac:picMkLst>
            <pc:docMk/>
            <pc:sldMk cId="3383543231" sldId="259"/>
            <ac:picMk id="5" creationId="{2575CD5D-9E7B-BA8A-336E-6FA97E5F792A}"/>
          </ac:picMkLst>
        </pc:picChg>
        <pc:picChg chg="add mod">
          <ac:chgData name="Amit Kravchik" userId="b4a1d1fd-82a1-469c-9fcc-7f4a70ed20a6" providerId="ADAL" clId="{ABF77654-FB05-42BE-A6E6-690E070533CB}" dt="2023-10-24T08:31:39.919" v="1293" actId="1076"/>
          <ac:picMkLst>
            <pc:docMk/>
            <pc:sldMk cId="3383543231" sldId="259"/>
            <ac:picMk id="2050" creationId="{E3D02648-1080-C781-A2ED-0728BE9C5F06}"/>
          </ac:picMkLst>
        </pc:picChg>
        <pc:inkChg chg="add del mod">
          <ac:chgData name="Amit Kravchik" userId="b4a1d1fd-82a1-469c-9fcc-7f4a70ed20a6" providerId="ADAL" clId="{ABF77654-FB05-42BE-A6E6-690E070533CB}" dt="2023-10-24T08:40:00.695" v="1388" actId="9405"/>
          <ac:inkMkLst>
            <pc:docMk/>
            <pc:sldMk cId="3383543231" sldId="259"/>
            <ac:inkMk id="6" creationId="{C7086729-47DB-6AF5-4FD8-78B01A45D441}"/>
          </ac:inkMkLst>
        </pc:inkChg>
        <pc:inkChg chg="add del mod">
          <ac:chgData name="Amit Kravchik" userId="b4a1d1fd-82a1-469c-9fcc-7f4a70ed20a6" providerId="ADAL" clId="{ABF77654-FB05-42BE-A6E6-690E070533CB}" dt="2023-10-24T08:40:00.295" v="1387"/>
          <ac:inkMkLst>
            <pc:docMk/>
            <pc:sldMk cId="3383543231" sldId="259"/>
            <ac:inkMk id="7" creationId="{68282408-231F-C5FB-A017-5FFC1EEAB8B7}"/>
          </ac:inkMkLst>
        </pc:inkChg>
      </pc:sldChg>
      <pc:sldChg chg="addSp delSp modSp new mod">
        <pc:chgData name="Amit Kravchik" userId="b4a1d1fd-82a1-469c-9fcc-7f4a70ed20a6" providerId="ADAL" clId="{ABF77654-FB05-42BE-A6E6-690E070533CB}" dt="2023-10-24T09:01:28.081" v="1971" actId="1076"/>
        <pc:sldMkLst>
          <pc:docMk/>
          <pc:sldMk cId="2979981138" sldId="260"/>
        </pc:sldMkLst>
        <pc:spChg chg="mod">
          <ac:chgData name="Amit Kravchik" userId="b4a1d1fd-82a1-469c-9fcc-7f4a70ed20a6" providerId="ADAL" clId="{ABF77654-FB05-42BE-A6E6-690E070533CB}" dt="2023-10-24T08:34:11.760" v="1322"/>
          <ac:spMkLst>
            <pc:docMk/>
            <pc:sldMk cId="2979981138" sldId="260"/>
            <ac:spMk id="2" creationId="{32F43C87-B52A-F40F-9A77-6A9AB96B3646}"/>
          </ac:spMkLst>
        </pc:spChg>
        <pc:spChg chg="mod">
          <ac:chgData name="Amit Kravchik" userId="b4a1d1fd-82a1-469c-9fcc-7f4a70ed20a6" providerId="ADAL" clId="{ABF77654-FB05-42BE-A6E6-690E070533CB}" dt="2023-10-24T08:57:26.889" v="1816" actId="20577"/>
          <ac:spMkLst>
            <pc:docMk/>
            <pc:sldMk cId="2979981138" sldId="260"/>
            <ac:spMk id="3" creationId="{D3B0A8E1-D552-9BFE-8D7A-2AAF1090ABCE}"/>
          </ac:spMkLst>
        </pc:spChg>
        <pc:spChg chg="add mod">
          <ac:chgData name="Amit Kravchik" userId="b4a1d1fd-82a1-469c-9fcc-7f4a70ed20a6" providerId="ADAL" clId="{ABF77654-FB05-42BE-A6E6-690E070533CB}" dt="2023-10-24T09:01:28.081" v="1971" actId="1076"/>
          <ac:spMkLst>
            <pc:docMk/>
            <pc:sldMk cId="2979981138" sldId="260"/>
            <ac:spMk id="4" creationId="{00C6EB9A-951F-C6F9-E3AC-4E0534681AF9}"/>
          </ac:spMkLst>
        </pc:spChg>
        <pc:picChg chg="add del mod">
          <ac:chgData name="Amit Kravchik" userId="b4a1d1fd-82a1-469c-9fcc-7f4a70ed20a6" providerId="ADAL" clId="{ABF77654-FB05-42BE-A6E6-690E070533CB}" dt="2023-10-24T07:36:48.915" v="440" actId="21"/>
          <ac:picMkLst>
            <pc:docMk/>
            <pc:sldMk cId="2979981138" sldId="260"/>
            <ac:picMk id="1026" creationId="{DC0D77C2-E179-E282-B242-4706577B8D4A}"/>
          </ac:picMkLst>
        </pc:picChg>
        <pc:picChg chg="add del mod">
          <ac:chgData name="Amit Kravchik" userId="b4a1d1fd-82a1-469c-9fcc-7f4a70ed20a6" providerId="ADAL" clId="{ABF77654-FB05-42BE-A6E6-690E070533CB}" dt="2023-10-24T07:36:48.915" v="440" actId="21"/>
          <ac:picMkLst>
            <pc:docMk/>
            <pc:sldMk cId="2979981138" sldId="260"/>
            <ac:picMk id="1028" creationId="{9736AC90-252A-D7C5-0E6E-73FE6A58DCC1}"/>
          </ac:picMkLst>
        </pc:picChg>
        <pc:picChg chg="add mod">
          <ac:chgData name="Amit Kravchik" userId="b4a1d1fd-82a1-469c-9fcc-7f4a70ed20a6" providerId="ADAL" clId="{ABF77654-FB05-42BE-A6E6-690E070533CB}" dt="2023-10-24T08:45:33.321" v="1472" actId="1076"/>
          <ac:picMkLst>
            <pc:docMk/>
            <pc:sldMk cId="2979981138" sldId="260"/>
            <ac:picMk id="1030" creationId="{638574B7-64C1-FE30-68D3-309EB3937557}"/>
          </ac:picMkLst>
        </pc:picChg>
        <pc:picChg chg="add mod">
          <ac:chgData name="Amit Kravchik" userId="b4a1d1fd-82a1-469c-9fcc-7f4a70ed20a6" providerId="ADAL" clId="{ABF77654-FB05-42BE-A6E6-690E070533CB}" dt="2023-10-24T08:45:34.281" v="1473" actId="1076"/>
          <ac:picMkLst>
            <pc:docMk/>
            <pc:sldMk cId="2979981138" sldId="260"/>
            <ac:picMk id="1032" creationId="{69DF47F7-3F98-A6A3-5278-309C20C5024B}"/>
          </ac:picMkLst>
        </pc:picChg>
        <pc:picChg chg="add mod">
          <ac:chgData name="Amit Kravchik" userId="b4a1d1fd-82a1-469c-9fcc-7f4a70ed20a6" providerId="ADAL" clId="{ABF77654-FB05-42BE-A6E6-690E070533CB}" dt="2023-10-24T08:45:36.860" v="1475" actId="1076"/>
          <ac:picMkLst>
            <pc:docMk/>
            <pc:sldMk cId="2979981138" sldId="260"/>
            <ac:picMk id="1034" creationId="{32599C1A-952C-A594-35DA-C6AE24377D5B}"/>
          </ac:picMkLst>
        </pc:picChg>
      </pc:sldChg>
      <pc:sldChg chg="modSp new del mod">
        <pc:chgData name="Amit Kravchik" userId="b4a1d1fd-82a1-469c-9fcc-7f4a70ed20a6" providerId="ADAL" clId="{ABF77654-FB05-42BE-A6E6-690E070533CB}" dt="2023-10-24T08:46:54.964" v="1491" actId="47"/>
        <pc:sldMkLst>
          <pc:docMk/>
          <pc:sldMk cId="4057739587" sldId="261"/>
        </pc:sldMkLst>
        <pc:spChg chg="mod">
          <ac:chgData name="Amit Kravchik" userId="b4a1d1fd-82a1-469c-9fcc-7f4a70ed20a6" providerId="ADAL" clId="{ABF77654-FB05-42BE-A6E6-690E070533CB}" dt="2023-10-24T08:34:27.926" v="1325" actId="5793"/>
          <ac:spMkLst>
            <pc:docMk/>
            <pc:sldMk cId="4057739587" sldId="261"/>
            <ac:spMk id="3" creationId="{E4CE1CBA-93A0-5E82-F6A9-429B5A0DCB24}"/>
          </ac:spMkLst>
        </pc:spChg>
      </pc:sldChg>
      <pc:sldChg chg="addSp delSp modSp new mod">
        <pc:chgData name="Amit Kravchik" userId="b4a1d1fd-82a1-469c-9fcc-7f4a70ed20a6" providerId="ADAL" clId="{ABF77654-FB05-42BE-A6E6-690E070533CB}" dt="2023-10-24T09:01:53.688" v="1976" actId="1076"/>
        <pc:sldMkLst>
          <pc:docMk/>
          <pc:sldMk cId="4212837532" sldId="261"/>
        </pc:sldMkLst>
        <pc:spChg chg="del">
          <ac:chgData name="Amit Kravchik" userId="b4a1d1fd-82a1-469c-9fcc-7f4a70ed20a6" providerId="ADAL" clId="{ABF77654-FB05-42BE-A6E6-690E070533CB}" dt="2023-10-24T08:47:25.214" v="1547" actId="478"/>
          <ac:spMkLst>
            <pc:docMk/>
            <pc:sldMk cId="4212837532" sldId="261"/>
            <ac:spMk id="2" creationId="{E946C957-F75C-8D4B-B20C-FFE435F08BAD}"/>
          </ac:spMkLst>
        </pc:spChg>
        <pc:spChg chg="del mod">
          <ac:chgData name="Amit Kravchik" userId="b4a1d1fd-82a1-469c-9fcc-7f4a70ed20a6" providerId="ADAL" clId="{ABF77654-FB05-42BE-A6E6-690E070533CB}" dt="2023-10-24T08:47:28.192" v="1548" actId="478"/>
          <ac:spMkLst>
            <pc:docMk/>
            <pc:sldMk cId="4212837532" sldId="261"/>
            <ac:spMk id="3" creationId="{8AFD32F8-12F9-8041-C61C-072DB6C91B74}"/>
          </ac:spMkLst>
        </pc:spChg>
        <pc:spChg chg="add mod">
          <ac:chgData name="Amit Kravchik" userId="b4a1d1fd-82a1-469c-9fcc-7f4a70ed20a6" providerId="ADAL" clId="{ABF77654-FB05-42BE-A6E6-690E070533CB}" dt="2023-10-24T09:01:53.688" v="1976" actId="1076"/>
          <ac:spMkLst>
            <pc:docMk/>
            <pc:sldMk cId="4212837532" sldId="261"/>
            <ac:spMk id="5" creationId="{395B259F-A5B1-3A99-BB6F-00281D45DC42}"/>
          </ac:spMkLst>
        </pc:spChg>
      </pc:sldChg>
    </pc:docChg>
  </pc:docChgLst>
  <pc:docChgLst>
    <pc:chgData name="Amit Kravchik" userId="b4a1d1fd-82a1-469c-9fcc-7f4a70ed20a6" providerId="ADAL" clId="{E21CC4E9-9A06-4F2A-8B8B-0C2733DC173E}"/>
    <pc:docChg chg="undo custSel addSld delSld modSld">
      <pc:chgData name="Amit Kravchik" userId="b4a1d1fd-82a1-469c-9fcc-7f4a70ed20a6" providerId="ADAL" clId="{E21CC4E9-9A06-4F2A-8B8B-0C2733DC173E}" dt="2023-11-01T12:40:56.900" v="30" actId="1076"/>
      <pc:docMkLst>
        <pc:docMk/>
      </pc:docMkLst>
      <pc:sldChg chg="modSp mod">
        <pc:chgData name="Amit Kravchik" userId="b4a1d1fd-82a1-469c-9fcc-7f4a70ed20a6" providerId="ADAL" clId="{E21CC4E9-9A06-4F2A-8B8B-0C2733DC173E}" dt="2023-10-29T12:09:39.316" v="4" actId="14"/>
        <pc:sldMkLst>
          <pc:docMk/>
          <pc:sldMk cId="2201378520" sldId="257"/>
        </pc:sldMkLst>
        <pc:spChg chg="mod">
          <ac:chgData name="Amit Kravchik" userId="b4a1d1fd-82a1-469c-9fcc-7f4a70ed20a6" providerId="ADAL" clId="{E21CC4E9-9A06-4F2A-8B8B-0C2733DC173E}" dt="2023-10-29T12:09:39.316" v="4" actId="14"/>
          <ac:spMkLst>
            <pc:docMk/>
            <pc:sldMk cId="2201378520" sldId="257"/>
            <ac:spMk id="3" creationId="{F51F77FC-DB57-3741-CF85-696930F02C62}"/>
          </ac:spMkLst>
        </pc:spChg>
      </pc:sldChg>
      <pc:sldChg chg="add del mod modShow">
        <pc:chgData name="Amit Kravchik" userId="b4a1d1fd-82a1-469c-9fcc-7f4a70ed20a6" providerId="ADAL" clId="{E21CC4E9-9A06-4F2A-8B8B-0C2733DC173E}" dt="2023-10-31T15:37:59.132" v="5" actId="47"/>
        <pc:sldMkLst>
          <pc:docMk/>
          <pc:sldMk cId="1714917735" sldId="258"/>
        </pc:sldMkLst>
      </pc:sldChg>
      <pc:sldChg chg="addSp delSp modSp new mod">
        <pc:chgData name="Amit Kravchik" userId="b4a1d1fd-82a1-469c-9fcc-7f4a70ed20a6" providerId="ADAL" clId="{E21CC4E9-9A06-4F2A-8B8B-0C2733DC173E}" dt="2023-11-01T12:40:56.900" v="30" actId="1076"/>
        <pc:sldMkLst>
          <pc:docMk/>
          <pc:sldMk cId="2900805816" sldId="262"/>
        </pc:sldMkLst>
        <pc:spChg chg="del">
          <ac:chgData name="Amit Kravchik" userId="b4a1d1fd-82a1-469c-9fcc-7f4a70ed20a6" providerId="ADAL" clId="{E21CC4E9-9A06-4F2A-8B8B-0C2733DC173E}" dt="2023-11-01T12:21:15.628" v="7" actId="478"/>
          <ac:spMkLst>
            <pc:docMk/>
            <pc:sldMk cId="2900805816" sldId="262"/>
            <ac:spMk id="2" creationId="{EE9D1FA1-BE5A-4CA4-5A1B-C22475043F2C}"/>
          </ac:spMkLst>
        </pc:spChg>
        <pc:spChg chg="del">
          <ac:chgData name="Amit Kravchik" userId="b4a1d1fd-82a1-469c-9fcc-7f4a70ed20a6" providerId="ADAL" clId="{E21CC4E9-9A06-4F2A-8B8B-0C2733DC173E}" dt="2023-11-01T12:21:15.628" v="7" actId="478"/>
          <ac:spMkLst>
            <pc:docMk/>
            <pc:sldMk cId="2900805816" sldId="262"/>
            <ac:spMk id="3" creationId="{5283499A-0468-CA77-508B-737C2EFB16D1}"/>
          </ac:spMkLst>
        </pc:spChg>
        <pc:picChg chg="add mod">
          <ac:chgData name="Amit Kravchik" userId="b4a1d1fd-82a1-469c-9fcc-7f4a70ed20a6" providerId="ADAL" clId="{E21CC4E9-9A06-4F2A-8B8B-0C2733DC173E}" dt="2023-11-01T12:22:45.188" v="28" actId="14100"/>
          <ac:picMkLst>
            <pc:docMk/>
            <pc:sldMk cId="2900805816" sldId="262"/>
            <ac:picMk id="5" creationId="{B80DA2E2-A23F-A213-B6E7-CCF607FCEEC5}"/>
          </ac:picMkLst>
        </pc:picChg>
        <pc:picChg chg="add mod">
          <ac:chgData name="Amit Kravchik" userId="b4a1d1fd-82a1-469c-9fcc-7f4a70ed20a6" providerId="ADAL" clId="{E21CC4E9-9A06-4F2A-8B8B-0C2733DC173E}" dt="2023-11-01T12:40:56.900" v="30" actId="1076"/>
          <ac:picMkLst>
            <pc:docMk/>
            <pc:sldMk cId="2900805816" sldId="262"/>
            <ac:picMk id="7" creationId="{8C35B5CE-565B-E229-99B7-7210030BFA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04B6-E0CF-B942-8E80-4ADBC0E0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E34E8-77FE-3F5C-0A80-75EA0417D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0FF9C-5F4C-2DAA-31F0-5708612F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FC0F-F57A-41EE-83B6-ECA40CEFFAFB}" type="datetimeFigureOut">
              <a:rPr lang="he-IL" smtClean="0"/>
              <a:t>י"ז/חשון/תשפ"ד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7C8F-02FE-8A1A-BD63-C300247D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5E94-CDB8-5965-5DBB-76A2A723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082-B846-49EB-8796-C3CCA2F90B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89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1538-C9CB-13AC-550F-1905FE4F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DC54-6926-D943-A4FE-484FE5614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93C2A-B192-91E4-04AC-3554370E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FC0F-F57A-41EE-83B6-ECA40CEFFAFB}" type="datetimeFigureOut">
              <a:rPr lang="he-IL" smtClean="0"/>
              <a:t>י"ז/חשון/תשפ"ד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1796C-18B4-B345-8CA8-41E22889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FA4AD-E328-6EF5-6AF2-B4FAB6C8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082-B846-49EB-8796-C3CCA2F90B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615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79AF7-ED3C-65C0-71F9-896CE7427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DA9E2-10D0-FC14-FB79-3A1EB0EC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D7EB-3FB0-BAE9-7EA6-324AA9A2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FC0F-F57A-41EE-83B6-ECA40CEFFAFB}" type="datetimeFigureOut">
              <a:rPr lang="he-IL" smtClean="0"/>
              <a:t>י"ז/חשון/תשפ"ד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0ECF8-A68F-8769-F6D9-678DBABA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0248-2B6C-3EDB-6C7A-E064EC6E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082-B846-49EB-8796-C3CCA2F90B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458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8B7B-2495-DBAC-1075-E7F17822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9AF03-C2E5-17C6-C50F-174091B3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2CBDD-1059-2A84-4365-52CF65CA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FC0F-F57A-41EE-83B6-ECA40CEFFAFB}" type="datetimeFigureOut">
              <a:rPr lang="he-IL" smtClean="0"/>
              <a:t>י"ז/חשון/תשפ"ד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D0A72-14F7-A078-2A3A-34352D7C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AAF40-9E70-68FF-2DC5-51D7BEE5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082-B846-49EB-8796-C3CCA2F90B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18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D65A-9F6A-31C4-3289-A514DDDA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B96FF-F93B-5A0B-E913-79BF370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06E5B-E419-8CA5-F78D-C7C5C1CE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FC0F-F57A-41EE-83B6-ECA40CEFFAFB}" type="datetimeFigureOut">
              <a:rPr lang="he-IL" smtClean="0"/>
              <a:t>י"ז/חשון/תשפ"ד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3C8BA-4332-EF6B-3714-65BBECB5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72C34-B811-15F7-0570-EA242221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082-B846-49EB-8796-C3CCA2F90B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525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BB50-0BBC-55FE-D510-73386C8E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7992-19F7-E0E4-F77F-45652DB6F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E3743-35FC-6F37-9282-C7441687C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F9189-B377-4236-C132-CCF8FCA3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FC0F-F57A-41EE-83B6-ECA40CEFFAFB}" type="datetimeFigureOut">
              <a:rPr lang="he-IL" smtClean="0"/>
              <a:t>י"ז/חשון/תשפ"ד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C874C-E502-FAE3-431E-0238DD53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BE2C1-DB31-0B91-6B9C-C2E4EE89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082-B846-49EB-8796-C3CCA2F90B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706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E49E-9696-746E-CDBA-4E0C1CB1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FF4A9-0D33-3298-FD4E-9BFF2BD1C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30661-B320-0DFE-6321-70F96503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3D242-E8AE-6D79-D2D3-B62C6CEFC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82B76-6799-ECCE-F303-FF02B9954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94F6EB-E1BD-DB53-76F2-3DD4134B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FC0F-F57A-41EE-83B6-ECA40CEFFAFB}" type="datetimeFigureOut">
              <a:rPr lang="he-IL" smtClean="0"/>
              <a:t>י"ז/חשון/תשפ"ד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92D22-812E-F43F-3011-26BF90C4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7B99B-E81C-5F20-A287-DDBD4E20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082-B846-49EB-8796-C3CCA2F90B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439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9B57-6825-6B7A-9E5F-98250DE5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CD372-666C-FEB1-6E1E-DF4E0149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FC0F-F57A-41EE-83B6-ECA40CEFFAFB}" type="datetimeFigureOut">
              <a:rPr lang="he-IL" smtClean="0"/>
              <a:t>י"ז/חשון/תשפ"ד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06C8B-011A-A895-903A-2E9FBF62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B4B3A-F726-EB00-C735-E20510FC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082-B846-49EB-8796-C3CCA2F90B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02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C7BE7-BC58-649E-AA6F-8242C2E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FC0F-F57A-41EE-83B6-ECA40CEFFAFB}" type="datetimeFigureOut">
              <a:rPr lang="he-IL" smtClean="0"/>
              <a:t>י"ז/חשון/תשפ"ד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54612-F961-8C26-B355-FA6621A3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78DDF-C756-8782-BF9E-AEC2D3FC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082-B846-49EB-8796-C3CCA2F90B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162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9914-11F1-6482-7E40-1D3719FB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FA714-A950-2C8B-38C8-14E96D865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2A2B6-C37A-A5A9-687F-440776196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5D81C-EBF6-0EE6-16BB-9621A459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FC0F-F57A-41EE-83B6-ECA40CEFFAFB}" type="datetimeFigureOut">
              <a:rPr lang="he-IL" smtClean="0"/>
              <a:t>י"ז/חשון/תשפ"ד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85C58-0FDD-6158-66E5-4CC58B18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A9D40-D1E2-2051-252A-C74924E8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082-B846-49EB-8796-C3CCA2F90B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061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C91E-49CE-8502-9546-DFDE9775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DCE1F-CED4-A7FA-0FC3-02ED1E8D9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58C5D-FEDA-DCA2-82A7-90E85D29E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6CB5A-CF3F-436C-1B9B-90598A5F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FC0F-F57A-41EE-83B6-ECA40CEFFAFB}" type="datetimeFigureOut">
              <a:rPr lang="he-IL" smtClean="0"/>
              <a:t>י"ז/חשון/תשפ"ד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1DFE0-C505-F75D-F831-ED736A63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D9F80-E74C-14CF-6D37-066E5E06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082-B846-49EB-8796-C3CCA2F90B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983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FDA29F-1E25-C1BB-CDF5-30956EB3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C8A7F-46A3-3AB0-A192-A35118F03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B5773-D7D7-1BAD-2A52-F2D7DEF75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3FC0F-F57A-41EE-83B6-ECA40CEFFAFB}" type="datetimeFigureOut">
              <a:rPr lang="he-IL" smtClean="0"/>
              <a:t>י"ז/חשון/תשפ"ד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B8B02-D2EC-55E2-4E1C-14FA524CE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D83EE-F75A-07E1-2548-A81201F64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95082-B846-49EB-8796-C3CCA2F90B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27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mitkra@post.bgu.ac.i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05F1-A409-5B48-5112-BD69EBB56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Data Reconstruction Attack</a:t>
            </a:r>
            <a:endParaRPr lang="he-IL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194F1EE-2190-2AD5-FF25-20EA1CB25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7294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Amit Kravchik – </a:t>
            </a:r>
            <a:r>
              <a:rPr lang="en-US" sz="2000" dirty="0">
                <a:hlinkClick r:id="rId2"/>
              </a:rPr>
              <a:t>amitkra@post.bgu.ac.il</a:t>
            </a:r>
            <a:endParaRPr lang="en-US" sz="2000" dirty="0"/>
          </a:p>
          <a:p>
            <a:r>
              <a:rPr lang="en-US" sz="2000" dirty="0"/>
              <a:t>Dr. Yisroel Mirsky – </a:t>
            </a:r>
            <a:r>
              <a:rPr lang="en-US" sz="2000" dirty="0">
                <a:hlinkClick r:id="rId2"/>
              </a:rPr>
              <a:t>yisroel@post.bgu.ac.il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76190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E9B1-0805-64F6-95A0-0A886F93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of the technique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F77FC-DB57-3741-CF85-696930F02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Objective: to identify data samples which are outliers on boundaries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Hypothesis: samples on boundaries cause distortions in the boundary between classes. Even single support samples can cause these distortions.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Method: Given a trained model, use a gradient-based technique to reconstruct a sample from the training data in three stages.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stages are: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dirty="0"/>
              <a:t>Find a decision boundary.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dirty="0"/>
              <a:t>Traverse along the decision boundary to locate specific niches or anomalies.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dirty="0"/>
              <a:t>Assess whether the perturbed data sample is realistic and can be a part of the training data of this model. (This stage has not been explored yet.)</a:t>
            </a:r>
          </a:p>
        </p:txBody>
      </p:sp>
    </p:spTree>
    <p:extLst>
      <p:ext uri="{BB962C8B-B14F-4D97-AF65-F5344CB8AC3E}">
        <p14:creationId xmlns:p14="http://schemas.microsoft.com/office/powerpoint/2010/main" val="220137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4A9A-8CD8-9A4B-5D76-0C13808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Stage 1: </a:t>
            </a:r>
            <a:r>
              <a:rPr lang="en-US" sz="4400" dirty="0"/>
              <a:t>Identify</a:t>
            </a:r>
            <a:r>
              <a:rPr lang="en-US" dirty="0"/>
              <a:t> the Decision Boundary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F8D3E-6836-FA03-E879-489CBDB1C5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We use a loss function that we believe that can get us closer to the decision boundary: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|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is the probability of the class which the original (unperturbed) data was predicted to belong to,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is the number of classes that are separated by the boundary.</a:t>
                </a:r>
                <a:endParaRPr lang="en-US" sz="1800" dirty="0"/>
              </a:p>
              <a:p>
                <a:r>
                  <a:rPr lang="en-US" sz="2000" dirty="0"/>
                  <a:t>In the following example, b=2: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F8D3E-6836-FA03-E879-489CBDB1C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2179BEA7-EBE9-029D-5743-BAC0DBE40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9" y="4047754"/>
            <a:ext cx="4073286" cy="223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75CD5D-9E7B-BA8A-336E-6FA97E5F7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605" y="4047754"/>
            <a:ext cx="4030410" cy="223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3D02648-1080-C781-A2ED-0728BE9C5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905" y="3866357"/>
            <a:ext cx="3369075" cy="262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862621-C73B-D5E6-B06B-26B603022DE7}"/>
              </a:ext>
            </a:extLst>
          </p:cNvPr>
          <p:cNvSpPr txBox="1"/>
          <p:nvPr/>
        </p:nvSpPr>
        <p:spPr>
          <a:xfrm>
            <a:off x="8662090" y="3429000"/>
            <a:ext cx="31428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Visual Illustration of the Change in the Input Data During Optimization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38354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3C87-B52A-F40F-9A77-6A9AB96B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2: </a:t>
            </a:r>
            <a:r>
              <a:rPr lang="en-US" sz="4400" dirty="0"/>
              <a:t>Traverse</a:t>
            </a:r>
            <a:r>
              <a:rPr lang="en-US" dirty="0"/>
              <a:t> the Decision Boundary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B0A8E1-D552-9BFE-8D7A-2AAF1090A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After identifying the boundary – use weighted gradient direction update that combines the gradient’s orthogonal to make the data point progress along the boundary when reaching it.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𝑒𝑖𝑔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𝑡𝑒𝑑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𝑑𝑖𝑟𝑒𝑐𝑡𝑖𝑜𝑛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𝑑𝑖𝑟𝑒𝑐𝑡𝑖𝑜𝑛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𝑜𝑔𝑜𝑛𝑎𝑙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𝑑𝑖𝑟𝑒𝑐𝑡𝑖𝑜𝑛</m:t>
                      </m:r>
                    </m:oMath>
                  </m:oMathPara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(If loss &gt; 0.002 (tentative threshold),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= 1</a:t>
                </a:r>
              </a:p>
              <a:p>
                <a:pPr marL="0" indent="0">
                  <a:buNone/>
                </a:pPr>
                <a:r>
                  <a:rPr lang="en-US" sz="2000" dirty="0"/>
                  <a:t>Else,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= loss)</a:t>
                </a:r>
                <a:endParaRPr lang="he-IL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B0A8E1-D552-9BFE-8D7A-2AAF1090A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638574B7-64C1-FE30-68D3-309EB3937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4302380"/>
            <a:ext cx="3967527" cy="223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9DF47F7-3F98-A6A3-5278-309C20C50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735" y="4302380"/>
            <a:ext cx="4115997" cy="228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2599C1A-952C-A594-35DA-C6AE2437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165" y="4054798"/>
            <a:ext cx="3505773" cy="27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C6EB9A-951F-C6F9-E3AC-4E0534681AF9}"/>
              </a:ext>
            </a:extLst>
          </p:cNvPr>
          <p:cNvSpPr txBox="1"/>
          <p:nvPr/>
        </p:nvSpPr>
        <p:spPr>
          <a:xfrm>
            <a:off x="8642410" y="3635524"/>
            <a:ext cx="31428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Visual Illustration of the Change in the Input Data During Optimization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97998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5B259F-A5B1-3A99-BB6F-00281D45D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4958"/>
            <a:ext cx="10515600" cy="32784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i="0" dirty="0">
                <a:effectLst/>
                <a:latin typeface="Söhne"/>
              </a:rPr>
              <a:t>Looking forward to hear your </a:t>
            </a:r>
            <a:r>
              <a:rPr lang="en-US" sz="3600" dirty="0">
                <a:latin typeface="Söhne"/>
              </a:rPr>
              <a:t>thoughts!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421283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0DA2E2-A23F-A213-B6E7-CCF607FC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69" y="333101"/>
            <a:ext cx="5509279" cy="4014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5B5CE-565B-E229-99B7-7210030BF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3100"/>
            <a:ext cx="5454809" cy="401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0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10011</TotalTime>
  <Words>315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Söhne</vt:lpstr>
      <vt:lpstr>Office Theme</vt:lpstr>
      <vt:lpstr>Training Data Reconstruction Attack</vt:lpstr>
      <vt:lpstr>Sketch of the technique</vt:lpstr>
      <vt:lpstr>Stage 1: Identify the Decision Boundary</vt:lpstr>
      <vt:lpstr>Stage 2: Traverse the Decision Boundary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Data Reconstruction Attack</dc:title>
  <dc:creator>Amit Kravchik</dc:creator>
  <cp:lastModifiedBy>Amit Kravchik</cp:lastModifiedBy>
  <cp:revision>2</cp:revision>
  <dcterms:created xsi:type="dcterms:W3CDTF">2023-10-19T14:01:41Z</dcterms:created>
  <dcterms:modified xsi:type="dcterms:W3CDTF">2023-11-01T12:41:07Z</dcterms:modified>
</cp:coreProperties>
</file>