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1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9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C44C89-BEC0-455C-8A1E-374471C7251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6D55C9-3A74-4C3C-9020-F7FD4C23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4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57016" y="109728"/>
            <a:ext cx="6172200" cy="1161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Viz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-IT Tech Academy</a:t>
            </a:r>
          </a:p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Coding the future, One line at a time</a:t>
            </a:r>
            <a:endParaRPr lang="en-US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01184" y="3666744"/>
            <a:ext cx="1316736" cy="1143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17920" y="3572256"/>
            <a:ext cx="1316736" cy="1143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34656" y="3572256"/>
            <a:ext cx="1316736" cy="1143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51392" y="3572256"/>
            <a:ext cx="1316736" cy="1143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168128" y="3572256"/>
            <a:ext cx="1316736" cy="11430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01184" y="5059680"/>
            <a:ext cx="1316736" cy="11430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17920" y="4972812"/>
            <a:ext cx="1316736" cy="1143000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4656" y="4885944"/>
            <a:ext cx="1316736" cy="11430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851392" y="4885944"/>
            <a:ext cx="1316736" cy="1143000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168128" y="4809744"/>
            <a:ext cx="1316736" cy="114300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7952" y="64008"/>
            <a:ext cx="5413248" cy="557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 Programming Language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46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7952" y="64008"/>
            <a:ext cx="5413248" cy="557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HTML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745736" y="1719072"/>
            <a:ext cx="2029968" cy="4389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Introduction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Editors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Basics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Elements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Attributes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Heading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Paragraph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Styles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Formatting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Quotations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Html CSS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Anchor Tag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Favicons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Tables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Lists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1232" y="2505456"/>
            <a:ext cx="2029968" cy="2359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Block &amp; Inline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Div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Classes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File paths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Responsive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HTML Forms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HTML media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6144" y="262128"/>
            <a:ext cx="1316736" cy="1143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08392" y="5536692"/>
            <a:ext cx="1316736" cy="1143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84408" y="5536692"/>
            <a:ext cx="1316736" cy="1143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7952" y="64008"/>
            <a:ext cx="5413248" cy="557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CSS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597908" y="1147572"/>
            <a:ext cx="2029968" cy="4389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Css</a:t>
            </a:r>
            <a:r>
              <a:rPr lang="en-US" dirty="0" smtClean="0"/>
              <a:t> 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Colors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Background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Borders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Margin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Padding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Height/Width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Box Models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Outline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Texts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Fonts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Icons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1232" y="1152144"/>
            <a:ext cx="2340864" cy="4123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Alignment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Opacity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Navigation bar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Dropdowns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Form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Shadows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Transition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Masking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Multiple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Media Queries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Responsive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Grid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4464" y="5536692"/>
            <a:ext cx="1316736" cy="1143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52176" y="156972"/>
            <a:ext cx="1316736" cy="1143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84408" y="5536692"/>
            <a:ext cx="1316736" cy="1143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7952" y="64008"/>
            <a:ext cx="5413248" cy="557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JAVA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4709160" y="1033272"/>
            <a:ext cx="2478024" cy="5605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Java Introduction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Output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Data Types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Type casting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Strings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Arrays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Statements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Loop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Methods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Method parameters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Method Overloading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637520" y="150876"/>
            <a:ext cx="1316736" cy="1143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59496" y="1033272"/>
            <a:ext cx="2478024" cy="5605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Polymorphism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Abstraction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Enums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LinkedlIst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Hashmap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Hashset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Exception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Threads</a:t>
            </a:r>
            <a:r>
              <a:rPr lang="en-US" dirty="0" err="1" smtClean="0"/>
              <a:t>Recursion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Classes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Encapsulation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Inheritance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6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</TotalTime>
  <Words>113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</dc:creator>
  <cp:lastModifiedBy>Amit Kumar</cp:lastModifiedBy>
  <cp:revision>26</cp:revision>
  <dcterms:created xsi:type="dcterms:W3CDTF">2024-05-26T04:10:18Z</dcterms:created>
  <dcterms:modified xsi:type="dcterms:W3CDTF">2024-05-26T04:57:10Z</dcterms:modified>
</cp:coreProperties>
</file>