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9" r:id="rId4"/>
    <p:sldId id="261" r:id="rId5"/>
    <p:sldId id="258" r:id="rId6"/>
    <p:sldId id="260"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287B"/>
    <a:srgbClr val="5146AF"/>
    <a:srgbClr val="DA5431"/>
    <a:srgbClr val="1A1A1A"/>
    <a:srgbClr val="FFD41D"/>
    <a:srgbClr val="FFE471"/>
    <a:srgbClr val="FDBC00"/>
    <a:srgbClr val="FFDF85"/>
    <a:srgbClr val="FEBA01"/>
    <a:srgbClr val="FE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922"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3555" y="2266340"/>
            <a:ext cx="594876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43555" y="3793390"/>
            <a:ext cx="5948760" cy="1033535"/>
          </a:xfrm>
        </p:spPr>
        <p:txBody>
          <a:bodyPr>
            <a:normAutofit/>
          </a:bodyPr>
          <a:lstStyle>
            <a:lvl1pPr marL="0" indent="0" algn="l">
              <a:buNone/>
              <a:defRPr sz="2800" b="0" i="0">
                <a:solidFill>
                  <a:schemeClr val="accent4">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0730" y="1350109"/>
            <a:ext cx="8246070" cy="3417154"/>
          </a:xfrm>
        </p:spPr>
        <p:txBody>
          <a:bodyPr/>
          <a:lstStyle>
            <a:lvl1pPr algn="l">
              <a:defRPr sz="2800">
                <a:solidFill>
                  <a:schemeClr val="accent4">
                    <a:lumMod val="50000"/>
                  </a:schemeClr>
                </a:solidFill>
              </a:defRPr>
            </a:lvl1pPr>
            <a:lvl2pPr algn="l">
              <a:defRPr>
                <a:solidFill>
                  <a:schemeClr val="accent4">
                    <a:lumMod val="50000"/>
                  </a:schemeClr>
                </a:solidFill>
              </a:defRPr>
            </a:lvl2pPr>
            <a:lvl3pPr algn="l">
              <a:defRPr>
                <a:solidFill>
                  <a:schemeClr val="accent4">
                    <a:lumMod val="50000"/>
                  </a:schemeClr>
                </a:solidFill>
              </a:defRPr>
            </a:lvl3pPr>
            <a:lvl4pPr algn="l">
              <a:defRPr>
                <a:solidFill>
                  <a:schemeClr val="accent4">
                    <a:lumMod val="50000"/>
                  </a:schemeClr>
                </a:solidFill>
              </a:defRPr>
            </a:lvl4pPr>
            <a:lvl5pPr algn="l">
              <a:defRPr>
                <a:solidFill>
                  <a:schemeClr val="accent4">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948" y="426186"/>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58184" y="1411426"/>
            <a:ext cx="6236936" cy="3344113"/>
          </a:xfrm>
        </p:spPr>
        <p:txBody>
          <a:bodyPr/>
          <a:lstStyle>
            <a:lvl1pPr>
              <a:defRPr sz="2800">
                <a:solidFill>
                  <a:srgbClr val="37287B"/>
                </a:solidFill>
              </a:defRPr>
            </a:lvl1pPr>
            <a:lvl2pPr>
              <a:defRPr>
                <a:solidFill>
                  <a:srgbClr val="37287B"/>
                </a:solidFill>
              </a:defRPr>
            </a:lvl2pPr>
            <a:lvl3pPr>
              <a:defRPr>
                <a:solidFill>
                  <a:srgbClr val="37287B"/>
                </a:solidFill>
              </a:defRPr>
            </a:lvl3pPr>
            <a:lvl4pPr>
              <a:defRPr>
                <a:solidFill>
                  <a:srgbClr val="37287B"/>
                </a:solidFill>
              </a:defRPr>
            </a:lvl4pPr>
            <a:lvl5pPr>
              <a:defRPr>
                <a:solidFill>
                  <a:srgbClr val="37287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35042"/>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23" y="1960932"/>
            <a:ext cx="6108200" cy="1374344"/>
          </a:xfrm>
        </p:spPr>
        <p:txBody>
          <a:bodyPr>
            <a:normAutofit fontScale="90000"/>
          </a:bodyPr>
          <a:lstStyle/>
          <a:p>
            <a:r>
              <a:rPr lang="en-US" dirty="0"/>
              <a:t>We introduce you </a:t>
            </a:r>
            <a:br>
              <a:rPr lang="en-US" dirty="0"/>
            </a:br>
            <a:r>
              <a:rPr lang="en-US" dirty="0"/>
              <a:t>to your </a:t>
            </a:r>
            <a:br>
              <a:rPr lang="en-US" dirty="0"/>
            </a:br>
            <a:r>
              <a:rPr lang="en-US" dirty="0"/>
              <a:t>Personal Assistant -</a:t>
            </a:r>
            <a:br>
              <a:rPr lang="en-US" dirty="0"/>
            </a:br>
            <a:endParaRPr lang="en-US" dirty="0"/>
          </a:p>
        </p:txBody>
      </p:sp>
      <p:sp>
        <p:nvSpPr>
          <p:cNvPr id="3" name="Subtitle 2"/>
          <p:cNvSpPr>
            <a:spLocks noGrp="1"/>
          </p:cNvSpPr>
          <p:nvPr>
            <p:ph type="subTitle" idx="1"/>
          </p:nvPr>
        </p:nvSpPr>
        <p:spPr>
          <a:xfrm>
            <a:off x="83422" y="3605287"/>
            <a:ext cx="5948760" cy="1374343"/>
          </a:xfrm>
        </p:spPr>
        <p:txBody>
          <a:bodyPr>
            <a:normAutofit/>
          </a:bodyPr>
          <a:lstStyle/>
          <a:p>
            <a:pPr algn="just"/>
            <a:r>
              <a:rPr lang="en-US" sz="320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	      </a:t>
            </a:r>
            <a:r>
              <a:rPr lang="en-US" sz="3200" u="sng"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J. A. V. A.</a:t>
            </a:r>
          </a:p>
          <a:p>
            <a:pPr algn="just"/>
            <a:r>
              <a:rPr lang="en-US" sz="320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(Just Another Voice Assistant)</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a:t>
            </a:r>
          </a:p>
        </p:txBody>
      </p:sp>
      <p:sp>
        <p:nvSpPr>
          <p:cNvPr id="3" name="Content Placeholder 2"/>
          <p:cNvSpPr>
            <a:spLocks noGrp="1"/>
          </p:cNvSpPr>
          <p:nvPr>
            <p:ph idx="1"/>
          </p:nvPr>
        </p:nvSpPr>
        <p:spPr>
          <a:xfrm>
            <a:off x="448965" y="1350110"/>
            <a:ext cx="8246070" cy="3417154"/>
          </a:xfrm>
        </p:spPr>
        <p:txBody>
          <a:bodyPr>
            <a:normAutofit fontScale="92500"/>
          </a:bodyPr>
          <a:lstStyle/>
          <a:p>
            <a:pPr marL="0" indent="0">
              <a:buNone/>
            </a:pPr>
            <a:r>
              <a:rPr lang="en-US" b="0" i="0" dirty="0">
                <a:effectLst/>
                <a:latin typeface="Söhne"/>
              </a:rPr>
              <a:t>With the rise of artificial intelligence and machine learning, personal assistants have become smarter and more intuitive than ever before. Whether it's Siri on your iPhone, Alexa on your Amazon Echo, or Google Assistant on your Android device, these virtual assistants are now an integral part of our daily lives. They can help us with a variety of tasks such as setting reminders, making phone calls, playing music, and even ordering groceries.</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450" y="372062"/>
            <a:ext cx="6252670" cy="763525"/>
          </a:xfrm>
        </p:spPr>
        <p:txBody>
          <a:bodyPr>
            <a:normAutofit/>
          </a:bodyPr>
          <a:lstStyle/>
          <a:p>
            <a:r>
              <a:rPr lang="en-US" dirty="0"/>
              <a:t>J. A. V. A.</a:t>
            </a:r>
          </a:p>
        </p:txBody>
      </p:sp>
      <p:sp>
        <p:nvSpPr>
          <p:cNvPr id="5" name="Content Placeholder 4"/>
          <p:cNvSpPr>
            <a:spLocks noGrp="1"/>
          </p:cNvSpPr>
          <p:nvPr>
            <p:ph idx="1"/>
          </p:nvPr>
        </p:nvSpPr>
        <p:spPr>
          <a:xfrm>
            <a:off x="342450" y="1197405"/>
            <a:ext cx="6504390" cy="734773"/>
          </a:xfrm>
        </p:spPr>
        <p:txBody>
          <a:bodyPr>
            <a:normAutofit fontScale="92500"/>
          </a:bodyPr>
          <a:lstStyle/>
          <a:p>
            <a:pPr marL="0" indent="0">
              <a:buNone/>
            </a:pPr>
            <a:r>
              <a:rPr lang="en-US" sz="1600" dirty="0">
                <a:solidFill>
                  <a:schemeClr val="accent4">
                    <a:lumMod val="50000"/>
                  </a:schemeClr>
                </a:solidFill>
              </a:rPr>
              <a:t>This is a Personal Assistant for you which works just like other assistants which can do simple tasks like telling the time, opening the web browser, and </a:t>
            </a:r>
          </a:p>
        </p:txBody>
      </p:sp>
      <p:pic>
        <p:nvPicPr>
          <p:cNvPr id="7" name="Picture 6" descr="Graphical user interface&#10;&#10;Description automatically generated">
            <a:extLst>
              <a:ext uri="{FF2B5EF4-FFF2-40B4-BE49-F238E27FC236}">
                <a16:creationId xmlns:a16="http://schemas.microsoft.com/office/drawing/2014/main" id="{7E2DEE2D-ACA4-B86D-30D0-8A35C0950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10" y="1744092"/>
            <a:ext cx="6919265" cy="2934461"/>
          </a:xfrm>
          <a:prstGeom prst="rect">
            <a:avLst/>
          </a:prstGeom>
        </p:spPr>
      </p:pic>
      <p:sp>
        <p:nvSpPr>
          <p:cNvPr id="12" name="TextBox 11">
            <a:extLst>
              <a:ext uri="{FF2B5EF4-FFF2-40B4-BE49-F238E27FC236}">
                <a16:creationId xmlns:a16="http://schemas.microsoft.com/office/drawing/2014/main" id="{5435F84E-F3CE-14A6-6111-31FA05F2D031}"/>
              </a:ext>
            </a:extLst>
          </p:cNvPr>
          <p:cNvSpPr txBox="1"/>
          <p:nvPr/>
        </p:nvSpPr>
        <p:spPr>
          <a:xfrm>
            <a:off x="2739540" y="4678553"/>
            <a:ext cx="2290575" cy="369332"/>
          </a:xfrm>
          <a:prstGeom prst="rect">
            <a:avLst/>
          </a:prstGeom>
          <a:noFill/>
        </p:spPr>
        <p:txBody>
          <a:bodyPr wrap="square" rtlCol="0">
            <a:spAutoFit/>
          </a:bodyPr>
          <a:lstStyle/>
          <a:p>
            <a:r>
              <a:rPr lang="en-US" dirty="0"/>
              <a:t>Accessing Inbuilt Apps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5CCD-74A6-33BA-5FFE-34DEDDC9F07A}"/>
              </a:ext>
            </a:extLst>
          </p:cNvPr>
          <p:cNvSpPr>
            <a:spLocks noGrp="1"/>
          </p:cNvSpPr>
          <p:nvPr>
            <p:ph type="title"/>
          </p:nvPr>
        </p:nvSpPr>
        <p:spPr/>
        <p:txBody>
          <a:bodyPr/>
          <a:lstStyle/>
          <a:p>
            <a:r>
              <a:rPr lang="en-US" dirty="0"/>
              <a:t>Some more functions</a:t>
            </a:r>
          </a:p>
        </p:txBody>
      </p:sp>
      <p:pic>
        <p:nvPicPr>
          <p:cNvPr id="3" name="Picture 2" descr="Graphical user interface, text, application">
            <a:extLst>
              <a:ext uri="{FF2B5EF4-FFF2-40B4-BE49-F238E27FC236}">
                <a16:creationId xmlns:a16="http://schemas.microsoft.com/office/drawing/2014/main" id="{94E66AB9-CE43-05D6-1C7A-F072B2B04D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555" y="1502815"/>
            <a:ext cx="3664920" cy="3223715"/>
          </a:xfrm>
          <a:prstGeom prst="rect">
            <a:avLst/>
          </a:prstGeom>
        </p:spPr>
      </p:pic>
      <p:pic>
        <p:nvPicPr>
          <p:cNvPr id="4" name="Picture 3" descr="Graphical user interface, website">
            <a:extLst>
              <a:ext uri="{FF2B5EF4-FFF2-40B4-BE49-F238E27FC236}">
                <a16:creationId xmlns:a16="http://schemas.microsoft.com/office/drawing/2014/main" id="{5FC86754-0249-3F09-2BC6-DDF0CD6BAE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1181" y="1502815"/>
            <a:ext cx="5039264" cy="3223715"/>
          </a:xfrm>
          <a:prstGeom prst="rect">
            <a:avLst/>
          </a:prstGeom>
        </p:spPr>
      </p:pic>
      <p:sp>
        <p:nvSpPr>
          <p:cNvPr id="5" name="TextBox 4">
            <a:extLst>
              <a:ext uri="{FF2B5EF4-FFF2-40B4-BE49-F238E27FC236}">
                <a16:creationId xmlns:a16="http://schemas.microsoft.com/office/drawing/2014/main" id="{F6F3F6EB-5690-EC5D-B1B3-EFB71ED4E305}"/>
              </a:ext>
            </a:extLst>
          </p:cNvPr>
          <p:cNvSpPr txBox="1"/>
          <p:nvPr/>
        </p:nvSpPr>
        <p:spPr>
          <a:xfrm>
            <a:off x="1212490" y="4774168"/>
            <a:ext cx="1901039" cy="369332"/>
          </a:xfrm>
          <a:prstGeom prst="rect">
            <a:avLst/>
          </a:prstGeom>
          <a:noFill/>
        </p:spPr>
        <p:txBody>
          <a:bodyPr wrap="square" rtlCol="0">
            <a:spAutoFit/>
          </a:bodyPr>
          <a:lstStyle/>
          <a:p>
            <a:r>
              <a:rPr lang="en-US" dirty="0"/>
              <a:t>Accessing Google</a:t>
            </a:r>
          </a:p>
        </p:txBody>
      </p:sp>
      <p:sp>
        <p:nvSpPr>
          <p:cNvPr id="6" name="TextBox 5">
            <a:extLst>
              <a:ext uri="{FF2B5EF4-FFF2-40B4-BE49-F238E27FC236}">
                <a16:creationId xmlns:a16="http://schemas.microsoft.com/office/drawing/2014/main" id="{B6FAFC6D-05FB-7799-BF7F-16B41886318E}"/>
              </a:ext>
            </a:extLst>
          </p:cNvPr>
          <p:cNvSpPr txBox="1"/>
          <p:nvPr/>
        </p:nvSpPr>
        <p:spPr>
          <a:xfrm>
            <a:off x="5488230" y="4747604"/>
            <a:ext cx="2137870" cy="369332"/>
          </a:xfrm>
          <a:prstGeom prst="rect">
            <a:avLst/>
          </a:prstGeom>
          <a:noFill/>
        </p:spPr>
        <p:txBody>
          <a:bodyPr wrap="square" rtlCol="0">
            <a:spAutoFit/>
          </a:bodyPr>
          <a:lstStyle/>
          <a:p>
            <a:r>
              <a:rPr lang="en-US" dirty="0"/>
              <a:t>Accessing </a:t>
            </a:r>
            <a:r>
              <a:rPr lang="en-US" dirty="0" err="1"/>
              <a:t>Youtube</a:t>
            </a:r>
            <a:endParaRPr lang="en-US" dirty="0"/>
          </a:p>
        </p:txBody>
      </p:sp>
    </p:spTree>
    <p:extLst>
      <p:ext uri="{BB962C8B-B14F-4D97-AF65-F5344CB8AC3E}">
        <p14:creationId xmlns:p14="http://schemas.microsoft.com/office/powerpoint/2010/main" val="43997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5032" y="128470"/>
            <a:ext cx="8076896" cy="1068935"/>
          </a:xfrm>
        </p:spPr>
        <p:txBody>
          <a:bodyPr>
            <a:normAutofit/>
          </a:bodyPr>
          <a:lstStyle/>
          <a:p>
            <a:r>
              <a:rPr lang="en-US" dirty="0"/>
              <a:t>Libraries included for making this Project</a:t>
            </a:r>
          </a:p>
        </p:txBody>
      </p:sp>
      <p:sp>
        <p:nvSpPr>
          <p:cNvPr id="3" name="Text Placeholder 2">
            <a:extLst>
              <a:ext uri="{FF2B5EF4-FFF2-40B4-BE49-F238E27FC236}">
                <a16:creationId xmlns:a16="http://schemas.microsoft.com/office/drawing/2014/main" id="{A43BF29D-FDA1-6556-7DDA-4B4FE97126A2}"/>
              </a:ext>
            </a:extLst>
          </p:cNvPr>
          <p:cNvSpPr>
            <a:spLocks noGrp="1"/>
          </p:cNvSpPr>
          <p:nvPr>
            <p:ph type="body" idx="1"/>
          </p:nvPr>
        </p:nvSpPr>
        <p:spPr>
          <a:xfrm>
            <a:off x="536878" y="1641238"/>
            <a:ext cx="8294393" cy="2304857"/>
          </a:xfrm>
        </p:spPr>
        <p:txBody>
          <a:bodyPr>
            <a:normAutofit/>
          </a:bodyPr>
          <a:lstStyle/>
          <a:p>
            <a:pPr marL="342900" indent="-342900" algn="l">
              <a:buFont typeface="Arial" panose="020B0604020202020204" pitchFamily="34" charset="0"/>
              <a:buChar char="•"/>
            </a:pPr>
            <a:r>
              <a:rPr lang="en-US" dirty="0"/>
              <a:t>Freetts -&gt; For Voice</a:t>
            </a:r>
          </a:p>
          <a:p>
            <a:pPr marL="342900" indent="-342900" algn="l">
              <a:buFont typeface="Arial" panose="020B0604020202020204" pitchFamily="34" charset="0"/>
              <a:buChar char="•"/>
            </a:pPr>
            <a:r>
              <a:rPr lang="en-US" dirty="0"/>
              <a:t>Openqa -&gt; For Browser Searches</a:t>
            </a:r>
          </a:p>
          <a:p>
            <a:pPr marL="342900" indent="-342900" algn="l">
              <a:buFont typeface="Arial" panose="020B0604020202020204" pitchFamily="34" charset="0"/>
              <a:buChar char="•"/>
            </a:pPr>
            <a:r>
              <a:rPr lang="en-US" dirty="0"/>
              <a:t>Awt -&gt; For Opening Windows Application</a:t>
            </a:r>
          </a:p>
          <a:p>
            <a:pPr marL="342900" indent="-342900" algn="l">
              <a:buFont typeface="Arial" panose="020B0604020202020204" pitchFamily="34" charset="0"/>
              <a:buChar char="•"/>
            </a:pPr>
            <a:r>
              <a:rPr lang="en-US" dirty="0"/>
              <a:t>Time -&gt; For Getting Time, Day of Week, Today’s Date</a:t>
            </a:r>
          </a:p>
        </p:txBody>
      </p:sp>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985AE7F-2D50-7870-F2AE-AA8A5162E132}"/>
              </a:ext>
            </a:extLst>
          </p:cNvPr>
          <p:cNvSpPr txBox="1">
            <a:spLocks/>
          </p:cNvSpPr>
          <p:nvPr/>
        </p:nvSpPr>
        <p:spPr>
          <a:xfrm>
            <a:off x="1365195" y="128470"/>
            <a:ext cx="6252670" cy="7635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ln w="0"/>
                <a:solidFill>
                  <a:schemeClr val="bg1">
                    <a:lumMod val="95000"/>
                  </a:schemeClr>
                </a:solidFill>
                <a:effectLst>
                  <a:outerShdw blurRad="38100" dist="19050" dir="2700000" algn="tl" rotWithShape="0">
                    <a:schemeClr val="dk1">
                      <a:alpha val="40000"/>
                    </a:schemeClr>
                  </a:outerShdw>
                </a:effectLst>
              </a:rPr>
              <a:t>Future of J.A.V.A.</a:t>
            </a:r>
          </a:p>
        </p:txBody>
      </p:sp>
      <p:sp>
        <p:nvSpPr>
          <p:cNvPr id="6" name="Content Placeholder 2">
            <a:extLst>
              <a:ext uri="{FF2B5EF4-FFF2-40B4-BE49-F238E27FC236}">
                <a16:creationId xmlns:a16="http://schemas.microsoft.com/office/drawing/2014/main" id="{1B68CFA2-2846-0A1E-B99C-7E44D5FDA39D}"/>
              </a:ext>
            </a:extLst>
          </p:cNvPr>
          <p:cNvSpPr txBox="1">
            <a:spLocks/>
          </p:cNvSpPr>
          <p:nvPr/>
        </p:nvSpPr>
        <p:spPr>
          <a:xfrm>
            <a:off x="448965" y="1350110"/>
            <a:ext cx="8246070" cy="341715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Development on GUI for JAVA.</a:t>
            </a:r>
          </a:p>
          <a:p>
            <a:r>
              <a:rPr lang="en-US" dirty="0"/>
              <a:t>Speech input to be taken by assistant.</a:t>
            </a:r>
          </a:p>
          <a:p>
            <a:r>
              <a:rPr lang="en-US" dirty="0"/>
              <a:t>Platform independency of assistant.</a:t>
            </a:r>
          </a:p>
          <a:p>
            <a:r>
              <a:rPr lang="en-US" dirty="0"/>
              <a:t>New features will be added like contact listing,</a:t>
            </a:r>
          </a:p>
          <a:p>
            <a:pPr marL="0" indent="0">
              <a:buNone/>
            </a:pPr>
            <a:r>
              <a:rPr lang="en-US" dirty="0"/>
              <a:t>calling, etc.</a:t>
            </a:r>
          </a:p>
        </p:txBody>
      </p:sp>
    </p:spTree>
    <p:extLst>
      <p:ext uri="{BB962C8B-B14F-4D97-AF65-F5344CB8AC3E}">
        <p14:creationId xmlns:p14="http://schemas.microsoft.com/office/powerpoint/2010/main"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3690-2A27-68D4-5CD9-2C6673256FD9}"/>
              </a:ext>
            </a:extLst>
          </p:cNvPr>
          <p:cNvSpPr>
            <a:spLocks noGrp="1"/>
          </p:cNvSpPr>
          <p:nvPr>
            <p:ph type="title"/>
          </p:nvPr>
        </p:nvSpPr>
        <p:spPr>
          <a:xfrm>
            <a:off x="2739540" y="739290"/>
            <a:ext cx="2748690" cy="916230"/>
          </a:xfrm>
        </p:spPr>
        <p:txBody>
          <a:bodyPr>
            <a:normAutofit/>
          </a:bodyPr>
          <a:lstStyle/>
          <a:p>
            <a:r>
              <a:rPr lang="en-US" sz="4000" dirty="0"/>
              <a:t>Thank You!</a:t>
            </a:r>
          </a:p>
        </p:txBody>
      </p:sp>
      <p:sp>
        <p:nvSpPr>
          <p:cNvPr id="3" name="Content Placeholder 2">
            <a:extLst>
              <a:ext uri="{FF2B5EF4-FFF2-40B4-BE49-F238E27FC236}">
                <a16:creationId xmlns:a16="http://schemas.microsoft.com/office/drawing/2014/main" id="{FCB07F37-9406-48F9-9A03-EDA90E32C408}"/>
              </a:ext>
            </a:extLst>
          </p:cNvPr>
          <p:cNvSpPr>
            <a:spLocks noGrp="1"/>
          </p:cNvSpPr>
          <p:nvPr>
            <p:ph idx="1"/>
          </p:nvPr>
        </p:nvSpPr>
        <p:spPr>
          <a:xfrm>
            <a:off x="358184" y="2113635"/>
            <a:ext cx="6236936" cy="2641904"/>
          </a:xfrm>
        </p:spPr>
        <p:txBody>
          <a:bodyPr/>
          <a:lstStyle/>
          <a:p>
            <a:pPr marL="0" indent="0">
              <a:buNone/>
            </a:pPr>
            <a:r>
              <a:rPr lang="en-US" dirty="0"/>
              <a:t>From Team:</a:t>
            </a:r>
          </a:p>
          <a:p>
            <a:pPr marL="0" indent="0">
              <a:buNone/>
            </a:pPr>
            <a:r>
              <a:rPr lang="en-US" dirty="0" err="1"/>
              <a:t>Saquib</a:t>
            </a:r>
            <a:r>
              <a:rPr lang="en-US" dirty="0"/>
              <a:t> Nadeem – 12105826</a:t>
            </a:r>
          </a:p>
          <a:p>
            <a:pPr marL="0" indent="0">
              <a:buNone/>
            </a:pPr>
            <a:r>
              <a:rPr lang="en-US" dirty="0"/>
              <a:t>Aditya Sharma – 12111592</a:t>
            </a:r>
          </a:p>
          <a:p>
            <a:pPr marL="0" indent="0">
              <a:buNone/>
            </a:pPr>
            <a:r>
              <a:rPr lang="en-US" dirty="0"/>
              <a:t>Amit Kumar Dansena – 12111643</a:t>
            </a:r>
          </a:p>
          <a:p>
            <a:pPr marL="0" indent="0">
              <a:buNone/>
            </a:pPr>
            <a:r>
              <a:rPr lang="en-US" dirty="0"/>
              <a:t>Abhishek Kumar </a:t>
            </a:r>
            <a:r>
              <a:rPr lang="en-US"/>
              <a:t>- 12106473</a:t>
            </a:r>
            <a:endParaRPr lang="en-US" dirty="0"/>
          </a:p>
        </p:txBody>
      </p:sp>
    </p:spTree>
    <p:extLst>
      <p:ext uri="{BB962C8B-B14F-4D97-AF65-F5344CB8AC3E}">
        <p14:creationId xmlns:p14="http://schemas.microsoft.com/office/powerpoint/2010/main" val="301940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On-screen Show (16:9)</PresentationFormat>
  <Paragraphs>29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 Condensed</vt:lpstr>
      <vt:lpstr>Calibri</vt:lpstr>
      <vt:lpstr>Söhne</vt:lpstr>
      <vt:lpstr>Office Theme</vt:lpstr>
      <vt:lpstr>We introduce you  to your  Personal Assistant - </vt:lpstr>
      <vt:lpstr>Introduction </vt:lpstr>
      <vt:lpstr>J. A. V. A.</vt:lpstr>
      <vt:lpstr>Some more functions</vt:lpstr>
      <vt:lpstr>Libraries included for making this Project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2023-04-19T08:37:46Z</dcterms:modified>
</cp:coreProperties>
</file>