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3" r:id="rId4"/>
    <p:sldId id="259" r:id="rId5"/>
    <p:sldId id="258" r:id="rId6"/>
    <p:sldId id="262"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1330"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CC42D-88C4-48BA-AB06-39E257C0DE63}" type="datetimeFigureOut">
              <a:rPr lang="en-IN" smtClean="0"/>
              <a:t>16-03-2024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EAE7D68-51FF-4012-AD1B-9344B8335D4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61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C42D-88C4-48BA-AB06-39E257C0DE63}"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E7D68-51FF-4012-AD1B-9344B8335D4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359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C42D-88C4-48BA-AB06-39E257C0DE63}"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E7D68-51FF-4012-AD1B-9344B8335D4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20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C42D-88C4-48BA-AB06-39E257C0DE63}"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E7D68-51FF-4012-AD1B-9344B8335D4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5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CC42D-88C4-48BA-AB06-39E257C0DE63}" type="datetimeFigureOut">
              <a:rPr lang="en-IN" smtClean="0"/>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E7D68-51FF-4012-AD1B-9344B8335D4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00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CC42D-88C4-48BA-AB06-39E257C0DE63}"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E7D68-51FF-4012-AD1B-9344B8335D4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13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CC42D-88C4-48BA-AB06-39E257C0DE63}" type="datetimeFigureOut">
              <a:rPr lang="en-IN" smtClean="0"/>
              <a:t>16-03-2024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E7D68-51FF-4012-AD1B-9344B8335D4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68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ECC42D-88C4-48BA-AB06-39E257C0DE63}" type="datetimeFigureOut">
              <a:rPr lang="en-IN" smtClean="0"/>
              <a:t>16-03-2024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E7D68-51FF-4012-AD1B-9344B8335D4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768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CC42D-88C4-48BA-AB06-39E257C0DE63}" type="datetimeFigureOut">
              <a:rPr lang="en-IN" smtClean="0"/>
              <a:t>16-03-2024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E7D68-51FF-4012-AD1B-9344B8335D4D}" type="slidenum">
              <a:rPr lang="en-IN" smtClean="0"/>
              <a:t>‹#›</a:t>
            </a:fld>
            <a:endParaRPr lang="en-IN"/>
          </a:p>
        </p:txBody>
      </p:sp>
    </p:spTree>
    <p:extLst>
      <p:ext uri="{BB962C8B-B14F-4D97-AF65-F5344CB8AC3E}">
        <p14:creationId xmlns:p14="http://schemas.microsoft.com/office/powerpoint/2010/main" val="180896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ECC42D-88C4-48BA-AB06-39E257C0DE63}" type="datetimeFigureOut">
              <a:rPr lang="en-IN" smtClean="0"/>
              <a:t>16-03-2024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E7D68-51FF-4012-AD1B-9344B8335D4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77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ECC42D-88C4-48BA-AB06-39E257C0DE63}" type="datetimeFigureOut">
              <a:rPr lang="en-IN" smtClean="0"/>
              <a:t>16-03-2024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EAE7D68-51FF-4012-AD1B-9344B8335D4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77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ECC42D-88C4-48BA-AB06-39E257C0DE63}" type="datetimeFigureOut">
              <a:rPr lang="en-IN" smtClean="0"/>
              <a:t>16-03-2024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AE7D68-51FF-4012-AD1B-9344B8335D4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4668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E529-70D4-42BC-CD1D-9AD5966ACB2D}"/>
              </a:ext>
            </a:extLst>
          </p:cNvPr>
          <p:cNvSpPr>
            <a:spLocks noGrp="1"/>
          </p:cNvSpPr>
          <p:nvPr>
            <p:ph type="title"/>
          </p:nvPr>
        </p:nvSpPr>
        <p:spPr>
          <a:xfrm>
            <a:off x="1279481" y="654052"/>
            <a:ext cx="9404723" cy="2147869"/>
          </a:xfrm>
        </p:spPr>
        <p:txBody>
          <a:bodyPr/>
          <a:lstStyle/>
          <a:p>
            <a:r>
              <a:rPr lang="en-IN" dirty="0"/>
              <a:t>Problem Statement:    </a:t>
            </a:r>
            <a:r>
              <a:rPr lang="en-IN" dirty="0">
                <a:solidFill>
                  <a:srgbClr val="FF0000"/>
                </a:solidFill>
              </a:rPr>
              <a:t>Tourism Website with blockchain Technology</a:t>
            </a:r>
          </a:p>
        </p:txBody>
      </p:sp>
      <p:sp>
        <p:nvSpPr>
          <p:cNvPr id="3" name="Content Placeholder 2">
            <a:extLst>
              <a:ext uri="{FF2B5EF4-FFF2-40B4-BE49-F238E27FC236}">
                <a16:creationId xmlns:a16="http://schemas.microsoft.com/office/drawing/2014/main" id="{EE8A381B-1CCF-FAC2-4866-C19EF0DA2C95}"/>
              </a:ext>
            </a:extLst>
          </p:cNvPr>
          <p:cNvSpPr>
            <a:spLocks noGrp="1"/>
          </p:cNvSpPr>
          <p:nvPr>
            <p:ph idx="1"/>
          </p:nvPr>
        </p:nvSpPr>
        <p:spPr>
          <a:xfrm>
            <a:off x="1279481" y="2248249"/>
            <a:ext cx="8946541" cy="2985082"/>
          </a:xfrm>
        </p:spPr>
        <p:txBody>
          <a:bodyPr>
            <a:normAutofit fontScale="85000" lnSpcReduction="20000"/>
          </a:bodyPr>
          <a:lstStyle/>
          <a:p>
            <a:pPr marL="0" indent="0" algn="ctr">
              <a:buNone/>
            </a:pPr>
            <a:r>
              <a:rPr lang="en-IN" sz="3300" dirty="0"/>
              <a:t>UEM ACE HACK </a:t>
            </a:r>
          </a:p>
          <a:p>
            <a:pPr marL="0" indent="0">
              <a:buNone/>
            </a:pPr>
            <a:r>
              <a:rPr lang="en-IN" sz="3000" dirty="0"/>
              <a:t>Team Pavilion</a:t>
            </a:r>
          </a:p>
          <a:p>
            <a:pPr marL="0" indent="0">
              <a:buNone/>
            </a:pPr>
            <a:r>
              <a:rPr lang="en-IN" dirty="0"/>
              <a:t>Team Members</a:t>
            </a:r>
          </a:p>
          <a:p>
            <a:r>
              <a:rPr lang="en-IN" dirty="0"/>
              <a:t>Amit Kumar Mehta</a:t>
            </a:r>
          </a:p>
          <a:p>
            <a:r>
              <a:rPr lang="en-IN" dirty="0"/>
              <a:t>Prince Kumar</a:t>
            </a:r>
          </a:p>
          <a:p>
            <a:r>
              <a:rPr lang="en-IN" dirty="0"/>
              <a:t>Kushal Das</a:t>
            </a:r>
          </a:p>
          <a:p>
            <a:r>
              <a:rPr lang="en-IN" dirty="0"/>
              <a:t>Rohit Raj</a:t>
            </a:r>
          </a:p>
        </p:txBody>
      </p:sp>
    </p:spTree>
    <p:extLst>
      <p:ext uri="{BB962C8B-B14F-4D97-AF65-F5344CB8AC3E}">
        <p14:creationId xmlns:p14="http://schemas.microsoft.com/office/powerpoint/2010/main" val="69947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DD4A-1174-E8A4-DF74-C1AF319B7697}"/>
              </a:ext>
            </a:extLst>
          </p:cNvPr>
          <p:cNvSpPr>
            <a:spLocks noGrp="1"/>
          </p:cNvSpPr>
          <p:nvPr>
            <p:ph type="title"/>
          </p:nvPr>
        </p:nvSpPr>
        <p:spPr/>
        <p:txBody>
          <a:bodyPr/>
          <a:lstStyle/>
          <a:p>
            <a:r>
              <a:rPr lang="en-IN" dirty="0"/>
              <a:t>MARKET RESEARCH</a:t>
            </a:r>
          </a:p>
        </p:txBody>
      </p:sp>
      <p:sp>
        <p:nvSpPr>
          <p:cNvPr id="3" name="Content Placeholder 2">
            <a:extLst>
              <a:ext uri="{FF2B5EF4-FFF2-40B4-BE49-F238E27FC236}">
                <a16:creationId xmlns:a16="http://schemas.microsoft.com/office/drawing/2014/main" id="{A5648F7E-B0B6-77BE-82FB-E7DD66E33FB2}"/>
              </a:ext>
            </a:extLst>
          </p:cNvPr>
          <p:cNvSpPr>
            <a:spLocks noGrp="1"/>
          </p:cNvSpPr>
          <p:nvPr>
            <p:ph idx="1"/>
          </p:nvPr>
        </p:nvSpPr>
        <p:spPr/>
        <p:txBody>
          <a:bodyPr/>
          <a:lstStyle/>
          <a:p>
            <a:pPr marL="0" indent="0">
              <a:buNone/>
            </a:pPr>
            <a:r>
              <a:rPr lang="en-IN" dirty="0"/>
              <a:t>Market Apps available for Tourism</a:t>
            </a:r>
          </a:p>
          <a:p>
            <a:pPr lvl="1">
              <a:buFont typeface="Arial" panose="020B0604020202020204" pitchFamily="34" charset="0"/>
              <a:buChar char="•"/>
            </a:pPr>
            <a:r>
              <a:rPr lang="en-IN" dirty="0"/>
              <a:t>Make My Trip</a:t>
            </a:r>
          </a:p>
          <a:p>
            <a:pPr lvl="1">
              <a:buFont typeface="Arial" panose="020B0604020202020204" pitchFamily="34" charset="0"/>
              <a:buChar char="•"/>
            </a:pPr>
            <a:r>
              <a:rPr lang="en-IN" dirty="0"/>
              <a:t>Tripit</a:t>
            </a:r>
          </a:p>
          <a:p>
            <a:pPr lvl="1">
              <a:buFont typeface="Arial" panose="020B0604020202020204" pitchFamily="34" charset="0"/>
              <a:buChar char="•"/>
            </a:pPr>
            <a:r>
              <a:rPr lang="en-IN" dirty="0"/>
              <a:t>Airbnb</a:t>
            </a:r>
          </a:p>
          <a:p>
            <a:pPr lvl="1">
              <a:buFont typeface="Arial" panose="020B0604020202020204" pitchFamily="34" charset="0"/>
              <a:buChar char="•"/>
            </a:pPr>
            <a:r>
              <a:rPr lang="en-IN" dirty="0"/>
              <a:t>Trip Adviser</a:t>
            </a:r>
          </a:p>
          <a:p>
            <a:pPr lvl="1">
              <a:buFont typeface="Arial" panose="020B0604020202020204" pitchFamily="34" charset="0"/>
              <a:buChar char="•"/>
            </a:pPr>
            <a:r>
              <a:rPr lang="en-IN" dirty="0"/>
              <a:t>Hotel To Night</a:t>
            </a:r>
          </a:p>
          <a:p>
            <a:pPr lvl="1">
              <a:buFont typeface="Arial" panose="020B0604020202020204" pitchFamily="34" charset="0"/>
              <a:buChar char="•"/>
            </a:pPr>
            <a:endParaRPr lang="en-IN" dirty="0"/>
          </a:p>
          <a:p>
            <a:pPr lvl="1">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192774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F289-754A-F16A-CBFC-4DCE40D6FC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89EFC71-F8E5-BF4C-D631-1752B3E12A97}"/>
              </a:ext>
            </a:extLst>
          </p:cNvPr>
          <p:cNvSpPr>
            <a:spLocks noGrp="1"/>
          </p:cNvSpPr>
          <p:nvPr>
            <p:ph idx="1"/>
          </p:nvPr>
        </p:nvSpPr>
        <p:spPr/>
        <p:txBody>
          <a:bodyPr>
            <a:normAutofit fontScale="92500"/>
          </a:bodyPr>
          <a:lstStyle/>
          <a:p>
            <a:r>
              <a:rPr lang="en-US" dirty="0"/>
              <a:t>In terms of the benefits blockchain technology can offer within the travel &amp; tourism industry, stability and security rank very highly. The decentralized type of the blockchain means that data can never go 'offline' or be lost through incidental deletion or a malicious cyber attack, establish transactions are always trackable.</a:t>
            </a:r>
          </a:p>
          <a:p>
            <a:r>
              <a:rPr lang="en-US" dirty="0"/>
              <a:t>The travel &amp; tourism industry trust upon different companies passing data between one another. For example, travel agents need to pass customer details on to transport companies and hotels, while the personal effects of travelers are often passed between companies and tracked too. Blockchain can make accessing and saving important data easier and more reliable because authority for storing it is shared across the overall network.</a:t>
            </a:r>
            <a:endParaRPr lang="en-IN" dirty="0"/>
          </a:p>
        </p:txBody>
      </p:sp>
    </p:spTree>
    <p:extLst>
      <p:ext uri="{BB962C8B-B14F-4D97-AF65-F5344CB8AC3E}">
        <p14:creationId xmlns:p14="http://schemas.microsoft.com/office/powerpoint/2010/main" val="204486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3EBD-EFAD-CBD9-53EE-12249EB50E03}"/>
              </a:ext>
            </a:extLst>
          </p:cNvPr>
          <p:cNvSpPr>
            <a:spLocks noGrp="1"/>
          </p:cNvSpPr>
          <p:nvPr>
            <p:ph type="title"/>
          </p:nvPr>
        </p:nvSpPr>
        <p:spPr/>
        <p:txBody>
          <a:bodyPr>
            <a:normAutofit fontScale="90000"/>
          </a:bodyPr>
          <a:lstStyle/>
          <a:p>
            <a:r>
              <a:rPr lang="en-IN" dirty="0"/>
              <a:t>Blockchain comes with many unique SELLING features.</a:t>
            </a:r>
            <a:br>
              <a:rPr lang="en-IN" dirty="0"/>
            </a:br>
            <a:endParaRPr lang="en-IN" dirty="0"/>
          </a:p>
        </p:txBody>
      </p:sp>
      <p:sp>
        <p:nvSpPr>
          <p:cNvPr id="3" name="TextBox 2">
            <a:extLst>
              <a:ext uri="{FF2B5EF4-FFF2-40B4-BE49-F238E27FC236}">
                <a16:creationId xmlns:a16="http://schemas.microsoft.com/office/drawing/2014/main" id="{373F1087-F163-61D1-F9D4-55A2E0913DAB}"/>
              </a:ext>
            </a:extLst>
          </p:cNvPr>
          <p:cNvSpPr txBox="1"/>
          <p:nvPr/>
        </p:nvSpPr>
        <p:spPr>
          <a:xfrm>
            <a:off x="1451579" y="2138474"/>
            <a:ext cx="7599824"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ENHANCED HIGH-END SECURITY</a:t>
            </a:r>
          </a:p>
          <a:p>
            <a:pPr marL="285750" indent="-285750">
              <a:buFont typeface="Arial" panose="020B0604020202020204" pitchFamily="34" charset="0"/>
              <a:buChar char="•"/>
            </a:pPr>
            <a:r>
              <a:rPr lang="en-IN" sz="2000" dirty="0"/>
              <a:t>DECENTRALIZED BUSINESS MODEL</a:t>
            </a:r>
          </a:p>
          <a:p>
            <a:pPr marL="285750" indent="-285750">
              <a:buFont typeface="Arial" panose="020B0604020202020204" pitchFamily="34" charset="0"/>
              <a:buChar char="•"/>
            </a:pPr>
            <a:r>
              <a:rPr lang="en-IN" sz="2000" dirty="0"/>
              <a:t>DATA INTEGRITY</a:t>
            </a:r>
          </a:p>
          <a:p>
            <a:pPr marL="285750" indent="-285750">
              <a:buFont typeface="Arial" panose="020B0604020202020204" pitchFamily="34" charset="0"/>
              <a:buChar char="•"/>
            </a:pPr>
            <a:r>
              <a:rPr lang="en-IN" sz="2000" dirty="0"/>
              <a:t>ELIMINATION OF THIRD PARTY OR MIDDLEMAN</a:t>
            </a:r>
          </a:p>
          <a:p>
            <a:pPr marL="285750" indent="-285750">
              <a:buFont typeface="Arial" panose="020B0604020202020204" pitchFamily="34" charset="0"/>
              <a:buChar char="•"/>
            </a:pPr>
            <a:r>
              <a:rPr lang="en-IN" sz="2000" dirty="0"/>
              <a:t>ENHANCED HIGH-END SECURITY</a:t>
            </a:r>
          </a:p>
          <a:p>
            <a:pPr marL="285750" indent="-285750">
              <a:buFont typeface="Arial" panose="020B0604020202020204" pitchFamily="34" charset="0"/>
              <a:buChar char="•"/>
            </a:pPr>
            <a:r>
              <a:rPr lang="en-IN" sz="2000" dirty="0"/>
              <a:t>TRANSPARENCY AND STABILITY</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19309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CA97-933B-D778-5CA3-D72A947B05D6}"/>
              </a:ext>
            </a:extLst>
          </p:cNvPr>
          <p:cNvSpPr>
            <a:spLocks noGrp="1"/>
          </p:cNvSpPr>
          <p:nvPr>
            <p:ph type="title"/>
          </p:nvPr>
        </p:nvSpPr>
        <p:spPr>
          <a:xfrm>
            <a:off x="1363932" y="1223968"/>
            <a:ext cx="9603275" cy="1049235"/>
          </a:xfrm>
        </p:spPr>
        <p:txBody>
          <a:bodyPr/>
          <a:lstStyle/>
          <a:p>
            <a:r>
              <a:rPr lang="en-IN" dirty="0"/>
              <a:t>TECH STACh/TECH USED</a:t>
            </a:r>
          </a:p>
        </p:txBody>
      </p:sp>
      <p:sp>
        <p:nvSpPr>
          <p:cNvPr id="3" name="TextBox 2">
            <a:extLst>
              <a:ext uri="{FF2B5EF4-FFF2-40B4-BE49-F238E27FC236}">
                <a16:creationId xmlns:a16="http://schemas.microsoft.com/office/drawing/2014/main" id="{590AC977-2C4F-959B-DCEF-C2C2654C233C}"/>
              </a:ext>
            </a:extLst>
          </p:cNvPr>
          <p:cNvSpPr txBox="1"/>
          <p:nvPr/>
        </p:nvSpPr>
        <p:spPr>
          <a:xfrm>
            <a:off x="1224793" y="2080111"/>
            <a:ext cx="636724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MONGO DB DATABASE SYSTEM</a:t>
            </a:r>
          </a:p>
          <a:p>
            <a:pPr marL="285750" indent="-285750">
              <a:buFont typeface="Arial" panose="020B0604020202020204" pitchFamily="34" charset="0"/>
              <a:buChar char="•"/>
            </a:pPr>
            <a:r>
              <a:rPr lang="en-IN" dirty="0"/>
              <a:t>JAVA SCRIPT EXPRESS(express.js)</a:t>
            </a:r>
          </a:p>
          <a:p>
            <a:pPr marL="285750" indent="-285750">
              <a:buFont typeface="Arial" panose="020B0604020202020204" pitchFamily="34" charset="0"/>
              <a:buChar char="•"/>
            </a:pPr>
            <a:r>
              <a:rPr lang="en-IN" dirty="0"/>
              <a:t>JAVA SCRIPT REACT(react.js)</a:t>
            </a:r>
          </a:p>
          <a:p>
            <a:pPr marL="285750" indent="-285750">
              <a:buFont typeface="Arial" panose="020B0604020202020204" pitchFamily="34" charset="0"/>
              <a:buChar char="•"/>
            </a:pPr>
            <a:r>
              <a:rPr lang="en-IN" dirty="0"/>
              <a:t>JAVA SCRIPT NODE(node.js)</a:t>
            </a:r>
          </a:p>
          <a:p>
            <a:pPr marL="285750" indent="-285750">
              <a:buFont typeface="Arial" panose="020B0604020202020204" pitchFamily="34" charset="0"/>
              <a:buChar char="•"/>
            </a:pPr>
            <a:r>
              <a:rPr lang="en-IN" dirty="0"/>
              <a:t>BLOCKCHAIN TECHNOLOGY</a:t>
            </a:r>
          </a:p>
        </p:txBody>
      </p:sp>
    </p:spTree>
    <p:extLst>
      <p:ext uri="{BB962C8B-B14F-4D97-AF65-F5344CB8AC3E}">
        <p14:creationId xmlns:p14="http://schemas.microsoft.com/office/powerpoint/2010/main" val="273205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C8B39-ACE8-D322-A402-C6EBB3351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12191999" cy="6488667"/>
          </a:xfrm>
          <a:prstGeom prst="rect">
            <a:avLst/>
          </a:prstGeom>
        </p:spPr>
      </p:pic>
      <p:sp>
        <p:nvSpPr>
          <p:cNvPr id="4" name="TextBox 3">
            <a:extLst>
              <a:ext uri="{FF2B5EF4-FFF2-40B4-BE49-F238E27FC236}">
                <a16:creationId xmlns:a16="http://schemas.microsoft.com/office/drawing/2014/main" id="{2DDB6110-2ACA-0DE6-E085-4B48E3BC82C5}"/>
              </a:ext>
            </a:extLst>
          </p:cNvPr>
          <p:cNvSpPr txBox="1"/>
          <p:nvPr/>
        </p:nvSpPr>
        <p:spPr>
          <a:xfrm>
            <a:off x="509286" y="-69448"/>
            <a:ext cx="8241175" cy="523220"/>
          </a:xfrm>
          <a:prstGeom prst="rect">
            <a:avLst/>
          </a:prstGeom>
          <a:noFill/>
        </p:spPr>
        <p:txBody>
          <a:bodyPr wrap="square" rtlCol="0">
            <a:spAutoFit/>
          </a:bodyPr>
          <a:lstStyle/>
          <a:p>
            <a:r>
              <a:rPr lang="en-IN" sz="2800" b="1" i="1" dirty="0"/>
              <a:t>Blockchain Flow Chart</a:t>
            </a:r>
          </a:p>
        </p:txBody>
      </p:sp>
    </p:spTree>
    <p:extLst>
      <p:ext uri="{BB962C8B-B14F-4D97-AF65-F5344CB8AC3E}">
        <p14:creationId xmlns:p14="http://schemas.microsoft.com/office/powerpoint/2010/main" val="135718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282-1AA4-479A-9777-565F32BDECB4}"/>
              </a:ext>
            </a:extLst>
          </p:cNvPr>
          <p:cNvSpPr>
            <a:spLocks noGrp="1"/>
          </p:cNvSpPr>
          <p:nvPr>
            <p:ph type="title"/>
          </p:nvPr>
        </p:nvSpPr>
        <p:spPr>
          <a:xfrm>
            <a:off x="1418023" y="1228681"/>
            <a:ext cx="9603275" cy="1049235"/>
          </a:xfrm>
        </p:spPr>
        <p:txBody>
          <a:bodyPr/>
          <a:lstStyle/>
          <a:p>
            <a:r>
              <a:rPr lang="en-IN" dirty="0"/>
              <a:t>Sustainable in Market</a:t>
            </a:r>
          </a:p>
        </p:txBody>
      </p:sp>
      <p:sp>
        <p:nvSpPr>
          <p:cNvPr id="3" name="TextBox 2">
            <a:extLst>
              <a:ext uri="{FF2B5EF4-FFF2-40B4-BE49-F238E27FC236}">
                <a16:creationId xmlns:a16="http://schemas.microsoft.com/office/drawing/2014/main" id="{798C358A-9D66-BF87-BEC6-C84BB3897E45}"/>
              </a:ext>
            </a:extLst>
          </p:cNvPr>
          <p:cNvSpPr txBox="1"/>
          <p:nvPr/>
        </p:nvSpPr>
        <p:spPr>
          <a:xfrm>
            <a:off x="1418022" y="2122415"/>
            <a:ext cx="921911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GREATER CUSTOMER DATA SECURITY </a:t>
            </a:r>
          </a:p>
          <a:p>
            <a:pPr marL="285750" indent="-285750">
              <a:buFont typeface="Arial" panose="020B0604020202020204" pitchFamily="34" charset="0"/>
              <a:buChar char="•"/>
            </a:pPr>
            <a:r>
              <a:rPr lang="en-IN" dirty="0"/>
              <a:t>FASTER PAYMENT AND GREATER SECURITY WITH TRACEABILITY FEATURES</a:t>
            </a:r>
          </a:p>
          <a:p>
            <a:pPr marL="285750" indent="-285750">
              <a:buFont typeface="Arial" panose="020B0604020202020204" pitchFamily="34" charset="0"/>
              <a:buChar char="•"/>
            </a:pPr>
            <a:r>
              <a:rPr lang="en-IN" dirty="0"/>
              <a:t>DECENTRALIZED BUSINESS MODEL WITH TRANSPARENCY AND STABILITY</a:t>
            </a:r>
          </a:p>
          <a:p>
            <a:pPr marL="285750" indent="-285750">
              <a:buFont typeface="Arial" panose="020B0604020202020204" pitchFamily="34" charset="0"/>
              <a:buChar char="•"/>
            </a:pPr>
            <a:r>
              <a:rPr lang="en-IN" dirty="0"/>
              <a:t>STORE ALL BACKUPS WITH TRACKING TECHNOLOGY</a:t>
            </a:r>
          </a:p>
          <a:p>
            <a:pPr marL="285750" indent="-285750">
              <a:buFont typeface="Arial" panose="020B0604020202020204" pitchFamily="34" charset="0"/>
              <a:buChar char="•"/>
            </a:pPr>
            <a:r>
              <a:rPr lang="en-IN" dirty="0"/>
              <a:t>DECENTRALIZED DISTRIBUTION &amp; LOWER TRANSACTION FEE FOR HOTELS </a:t>
            </a:r>
          </a:p>
          <a:p>
            <a:endParaRPr lang="en-IN" dirty="0"/>
          </a:p>
        </p:txBody>
      </p:sp>
    </p:spTree>
    <p:extLst>
      <p:ext uri="{BB962C8B-B14F-4D97-AF65-F5344CB8AC3E}">
        <p14:creationId xmlns:p14="http://schemas.microsoft.com/office/powerpoint/2010/main" val="195056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44D4A3-604B-CB01-0738-BB0627191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920917"/>
          </a:xfrm>
          <a:prstGeom prst="rect">
            <a:avLst/>
          </a:prstGeom>
        </p:spPr>
      </p:pic>
    </p:spTree>
    <p:extLst>
      <p:ext uri="{BB962C8B-B14F-4D97-AF65-F5344CB8AC3E}">
        <p14:creationId xmlns:p14="http://schemas.microsoft.com/office/powerpoint/2010/main" val="36542586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TotalTime>
  <Words>272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Problem Statement:    Tourism Website with blockchain Technology</vt:lpstr>
      <vt:lpstr>MARKET RESEARCH</vt:lpstr>
      <vt:lpstr>Introduction:</vt:lpstr>
      <vt:lpstr>Blockchain comes with many unique SELLING features. </vt:lpstr>
      <vt:lpstr>TECH STACh/TECH USED</vt:lpstr>
      <vt:lpstr>PowerPoint Presentation</vt:lpstr>
      <vt:lpstr>Sustainable in Market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Tourism Website with blockchain Technology</dc:title>
  <dc:creator>AMIT KUMAR MEHTA</dc:creator>
  <cp:lastModifiedBy>AMIT KUMAR MEHTA</cp:lastModifiedBy>
  <cp:revision>2</cp:revision>
  <dcterms:created xsi:type="dcterms:W3CDTF">2024-03-16T08:51:06Z</dcterms:created>
  <dcterms:modified xsi:type="dcterms:W3CDTF">2024-03-16T10:25:10Z</dcterms:modified>
</cp:coreProperties>
</file>