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391775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972" y="886719"/>
            <a:ext cx="7793831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72" y="2845777"/>
            <a:ext cx="7793831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484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50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6614" y="288465"/>
            <a:ext cx="2240726" cy="4591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435" y="288465"/>
            <a:ext cx="6592282" cy="4591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14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32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22" y="1350772"/>
            <a:ext cx="8962906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22" y="3625889"/>
            <a:ext cx="8962906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225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435" y="1442328"/>
            <a:ext cx="4416504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836" y="1442328"/>
            <a:ext cx="4416504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564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288466"/>
            <a:ext cx="8962906" cy="1047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788" y="1328197"/>
            <a:ext cx="439620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788" y="1979126"/>
            <a:ext cx="4396208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836" y="1328197"/>
            <a:ext cx="441785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0836" y="1979126"/>
            <a:ext cx="4417858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73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51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88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61209"/>
            <a:ext cx="3351618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58" y="780112"/>
            <a:ext cx="5260836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625442"/>
            <a:ext cx="3351618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722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61209"/>
            <a:ext cx="3351618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7858" y="780112"/>
            <a:ext cx="5260836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625442"/>
            <a:ext cx="3351618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71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435" y="288466"/>
            <a:ext cx="8962906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35" y="1442328"/>
            <a:ext cx="8962906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435" y="5021811"/>
            <a:ext cx="233814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3200-5AA1-4703-9366-C0513C7FF64E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276" y="5021811"/>
            <a:ext cx="3507224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9191" y="5021811"/>
            <a:ext cx="233814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21E3-94DF-438E-8E17-667B8FF68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47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2376" rtl="1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r" defTabSz="722376" rtl="1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r" defTabSz="722376" rtl="1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r" defTabSz="722376" rtl="1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r" defTabSz="722376" rtl="1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r" defTabSz="722376" rtl="1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r" defTabSz="722376" rtl="1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r" defTabSz="722376" rtl="1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r" defTabSz="722376" rtl="1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r" defTabSz="722376" rtl="1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722376" rtl="1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r" defTabSz="722376" rtl="1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r" defTabSz="722376" rtl="1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r" defTabSz="722376" rtl="1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r" defTabSz="722376" rtl="1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r" defTabSz="722376" rtl="1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r" defTabSz="722376" rtl="1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r" defTabSz="722376" rtl="1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r" defTabSz="722376" rtl="1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7F16-3E4F-41EE-8DEB-0B67FB481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952" y="207586"/>
            <a:ext cx="6486154" cy="1031847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latin typeface="Titillium Web SemiBold" panose="00000700000000000000" pitchFamily="2" charset="0"/>
                <a:ea typeface="Segoe UI Black" panose="020B0A02040204020203" pitchFamily="34" charset="0"/>
              </a:rPr>
              <a:t>The time it takes…</a:t>
            </a:r>
            <a:endParaRPr lang="he-IL" sz="6200" b="1" dirty="0">
              <a:latin typeface="Titillium Web SemiBold" panose="00000700000000000000" pitchFamily="2" charset="0"/>
              <a:ea typeface="Segoe UI Black" panose="020B0A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169A8-0044-42BA-BA1D-32C5066447C5}"/>
              </a:ext>
            </a:extLst>
          </p:cNvPr>
          <p:cNvSpPr/>
          <p:nvPr/>
        </p:nvSpPr>
        <p:spPr>
          <a:xfrm>
            <a:off x="1326894" y="2945426"/>
            <a:ext cx="7563027" cy="1031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7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46369-6651-41BE-A2B0-18B8737CBF55}"/>
              </a:ext>
            </a:extLst>
          </p:cNvPr>
          <p:cNvSpPr/>
          <p:nvPr/>
        </p:nvSpPr>
        <p:spPr>
          <a:xfrm>
            <a:off x="1326893" y="2945426"/>
            <a:ext cx="7699761" cy="10318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799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D040AD-E075-48EB-90FF-3672D07FB02F}"/>
              </a:ext>
            </a:extLst>
          </p:cNvPr>
          <p:cNvSpPr txBox="1">
            <a:spLocks/>
          </p:cNvSpPr>
          <p:nvPr/>
        </p:nvSpPr>
        <p:spPr>
          <a:xfrm>
            <a:off x="2614636" y="1979893"/>
            <a:ext cx="5124274" cy="635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83347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6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  <a:latin typeface="Titillium Web Light" panose="00000400000000000000" pitchFamily="2" charset="0"/>
                <a:ea typeface="Segoe UI Black" panose="020B0A02040204020203" pitchFamily="34" charset="0"/>
              </a:rPr>
              <a:t>To </a:t>
            </a:r>
            <a:r>
              <a:rPr lang="en-US" sz="3000" b="1" dirty="0">
                <a:solidFill>
                  <a:schemeClr val="bg2">
                    <a:lumMod val="10000"/>
                  </a:schemeClr>
                </a:solidFill>
                <a:latin typeface="Titillium Web Light" panose="00000400000000000000" pitchFamily="2" charset="0"/>
                <a:ea typeface="Segoe UI Black" panose="020B0A02040204020203" pitchFamily="34" charset="0"/>
              </a:rPr>
              <a:t>create</a:t>
            </a:r>
            <a:r>
              <a:rPr lang="en-US" sz="3000" dirty="0">
                <a:solidFill>
                  <a:schemeClr val="bg2">
                    <a:lumMod val="10000"/>
                  </a:schemeClr>
                </a:solidFill>
                <a:latin typeface="Titillium Web Light" panose="00000400000000000000" pitchFamily="2" charset="0"/>
                <a:ea typeface="Segoe UI Black" panose="020B0A02040204020203" pitchFamily="34" charset="0"/>
              </a:rPr>
              <a:t> a presentation</a:t>
            </a:r>
            <a:endParaRPr lang="he-IL" sz="3000" dirty="0">
              <a:solidFill>
                <a:schemeClr val="bg2">
                  <a:lumMod val="10000"/>
                </a:schemeClr>
              </a:solidFill>
              <a:latin typeface="Titillium Web Light" panose="00000400000000000000" pitchFamily="2" charset="0"/>
              <a:ea typeface="Segoe UI Black" panose="020B0A02040204020203" pitchFamily="34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14102AD-6CE8-42A5-B046-571D8D6280D6}"/>
              </a:ext>
            </a:extLst>
          </p:cNvPr>
          <p:cNvSpPr/>
          <p:nvPr/>
        </p:nvSpPr>
        <p:spPr>
          <a:xfrm rot="5400000">
            <a:off x="4966188" y="-1010012"/>
            <a:ext cx="284438" cy="7563029"/>
          </a:xfrm>
          <a:prstGeom prst="leftBrace">
            <a:avLst>
              <a:gd name="adj1" fmla="val 73731"/>
              <a:gd name="adj2" fmla="val 4900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1799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FC521DD-5002-496C-A828-CA68E15F5680}"/>
              </a:ext>
            </a:extLst>
          </p:cNvPr>
          <p:cNvSpPr/>
          <p:nvPr/>
        </p:nvSpPr>
        <p:spPr>
          <a:xfrm rot="16200000">
            <a:off x="8920861" y="3971261"/>
            <a:ext cx="74854" cy="136733"/>
          </a:xfrm>
          <a:prstGeom prst="leftBrace">
            <a:avLst>
              <a:gd name="adj1" fmla="val 34023"/>
              <a:gd name="adj2" fmla="val 48868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17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B40254-BCCF-431E-AD8B-3111F73CBE80}"/>
              </a:ext>
            </a:extLst>
          </p:cNvPr>
          <p:cNvSpPr txBox="1">
            <a:spLocks/>
          </p:cNvSpPr>
          <p:nvPr/>
        </p:nvSpPr>
        <p:spPr>
          <a:xfrm>
            <a:off x="8318020" y="4085488"/>
            <a:ext cx="1371889" cy="350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83347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6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tillium Web Light" panose="00000400000000000000" pitchFamily="2" charset="0"/>
                <a:ea typeface="Segoe UI Black" panose="020B0A02040204020203" pitchFamily="34" charset="0"/>
              </a:rPr>
              <a:t>To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Titillium Web Light" panose="00000400000000000000" pitchFamily="2" charset="0"/>
                <a:ea typeface="Segoe UI Black" panose="020B0A02040204020203" pitchFamily="34" charset="0"/>
              </a:rPr>
              <a:t>Present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tillium Web Light" panose="00000400000000000000" pitchFamily="2" charset="0"/>
                <a:ea typeface="Segoe UI Black" panose="020B0A02040204020203" pitchFamily="34" charset="0"/>
              </a:rPr>
              <a:t> it</a:t>
            </a:r>
            <a:endParaRPr lang="he-IL" sz="1800" dirty="0">
              <a:solidFill>
                <a:schemeClr val="tx2">
                  <a:lumMod val="50000"/>
                </a:schemeClr>
              </a:solidFill>
              <a:latin typeface="Titillium Web Light" panose="00000400000000000000" pitchFamily="2" charset="0"/>
              <a:ea typeface="Segoe UI Black" panose="020B0A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F1FCB-B16F-49BD-9800-DDFECA3BB73F}"/>
              </a:ext>
            </a:extLst>
          </p:cNvPr>
          <p:cNvSpPr txBox="1">
            <a:spLocks/>
          </p:cNvSpPr>
          <p:nvPr/>
        </p:nvSpPr>
        <p:spPr>
          <a:xfrm>
            <a:off x="411952" y="5021179"/>
            <a:ext cx="1682979" cy="2024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3347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6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  <a:ea typeface="Segoe UI Black" panose="020B0A02040204020203" pitchFamily="34" charset="0"/>
              </a:rPr>
              <a:t>Visualization: Amit Levinson</a:t>
            </a:r>
            <a:endParaRPr lang="he-IL" sz="1000" dirty="0">
              <a:solidFill>
                <a:schemeClr val="bg1">
                  <a:lumMod val="50000"/>
                </a:schemeClr>
              </a:solidFill>
              <a:latin typeface="Titillium Web" panose="00000500000000000000" pitchFamily="2" charset="0"/>
              <a:ea typeface="Segoe UI Black" panose="020B0A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C63C8-8A9E-43FB-8DA6-53820190DE28}"/>
              </a:ext>
            </a:extLst>
          </p:cNvPr>
          <p:cNvSpPr/>
          <p:nvPr/>
        </p:nvSpPr>
        <p:spPr>
          <a:xfrm>
            <a:off x="0" y="0"/>
            <a:ext cx="10391775" cy="541813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187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Titillium Web</vt:lpstr>
      <vt:lpstr>Titillium Web Light</vt:lpstr>
      <vt:lpstr>Titillium Web SemiBold</vt:lpstr>
      <vt:lpstr>Office Theme</vt:lpstr>
      <vt:lpstr>The time it takes…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time it takes…</dc:title>
  <dc:creator>Amit Levinson</dc:creator>
  <cp:lastModifiedBy>Amit Levinson</cp:lastModifiedBy>
  <cp:revision>20</cp:revision>
  <dcterms:created xsi:type="dcterms:W3CDTF">2021-07-28T19:10:45Z</dcterms:created>
  <dcterms:modified xsi:type="dcterms:W3CDTF">2021-07-29T03:47:08Z</dcterms:modified>
</cp:coreProperties>
</file>