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65AB-6BFF-6D10-152A-93DDC361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50EF6-F8F2-E202-1019-B5609731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A9B9-F135-DC35-AFD2-86B53D1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858D-5BDB-6A96-EABD-9917E2B2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2A24-59A0-84C5-C007-A248E3A1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9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C637-C0C2-A482-82E0-E423B409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1481-9713-F9ED-842C-2FC711786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1052-8162-36EE-5660-582E48B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5922-85D6-0478-0310-8F81F5BC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EDCC-FAC5-742A-F08B-44951E5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7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62190-6D14-B1DA-7672-D3ADAABD9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E7F0-1B72-9F29-C6EA-D29BA48E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C496-AD27-E5AB-B1F0-05CE079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14B0-CBA1-72F8-7EFA-A4CC3FAB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5F1C-D2E9-00B2-40C8-EB96D465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5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61C-B083-C27C-5D3D-FB779B93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69BD-E2DE-2FDD-0733-3EB8B9AE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10C7-7C2B-1B65-868B-B726DCB2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8B7B-07ED-207D-4695-5B4D2B04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B0A7-80F1-456A-BFF6-0197EE3B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6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D91A-52D9-B21A-6F97-698B4539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AE95-1529-71A3-C73A-8ECF709C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A19C-07A4-53BD-2D70-365DE53D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AD14-E4C3-7EED-D08F-92C91D4F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E722-742F-5E37-C450-572B5F8B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561D-2651-79AF-CF7D-6FB5DB75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7645-A2BA-936E-F04F-843981CF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06659-2B57-0918-57B5-94ED650C0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6184-18A8-4666-220F-AE294626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2F18-55F8-A79E-CF24-B7612E15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7397-A497-3B07-AA00-CF6C526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3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458B-7C9F-5AD1-98ED-A07B4EAF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C73E-5153-CF8E-43F7-35B62E13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95DF6-7F51-A990-DADE-A7164F9B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3AB5F-6B31-8822-40BB-39FE5F297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7847C-F1B1-BE22-82F6-E3C86577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B3EF0-F623-D9C3-698E-E5E46308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32050-26A8-F54A-BD43-8C25B34C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DFDD2-0502-8013-42D0-DECA8D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7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1D27-F5D9-3B98-655B-13975FED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276DF-F2D6-A0DA-08AB-8E35CE4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6E104-A82E-E000-232D-D3544C56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7BBDA-5D99-AED0-26B2-F931FD8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5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7167A-7205-7D0E-69DE-933753A5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1F8B-AA8E-9331-67AA-F625B43E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6A3D-724B-0CA9-9D22-86331B8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CECE-B620-A9AB-46AB-402D485C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55C4-06BA-1690-6B56-B4E98E63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9E48A-BCBA-B9CA-F178-E6088747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7EC8-D2B2-8350-FF13-CCB25F34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7566-8681-A46E-3962-75A51006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7946-E5DA-9927-B769-C5C690ED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9EB-4618-B79E-85B5-F9C58F30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58168-31A8-130C-835C-397436B0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56BC7-6D4D-7A62-8ECC-694368A0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6294-8EC5-4918-B4BE-2E897EA4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EB39A-97D8-942B-E699-0915556F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497A-DDC7-7E7E-757E-5720250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6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A336-CB6A-6375-360C-48FF57A7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7A82-FAC3-F666-B44C-8ACBD26B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AB74-4F16-3CA1-4D78-2B5C83C2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AABD-9EB8-4F2C-917F-B0E49D43DE1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FCB5-B27C-CD9A-7290-33765633E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0DBB-3525-D95F-C519-9A15AE44D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6CBA-16AC-4192-83D6-B89AB029E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C0B-E548-A8F8-4005-405C1D2AC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B8D4E-A4D6-1778-DFCD-976A2E733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7211CFEF-BFA8-15FA-FE61-13CB3E0EF92A}"/>
              </a:ext>
            </a:extLst>
          </p:cNvPr>
          <p:cNvSpPr/>
          <p:nvPr/>
        </p:nvSpPr>
        <p:spPr>
          <a:xfrm>
            <a:off x="6641394" y="1856934"/>
            <a:ext cx="842269" cy="1018735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73F8D4-6931-6304-5ACD-4CA316A23E6E}"/>
              </a:ext>
            </a:extLst>
          </p:cNvPr>
          <p:cNvSpPr/>
          <p:nvPr/>
        </p:nvSpPr>
        <p:spPr>
          <a:xfrm>
            <a:off x="4860562" y="1856934"/>
            <a:ext cx="842269" cy="1018735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3293BF-98E0-981A-DBF1-7A80FDFE4AF5}"/>
              </a:ext>
            </a:extLst>
          </p:cNvPr>
          <p:cNvSpPr/>
          <p:nvPr/>
        </p:nvSpPr>
        <p:spPr>
          <a:xfrm>
            <a:off x="1463040" y="2411896"/>
            <a:ext cx="9418145" cy="158037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4DD49A-1843-C539-CE57-C7B8ECED9D6B}"/>
              </a:ext>
            </a:extLst>
          </p:cNvPr>
          <p:cNvSpPr/>
          <p:nvPr/>
        </p:nvSpPr>
        <p:spPr>
          <a:xfrm>
            <a:off x="1463040" y="1856936"/>
            <a:ext cx="3910818" cy="101873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E71358-3D7E-CEEB-D722-FD467C74FE3D}"/>
              </a:ext>
            </a:extLst>
          </p:cNvPr>
          <p:cNvSpPr/>
          <p:nvPr/>
        </p:nvSpPr>
        <p:spPr>
          <a:xfrm>
            <a:off x="6970367" y="1856935"/>
            <a:ext cx="3910818" cy="101873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063B2E6-3AEC-E718-DD8E-74A898540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71" y="1856936"/>
            <a:ext cx="1018736" cy="1018736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A2BB935E-68B6-EF55-D974-CB247F64B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6" y="1856936"/>
            <a:ext cx="1018736" cy="1018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318E1-0097-8B50-860A-53A7A222FC61}"/>
              </a:ext>
            </a:extLst>
          </p:cNvPr>
          <p:cNvSpPr txBox="1"/>
          <p:nvPr/>
        </p:nvSpPr>
        <p:spPr>
          <a:xfrm>
            <a:off x="2622452" y="2181638"/>
            <a:ext cx="136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9326377006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DA771-864F-8630-7BBD-DDDB3E8D41A8}"/>
              </a:ext>
            </a:extLst>
          </p:cNvPr>
          <p:cNvSpPr txBox="1"/>
          <p:nvPr/>
        </p:nvSpPr>
        <p:spPr>
          <a:xfrm>
            <a:off x="8108407" y="2181638"/>
            <a:ext cx="27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sailife.chemist@gmail.com</a:t>
            </a:r>
            <a:endParaRPr lang="en-IN" b="1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E983EC50-4EBF-7214-536F-ABC54BFE5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r="56452"/>
          <a:stretch/>
        </p:blipFill>
        <p:spPr>
          <a:xfrm>
            <a:off x="1586274" y="2973532"/>
            <a:ext cx="1018736" cy="10187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7A9FE-D973-627D-D2A7-2A231476DAFD}"/>
              </a:ext>
            </a:extLst>
          </p:cNvPr>
          <p:cNvSpPr txBox="1"/>
          <p:nvPr/>
        </p:nvSpPr>
        <p:spPr>
          <a:xfrm>
            <a:off x="2622452" y="3157528"/>
            <a:ext cx="839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Shop no. 1, New Mani Enclave chs., Near SVP school, Mira Road (East), Thane 401107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451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Mane</dc:creator>
  <cp:lastModifiedBy>Amit Mane</cp:lastModifiedBy>
  <cp:revision>1</cp:revision>
  <dcterms:created xsi:type="dcterms:W3CDTF">2023-02-02T13:40:20Z</dcterms:created>
  <dcterms:modified xsi:type="dcterms:W3CDTF">2023-02-02T14:01:16Z</dcterms:modified>
</cp:coreProperties>
</file>