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5" autoAdjust="0"/>
    <p:restoredTop sz="94629" autoAdjust="0"/>
  </p:normalViewPr>
  <p:slideViewPr>
    <p:cSldViewPr>
      <p:cViewPr>
        <p:scale>
          <a:sx n="83" d="100"/>
          <a:sy n="83" d="100"/>
        </p:scale>
        <p:origin x="-508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– Example </a:t>
            </a:r>
            <a:r>
              <a:rPr lang="en-US" dirty="0" smtClean="0"/>
              <a:t>#1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5717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0887"/>
            <a:ext cx="5219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– Example #2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23050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89" y="2248509"/>
            <a:ext cx="23050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59544"/>
            <a:ext cx="1800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– Example #3</a:t>
            </a:r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5"/>
            <a:ext cx="4591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3"/>
          <a:stretch/>
        </p:blipFill>
        <p:spPr bwMode="auto">
          <a:xfrm>
            <a:off x="251520" y="4194715"/>
            <a:ext cx="8543925" cy="261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</a:t>
            </a:r>
            <a:r>
              <a:rPr lang="en-US" dirty="0" smtClean="0">
                <a:solidFill>
                  <a:schemeClr val="bg1"/>
                </a:solidFill>
              </a:rPr>
              <a:t>– Example </a:t>
            </a:r>
            <a:r>
              <a:rPr lang="en-US" dirty="0" smtClean="0">
                <a:solidFill>
                  <a:schemeClr val="bg1"/>
                </a:solidFill>
              </a:rPr>
              <a:t>#1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89331"/>
            <a:ext cx="3096344" cy="318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1831003" cy="17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216771" cy="280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42" y="1551092"/>
            <a:ext cx="189228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0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</a:t>
            </a:r>
            <a:r>
              <a:rPr lang="en-US" dirty="0" smtClean="0">
                <a:solidFill>
                  <a:schemeClr val="bg1"/>
                </a:solidFill>
              </a:rPr>
              <a:t>– Example </a:t>
            </a:r>
            <a:r>
              <a:rPr lang="en-US" dirty="0" smtClean="0">
                <a:solidFill>
                  <a:schemeClr val="bg1"/>
                </a:solidFill>
              </a:rPr>
              <a:t>#2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952328" cy="279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2695376" cy="258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19466"/>
            <a:ext cx="3024336" cy="263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0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2D – Example #1</vt:lpstr>
      <vt:lpstr>2D – Example #2</vt:lpstr>
      <vt:lpstr>2D – Example #3</vt:lpstr>
      <vt:lpstr>3D – Example #1</vt:lpstr>
      <vt:lpstr>3D – Example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– Example #1</dc:title>
  <dc:creator>Amit</dc:creator>
  <cp:lastModifiedBy>Or Perel</cp:lastModifiedBy>
  <cp:revision>14</cp:revision>
  <dcterms:created xsi:type="dcterms:W3CDTF">2015-03-23T16:42:21Z</dcterms:created>
  <dcterms:modified xsi:type="dcterms:W3CDTF">2015-03-25T23:53:38Z</dcterms:modified>
</cp:coreProperties>
</file>