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81" r:id="rId2"/>
    <p:sldId id="260" r:id="rId3"/>
    <p:sldId id="277" r:id="rId4"/>
    <p:sldId id="258" r:id="rId5"/>
    <p:sldId id="259" r:id="rId6"/>
    <p:sldId id="261" r:id="rId7"/>
    <p:sldId id="279" r:id="rId8"/>
    <p:sldId id="262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99D92C-9640-4703-9723-94790FBAFE83}">
          <p14:sldIdLst>
            <p14:sldId id="281"/>
            <p14:sldId id="260"/>
            <p14:sldId id="277"/>
            <p14:sldId id="258"/>
            <p14:sldId id="259"/>
            <p14:sldId id="261"/>
            <p14:sldId id="279"/>
            <p14:sldId id="26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5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-29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A2AEB-EA2A-48BB-B388-FE3DB91DEF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584714-7A62-4E59-89C9-77DD30AD8A58}">
      <dgm:prSet custT="1"/>
      <dgm:spPr/>
      <dgm:t>
        <a:bodyPr/>
        <a:lstStyle/>
        <a:p>
          <a:r>
            <a:rPr lang="en-US" sz="1600" b="0" i="0" dirty="0"/>
            <a:t>ABC company's extensive marketing efforts through Google Ads, DV360, Facebook, have not translated into desired conversions for Product X.</a:t>
          </a:r>
          <a:endParaRPr lang="en-US" sz="1600" dirty="0"/>
        </a:p>
      </dgm:t>
    </dgm:pt>
    <dgm:pt modelId="{49EE828B-5C73-4BEB-B416-70DD0D410B51}" type="parTrans" cxnId="{B718BE0B-EF89-4437-8AB5-DA5750CA09C6}">
      <dgm:prSet/>
      <dgm:spPr/>
      <dgm:t>
        <a:bodyPr/>
        <a:lstStyle/>
        <a:p>
          <a:endParaRPr lang="en-US" sz="1600"/>
        </a:p>
      </dgm:t>
    </dgm:pt>
    <dgm:pt modelId="{3E86E18A-EA9B-41E3-8C16-CC647E8545CB}" type="sibTrans" cxnId="{B718BE0B-EF89-4437-8AB5-DA5750CA09C6}">
      <dgm:prSet/>
      <dgm:spPr/>
      <dgm:t>
        <a:bodyPr/>
        <a:lstStyle/>
        <a:p>
          <a:endParaRPr lang="en-US" sz="1600"/>
        </a:p>
      </dgm:t>
    </dgm:pt>
    <dgm:pt modelId="{9B55A63B-9FFC-41AF-BD48-6BD3BFF6E7CC}">
      <dgm:prSet custT="1"/>
      <dgm:spPr/>
      <dgm:t>
        <a:bodyPr/>
        <a:lstStyle/>
        <a:p>
          <a:r>
            <a:rPr lang="en-US" sz="1600" dirty="0"/>
            <a:t>Despite significant investments, the click-through rate (CTR) metrics indicate challenges in engaging and converting potential customers</a:t>
          </a:r>
        </a:p>
      </dgm:t>
    </dgm:pt>
    <dgm:pt modelId="{4D518626-0DC2-422B-B127-7D272BAC3EEB}" type="parTrans" cxnId="{2D093678-1E4D-455F-8DB4-42ABC5749B79}">
      <dgm:prSet/>
      <dgm:spPr/>
      <dgm:t>
        <a:bodyPr/>
        <a:lstStyle/>
        <a:p>
          <a:endParaRPr lang="en-US" sz="1600"/>
        </a:p>
      </dgm:t>
    </dgm:pt>
    <dgm:pt modelId="{9C2732CF-9AE8-4BA0-8FEE-424D78D2FF76}" type="sibTrans" cxnId="{2D093678-1E4D-455F-8DB4-42ABC5749B79}">
      <dgm:prSet/>
      <dgm:spPr/>
      <dgm:t>
        <a:bodyPr/>
        <a:lstStyle/>
        <a:p>
          <a:endParaRPr lang="en-US" sz="1600"/>
        </a:p>
      </dgm:t>
    </dgm:pt>
    <dgm:pt modelId="{282DB407-E2B0-4921-AE3C-380A82F48D13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Issues: </a:t>
          </a:r>
        </a:p>
      </dgm:t>
    </dgm:pt>
    <dgm:pt modelId="{F60D8FD4-E5CC-497B-8F30-522F43D91748}" type="parTrans" cxnId="{EFED0A39-8B91-4B74-882D-288DFA5ACAE2}">
      <dgm:prSet/>
      <dgm:spPr/>
      <dgm:t>
        <a:bodyPr/>
        <a:lstStyle/>
        <a:p>
          <a:endParaRPr lang="en-US" sz="1600"/>
        </a:p>
      </dgm:t>
    </dgm:pt>
    <dgm:pt modelId="{777EE357-DC28-4F02-B91C-7DEF2881F2D2}" type="sibTrans" cxnId="{EFED0A39-8B91-4B74-882D-288DFA5ACAE2}">
      <dgm:prSet/>
      <dgm:spPr/>
      <dgm:t>
        <a:bodyPr/>
        <a:lstStyle/>
        <a:p>
          <a:endParaRPr lang="en-US" sz="1600"/>
        </a:p>
      </dgm:t>
    </dgm:pt>
    <dgm:pt modelId="{0A48445E-97C9-4B99-9CA0-315B395450A5}">
      <dgm:prSet custT="1"/>
      <dgm:spPr/>
      <dgm:t>
        <a:bodyPr/>
        <a:lstStyle/>
        <a:p>
          <a:r>
            <a:rPr lang="en-US" sz="1600" dirty="0"/>
            <a:t>Inadequate conversion rates despite substantial investment.</a:t>
          </a:r>
        </a:p>
      </dgm:t>
    </dgm:pt>
    <dgm:pt modelId="{7CFBD64E-EE5C-4938-85C4-076FD8E94E34}" type="parTrans" cxnId="{05A30825-564D-4FFB-A902-8D92177529BD}">
      <dgm:prSet/>
      <dgm:spPr/>
      <dgm:t>
        <a:bodyPr/>
        <a:lstStyle/>
        <a:p>
          <a:endParaRPr lang="en-US" sz="1600"/>
        </a:p>
      </dgm:t>
    </dgm:pt>
    <dgm:pt modelId="{BD9D1243-1FF7-463A-B0AC-D6A13BE5DD7A}" type="sibTrans" cxnId="{05A30825-564D-4FFB-A902-8D92177529BD}">
      <dgm:prSet/>
      <dgm:spPr/>
      <dgm:t>
        <a:bodyPr/>
        <a:lstStyle/>
        <a:p>
          <a:endParaRPr lang="en-US" sz="1600"/>
        </a:p>
      </dgm:t>
    </dgm:pt>
    <dgm:pt modelId="{FBE168F5-9C73-40D2-B341-5B3AE2EA2C8F}">
      <dgm:prSet custT="1"/>
      <dgm:spPr/>
      <dgm:t>
        <a:bodyPr/>
        <a:lstStyle/>
        <a:p>
          <a:r>
            <a:rPr lang="en-US" sz="1600" dirty="0"/>
            <a:t>Suboptimal performance of ads across various online platforms.</a:t>
          </a:r>
        </a:p>
      </dgm:t>
    </dgm:pt>
    <dgm:pt modelId="{2AD8C628-FDC0-4631-8AD2-5A788200F0DF}" type="parTrans" cxnId="{47F56380-99DF-4CE3-9561-DF5A3C166125}">
      <dgm:prSet/>
      <dgm:spPr/>
      <dgm:t>
        <a:bodyPr/>
        <a:lstStyle/>
        <a:p>
          <a:endParaRPr lang="en-US" sz="1600"/>
        </a:p>
      </dgm:t>
    </dgm:pt>
    <dgm:pt modelId="{672CFB7E-FA71-4274-B5A7-2ED2B32E70B9}" type="sibTrans" cxnId="{47F56380-99DF-4CE3-9561-DF5A3C166125}">
      <dgm:prSet/>
      <dgm:spPr/>
      <dgm:t>
        <a:bodyPr/>
        <a:lstStyle/>
        <a:p>
          <a:endParaRPr lang="en-US" sz="1600"/>
        </a:p>
      </dgm:t>
    </dgm:pt>
    <dgm:pt modelId="{540528CA-F8E4-4AE1-87A0-1F97AD596040}">
      <dgm:prSet custT="1"/>
      <dgm:spPr/>
      <dgm:t>
        <a:bodyPr/>
        <a:lstStyle/>
        <a:p>
          <a:r>
            <a:rPr lang="en-US" sz="1600" dirty="0"/>
            <a:t>Difficulty understanding underlying reasons for low CTR and conversions.</a:t>
          </a:r>
        </a:p>
      </dgm:t>
    </dgm:pt>
    <dgm:pt modelId="{A76CBEAA-69A1-4224-A311-1B81C826B942}" type="parTrans" cxnId="{1BD7CF65-CF65-4330-9467-56A9B0429ECE}">
      <dgm:prSet/>
      <dgm:spPr/>
      <dgm:t>
        <a:bodyPr/>
        <a:lstStyle/>
        <a:p>
          <a:endParaRPr lang="en-US" sz="1600"/>
        </a:p>
      </dgm:t>
    </dgm:pt>
    <dgm:pt modelId="{6654AD00-464B-44BF-A06C-5981FCD88466}" type="sibTrans" cxnId="{1BD7CF65-CF65-4330-9467-56A9B0429ECE}">
      <dgm:prSet/>
      <dgm:spPr/>
      <dgm:t>
        <a:bodyPr/>
        <a:lstStyle/>
        <a:p>
          <a:endParaRPr lang="en-US" sz="1600"/>
        </a:p>
      </dgm:t>
    </dgm:pt>
    <dgm:pt modelId="{2B923F40-3E1E-4058-9E05-EEC335C32A18}" type="pres">
      <dgm:prSet presAssocID="{5EDA2AEB-EA2A-48BB-B388-FE3DB91DEFE1}" presName="linear" presStyleCnt="0">
        <dgm:presLayoutVars>
          <dgm:animLvl val="lvl"/>
          <dgm:resizeHandles val="exact"/>
        </dgm:presLayoutVars>
      </dgm:prSet>
      <dgm:spPr/>
    </dgm:pt>
    <dgm:pt modelId="{F56E1614-59D6-44BC-8B56-E0C58BD8EE41}" type="pres">
      <dgm:prSet presAssocID="{00584714-7A62-4E59-89C9-77DD30AD8A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6BBE3D-0C3D-4DE2-9BD8-B4EB9C2DA5DE}" type="pres">
      <dgm:prSet presAssocID="{3E86E18A-EA9B-41E3-8C16-CC647E8545CB}" presName="spacer" presStyleCnt="0"/>
      <dgm:spPr/>
    </dgm:pt>
    <dgm:pt modelId="{80BBF588-1D8D-4385-8F59-E4D245E33C60}" type="pres">
      <dgm:prSet presAssocID="{9B55A63B-9FFC-41AF-BD48-6BD3BFF6E7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4DCCAF6-A32C-4928-BCD4-55B46C511902}" type="pres">
      <dgm:prSet presAssocID="{9C2732CF-9AE8-4BA0-8FEE-424D78D2FF76}" presName="spacer" presStyleCnt="0"/>
      <dgm:spPr/>
    </dgm:pt>
    <dgm:pt modelId="{AD413705-EDFF-4282-9BB0-60AFBA2E1D32}" type="pres">
      <dgm:prSet presAssocID="{282DB407-E2B0-4921-AE3C-380A82F48D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2C907F-906B-4CA4-A706-06EC0DD8B676}" type="pres">
      <dgm:prSet presAssocID="{777EE357-DC28-4F02-B91C-7DEF2881F2D2}" presName="spacer" presStyleCnt="0"/>
      <dgm:spPr/>
    </dgm:pt>
    <dgm:pt modelId="{38993E6A-8F36-4D23-8FE9-EE63BAAD5439}" type="pres">
      <dgm:prSet presAssocID="{0A48445E-97C9-4B99-9CA0-315B395450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4FF586-8812-4785-A84B-6F7B08796371}" type="pres">
      <dgm:prSet presAssocID="{BD9D1243-1FF7-463A-B0AC-D6A13BE5DD7A}" presName="spacer" presStyleCnt="0"/>
      <dgm:spPr/>
    </dgm:pt>
    <dgm:pt modelId="{DE0D1D27-5BBE-4FF4-B7DC-62C69BB0E8E7}" type="pres">
      <dgm:prSet presAssocID="{FBE168F5-9C73-40D2-B341-5B3AE2EA2C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CC7C33-5B07-4D28-BB22-B80A50900587}" type="pres">
      <dgm:prSet presAssocID="{672CFB7E-FA71-4274-B5A7-2ED2B32E70B9}" presName="spacer" presStyleCnt="0"/>
      <dgm:spPr/>
    </dgm:pt>
    <dgm:pt modelId="{1098B693-9E83-44CA-BD0D-70EA4412EFE7}" type="pres">
      <dgm:prSet presAssocID="{540528CA-F8E4-4AE1-87A0-1F97AD5960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18BE0B-EF89-4437-8AB5-DA5750CA09C6}" srcId="{5EDA2AEB-EA2A-48BB-B388-FE3DB91DEFE1}" destId="{00584714-7A62-4E59-89C9-77DD30AD8A58}" srcOrd="0" destOrd="0" parTransId="{49EE828B-5C73-4BEB-B416-70DD0D410B51}" sibTransId="{3E86E18A-EA9B-41E3-8C16-CC647E8545CB}"/>
    <dgm:cxn modelId="{B1123924-1F8E-4062-81AF-BF228351CCBC}" type="presOf" srcId="{540528CA-F8E4-4AE1-87A0-1F97AD596040}" destId="{1098B693-9E83-44CA-BD0D-70EA4412EFE7}" srcOrd="0" destOrd="0" presId="urn:microsoft.com/office/officeart/2005/8/layout/vList2"/>
    <dgm:cxn modelId="{05A30825-564D-4FFB-A902-8D92177529BD}" srcId="{5EDA2AEB-EA2A-48BB-B388-FE3DB91DEFE1}" destId="{0A48445E-97C9-4B99-9CA0-315B395450A5}" srcOrd="3" destOrd="0" parTransId="{7CFBD64E-EE5C-4938-85C4-076FD8E94E34}" sibTransId="{BD9D1243-1FF7-463A-B0AC-D6A13BE5DD7A}"/>
    <dgm:cxn modelId="{EFED0A39-8B91-4B74-882D-288DFA5ACAE2}" srcId="{5EDA2AEB-EA2A-48BB-B388-FE3DB91DEFE1}" destId="{282DB407-E2B0-4921-AE3C-380A82F48D13}" srcOrd="2" destOrd="0" parTransId="{F60D8FD4-E5CC-497B-8F30-522F43D91748}" sibTransId="{777EE357-DC28-4F02-B91C-7DEF2881F2D2}"/>
    <dgm:cxn modelId="{F0BB0C40-9BED-4FC2-B12E-DA90C305DF36}" type="presOf" srcId="{FBE168F5-9C73-40D2-B341-5B3AE2EA2C8F}" destId="{DE0D1D27-5BBE-4FF4-B7DC-62C69BB0E8E7}" srcOrd="0" destOrd="0" presId="urn:microsoft.com/office/officeart/2005/8/layout/vList2"/>
    <dgm:cxn modelId="{1BD7CF65-CF65-4330-9467-56A9B0429ECE}" srcId="{5EDA2AEB-EA2A-48BB-B388-FE3DB91DEFE1}" destId="{540528CA-F8E4-4AE1-87A0-1F97AD596040}" srcOrd="5" destOrd="0" parTransId="{A76CBEAA-69A1-4224-A311-1B81C826B942}" sibTransId="{6654AD00-464B-44BF-A06C-5981FCD88466}"/>
    <dgm:cxn modelId="{B00B1A48-5A7E-4A35-8930-5A5DB625E13E}" type="presOf" srcId="{9B55A63B-9FFC-41AF-BD48-6BD3BFF6E7CC}" destId="{80BBF588-1D8D-4385-8F59-E4D245E33C60}" srcOrd="0" destOrd="0" presId="urn:microsoft.com/office/officeart/2005/8/layout/vList2"/>
    <dgm:cxn modelId="{13FE2270-AA07-47FD-96DF-00374B69655B}" type="presOf" srcId="{5EDA2AEB-EA2A-48BB-B388-FE3DB91DEFE1}" destId="{2B923F40-3E1E-4058-9E05-EEC335C32A18}" srcOrd="0" destOrd="0" presId="urn:microsoft.com/office/officeart/2005/8/layout/vList2"/>
    <dgm:cxn modelId="{E02E6A75-A2BF-48BB-949C-3E0AA3B1ECDA}" type="presOf" srcId="{0A48445E-97C9-4B99-9CA0-315B395450A5}" destId="{38993E6A-8F36-4D23-8FE9-EE63BAAD5439}" srcOrd="0" destOrd="0" presId="urn:microsoft.com/office/officeart/2005/8/layout/vList2"/>
    <dgm:cxn modelId="{2D093678-1E4D-455F-8DB4-42ABC5749B79}" srcId="{5EDA2AEB-EA2A-48BB-B388-FE3DB91DEFE1}" destId="{9B55A63B-9FFC-41AF-BD48-6BD3BFF6E7CC}" srcOrd="1" destOrd="0" parTransId="{4D518626-0DC2-422B-B127-7D272BAC3EEB}" sibTransId="{9C2732CF-9AE8-4BA0-8FEE-424D78D2FF76}"/>
    <dgm:cxn modelId="{CE76AC7E-3002-4D84-BD89-6BF34B3D2B2D}" type="presOf" srcId="{282DB407-E2B0-4921-AE3C-380A82F48D13}" destId="{AD413705-EDFF-4282-9BB0-60AFBA2E1D32}" srcOrd="0" destOrd="0" presId="urn:microsoft.com/office/officeart/2005/8/layout/vList2"/>
    <dgm:cxn modelId="{47F56380-99DF-4CE3-9561-DF5A3C166125}" srcId="{5EDA2AEB-EA2A-48BB-B388-FE3DB91DEFE1}" destId="{FBE168F5-9C73-40D2-B341-5B3AE2EA2C8F}" srcOrd="4" destOrd="0" parTransId="{2AD8C628-FDC0-4631-8AD2-5A788200F0DF}" sibTransId="{672CFB7E-FA71-4274-B5A7-2ED2B32E70B9}"/>
    <dgm:cxn modelId="{A26EC2CF-B589-4556-A9DC-783D0BAE72E0}" type="presOf" srcId="{00584714-7A62-4E59-89C9-77DD30AD8A58}" destId="{F56E1614-59D6-44BC-8B56-E0C58BD8EE41}" srcOrd="0" destOrd="0" presId="urn:microsoft.com/office/officeart/2005/8/layout/vList2"/>
    <dgm:cxn modelId="{914164E4-1C2C-48E1-AC83-4F3543FE59CC}" type="presParOf" srcId="{2B923F40-3E1E-4058-9E05-EEC335C32A18}" destId="{F56E1614-59D6-44BC-8B56-E0C58BD8EE41}" srcOrd="0" destOrd="0" presId="urn:microsoft.com/office/officeart/2005/8/layout/vList2"/>
    <dgm:cxn modelId="{F51B1946-D5C5-4789-AC0F-B52EACD678C7}" type="presParOf" srcId="{2B923F40-3E1E-4058-9E05-EEC335C32A18}" destId="{BE6BBE3D-0C3D-4DE2-9BD8-B4EB9C2DA5DE}" srcOrd="1" destOrd="0" presId="urn:microsoft.com/office/officeart/2005/8/layout/vList2"/>
    <dgm:cxn modelId="{CF388361-1788-4A21-9158-7E5B10887BC0}" type="presParOf" srcId="{2B923F40-3E1E-4058-9E05-EEC335C32A18}" destId="{80BBF588-1D8D-4385-8F59-E4D245E33C60}" srcOrd="2" destOrd="0" presId="urn:microsoft.com/office/officeart/2005/8/layout/vList2"/>
    <dgm:cxn modelId="{A5381511-660C-4C58-BCD0-876881F7BDFD}" type="presParOf" srcId="{2B923F40-3E1E-4058-9E05-EEC335C32A18}" destId="{A4DCCAF6-A32C-4928-BCD4-55B46C511902}" srcOrd="3" destOrd="0" presId="urn:microsoft.com/office/officeart/2005/8/layout/vList2"/>
    <dgm:cxn modelId="{6D897C7C-C63C-46C9-A3AC-79B656AD4DA2}" type="presParOf" srcId="{2B923F40-3E1E-4058-9E05-EEC335C32A18}" destId="{AD413705-EDFF-4282-9BB0-60AFBA2E1D32}" srcOrd="4" destOrd="0" presId="urn:microsoft.com/office/officeart/2005/8/layout/vList2"/>
    <dgm:cxn modelId="{40F57589-1C6A-4F88-B312-D0E682C41EBD}" type="presParOf" srcId="{2B923F40-3E1E-4058-9E05-EEC335C32A18}" destId="{A12C907F-906B-4CA4-A706-06EC0DD8B676}" srcOrd="5" destOrd="0" presId="urn:microsoft.com/office/officeart/2005/8/layout/vList2"/>
    <dgm:cxn modelId="{70F07F6E-125E-43BB-992B-CD74C1B9447F}" type="presParOf" srcId="{2B923F40-3E1E-4058-9E05-EEC335C32A18}" destId="{38993E6A-8F36-4D23-8FE9-EE63BAAD5439}" srcOrd="6" destOrd="0" presId="urn:microsoft.com/office/officeart/2005/8/layout/vList2"/>
    <dgm:cxn modelId="{B9A09CDE-0726-4751-8524-F3CB4D5BD8D0}" type="presParOf" srcId="{2B923F40-3E1E-4058-9E05-EEC335C32A18}" destId="{CB4FF586-8812-4785-A84B-6F7B08796371}" srcOrd="7" destOrd="0" presId="urn:microsoft.com/office/officeart/2005/8/layout/vList2"/>
    <dgm:cxn modelId="{663287B7-7ECF-4441-B42E-D95AAE58AAE8}" type="presParOf" srcId="{2B923F40-3E1E-4058-9E05-EEC335C32A18}" destId="{DE0D1D27-5BBE-4FF4-B7DC-62C69BB0E8E7}" srcOrd="8" destOrd="0" presId="urn:microsoft.com/office/officeart/2005/8/layout/vList2"/>
    <dgm:cxn modelId="{CDB42C86-70F9-4269-B5DE-512DAA97746D}" type="presParOf" srcId="{2B923F40-3E1E-4058-9E05-EEC335C32A18}" destId="{1CCC7C33-5B07-4D28-BB22-B80A50900587}" srcOrd="9" destOrd="0" presId="urn:microsoft.com/office/officeart/2005/8/layout/vList2"/>
    <dgm:cxn modelId="{E9044CAF-9729-4DDC-8045-C935E1D9AFD0}" type="presParOf" srcId="{2B923F40-3E1E-4058-9E05-EEC335C32A18}" destId="{1098B693-9E83-44CA-BD0D-70EA4412EFE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8BE16-DB56-4CBD-9A14-05D67800CF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164CBC-FE9C-4D73-A064-0D8102EEFF38}">
      <dgm:prSet/>
      <dgm:spPr/>
      <dgm:t>
        <a:bodyPr/>
        <a:lstStyle/>
        <a:p>
          <a:pPr>
            <a:defRPr cap="all"/>
          </a:pPr>
          <a:r>
            <a:rPr lang="en-IN" dirty="0"/>
            <a:t>Assess effectiveness of advertising campaigns</a:t>
          </a:r>
          <a:endParaRPr lang="en-US" dirty="0"/>
        </a:p>
      </dgm:t>
    </dgm:pt>
    <dgm:pt modelId="{9D1BABCD-EED8-4287-9061-AF2EDEEF835D}" type="parTrans" cxnId="{99FB5FEF-C9F0-426F-93BA-3BE03CD9248F}">
      <dgm:prSet/>
      <dgm:spPr/>
      <dgm:t>
        <a:bodyPr/>
        <a:lstStyle/>
        <a:p>
          <a:endParaRPr lang="en-US" sz="1600"/>
        </a:p>
      </dgm:t>
    </dgm:pt>
    <dgm:pt modelId="{8EA5CCDD-79F4-46E3-98F0-FD5CC672ABF1}" type="sibTrans" cxnId="{99FB5FEF-C9F0-426F-93BA-3BE03CD9248F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F792ECF-578A-4836-9206-53B65364FA31}">
      <dgm:prSet/>
      <dgm:spPr/>
      <dgm:t>
        <a:bodyPr/>
        <a:lstStyle/>
        <a:p>
          <a:pPr>
            <a:defRPr cap="all"/>
          </a:pPr>
          <a:r>
            <a:rPr lang="en-IN" dirty="0"/>
            <a:t>Analyse key metrics: CTR, impressions, clicks, and budget utilization.</a:t>
          </a:r>
          <a:endParaRPr lang="en-US" dirty="0"/>
        </a:p>
      </dgm:t>
    </dgm:pt>
    <dgm:pt modelId="{FE8EDF43-080D-4ADE-AE90-20C4DCFF047B}" type="parTrans" cxnId="{E563C714-8231-48A6-9EAA-44C662AC9DBD}">
      <dgm:prSet/>
      <dgm:spPr/>
      <dgm:t>
        <a:bodyPr/>
        <a:lstStyle/>
        <a:p>
          <a:endParaRPr lang="en-US" sz="1600"/>
        </a:p>
      </dgm:t>
    </dgm:pt>
    <dgm:pt modelId="{7854ECBE-D9BD-4F2D-A606-C0D9A568AEFA}" type="sibTrans" cxnId="{E563C714-8231-48A6-9EAA-44C662AC9DBD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9E9D93B2-CC73-4354-B557-591C984674D1}">
      <dgm:prSet/>
      <dgm:spPr/>
      <dgm:t>
        <a:bodyPr/>
        <a:lstStyle/>
        <a:p>
          <a:pPr>
            <a:defRPr cap="all"/>
          </a:pPr>
          <a:r>
            <a:rPr lang="en-IN" dirty="0"/>
            <a:t>Trends and Patterns: Explore trends over time and across channels.</a:t>
          </a:r>
          <a:endParaRPr lang="en-US" dirty="0"/>
        </a:p>
      </dgm:t>
    </dgm:pt>
    <dgm:pt modelId="{63F184DA-0390-43C0-B470-51F9E8CD89CB}" type="parTrans" cxnId="{ED1A031E-C109-4F21-B1BC-5F56DE5999F3}">
      <dgm:prSet/>
      <dgm:spPr/>
      <dgm:t>
        <a:bodyPr/>
        <a:lstStyle/>
        <a:p>
          <a:endParaRPr lang="en-US" sz="1600"/>
        </a:p>
      </dgm:t>
    </dgm:pt>
    <dgm:pt modelId="{FDA4CB12-378B-43A6-B91D-4E6ECA4207B7}" type="sibTrans" cxnId="{ED1A031E-C109-4F21-B1BC-5F56DE5999F3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798CF2D6-57B5-42CB-93B8-EA726D8108F6}">
      <dgm:prSet/>
      <dgm:spPr/>
      <dgm:t>
        <a:bodyPr/>
        <a:lstStyle/>
        <a:p>
          <a:pPr>
            <a:defRPr cap="all"/>
          </a:pPr>
          <a:r>
            <a:rPr lang="en-IN" dirty="0"/>
            <a:t>Identify correlations between metrics for insights.</a:t>
          </a:r>
          <a:endParaRPr lang="en-US" dirty="0"/>
        </a:p>
      </dgm:t>
    </dgm:pt>
    <dgm:pt modelId="{B261C690-3A80-45BC-BE50-2F0556378FFB}" type="parTrans" cxnId="{3FE488D4-DF90-4580-810A-6E6F59E42DA6}">
      <dgm:prSet/>
      <dgm:spPr/>
      <dgm:t>
        <a:bodyPr/>
        <a:lstStyle/>
        <a:p>
          <a:endParaRPr lang="en-US" sz="1600"/>
        </a:p>
      </dgm:t>
    </dgm:pt>
    <dgm:pt modelId="{435F96C6-6E3F-4800-8612-7E59761E24BC}" type="sibTrans" cxnId="{3FE488D4-DF90-4580-810A-6E6F59E42DA6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8A280719-B2D6-4288-BD91-F6F6CB4334EC}">
      <dgm:prSet/>
      <dgm:spPr/>
      <dgm:t>
        <a:bodyPr/>
        <a:lstStyle/>
        <a:p>
          <a:pPr>
            <a:defRPr cap="all"/>
          </a:pPr>
          <a:r>
            <a:rPr lang="en-IN" dirty="0"/>
            <a:t>Actionable Insights: Derive insights to optimize campaign strategies.</a:t>
          </a:r>
          <a:endParaRPr lang="en-US" dirty="0"/>
        </a:p>
      </dgm:t>
    </dgm:pt>
    <dgm:pt modelId="{D85F82DC-970C-4A3E-A2A5-58045D83E599}" type="parTrans" cxnId="{29196903-7CC6-4E13-A3E7-C7FACD676596}">
      <dgm:prSet/>
      <dgm:spPr/>
      <dgm:t>
        <a:bodyPr/>
        <a:lstStyle/>
        <a:p>
          <a:endParaRPr lang="en-US" sz="1600"/>
        </a:p>
      </dgm:t>
    </dgm:pt>
    <dgm:pt modelId="{D368CBE0-7971-4697-9B47-352D25BBBCA8}" type="sibTrans" cxnId="{29196903-7CC6-4E13-A3E7-C7FACD676596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612377C0-B73B-4787-86B0-366213AD97DD}">
      <dgm:prSet/>
      <dgm:spPr/>
      <dgm:t>
        <a:bodyPr/>
        <a:lstStyle/>
        <a:p>
          <a:pPr>
            <a:defRPr cap="all"/>
          </a:pPr>
          <a:r>
            <a:rPr lang="en-IN" dirty="0"/>
            <a:t>Recommend adjustments for better ROI and outcomes.</a:t>
          </a:r>
          <a:endParaRPr lang="en-US" dirty="0"/>
        </a:p>
      </dgm:t>
    </dgm:pt>
    <dgm:pt modelId="{8C1F8BD3-0232-4293-BDCE-809CA2693BEE}" type="parTrans" cxnId="{FA2C9EEE-6B89-494F-9229-99020AF7EA7B}">
      <dgm:prSet/>
      <dgm:spPr/>
      <dgm:t>
        <a:bodyPr/>
        <a:lstStyle/>
        <a:p>
          <a:endParaRPr lang="en-US" sz="1600"/>
        </a:p>
      </dgm:t>
    </dgm:pt>
    <dgm:pt modelId="{1FB29142-630F-49ED-B581-36A42CFBDEDB}" type="sibTrans" cxnId="{FA2C9EEE-6B89-494F-9229-99020AF7EA7B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685D9C21-FE92-4ACE-85D1-F4DF52929B4B}">
      <dgm:prSet/>
      <dgm:spPr/>
      <dgm:t>
        <a:bodyPr/>
        <a:lstStyle/>
        <a:p>
          <a:pPr>
            <a:defRPr cap="all"/>
          </a:pPr>
          <a:r>
            <a:rPr lang="en-US" dirty="0"/>
            <a:t>Create a GUI using tkinter library.</a:t>
          </a:r>
          <a:endParaRPr lang="en-IN" dirty="0"/>
        </a:p>
      </dgm:t>
    </dgm:pt>
    <dgm:pt modelId="{D868C4B9-8AE1-44EC-B178-5EC419363D3E}" type="parTrans" cxnId="{28679BAF-85DF-4420-8D92-08041DAF551F}">
      <dgm:prSet/>
      <dgm:spPr/>
      <dgm:t>
        <a:bodyPr/>
        <a:lstStyle/>
        <a:p>
          <a:endParaRPr lang="en-IN"/>
        </a:p>
      </dgm:t>
    </dgm:pt>
    <dgm:pt modelId="{B7AC75A9-1132-4467-A4C4-6874187EBC42}" type="sibTrans" cxnId="{28679BAF-85DF-4420-8D92-08041DAF551F}">
      <dgm:prSet phldrT="7" phldr="0"/>
      <dgm:spPr/>
      <dgm:t>
        <a:bodyPr/>
        <a:lstStyle/>
        <a:p>
          <a:r>
            <a:rPr lang="en-IN" dirty="0"/>
            <a:t>7</a:t>
          </a:r>
        </a:p>
      </dgm:t>
    </dgm:pt>
    <dgm:pt modelId="{846A99F6-AD11-4F6A-9596-A82E376A1C10}" type="pres">
      <dgm:prSet presAssocID="{E118BE16-DB56-4CBD-9A14-05D67800CF9E}" presName="Name0" presStyleCnt="0">
        <dgm:presLayoutVars>
          <dgm:animLvl val="lvl"/>
          <dgm:resizeHandles val="exact"/>
        </dgm:presLayoutVars>
      </dgm:prSet>
      <dgm:spPr/>
    </dgm:pt>
    <dgm:pt modelId="{B4EFD240-D7A9-4997-94FB-FD3CDEAE2E24}" type="pres">
      <dgm:prSet presAssocID="{BD164CBC-FE9C-4D73-A064-0D8102EEFF38}" presName="compositeNode" presStyleCnt="0">
        <dgm:presLayoutVars>
          <dgm:bulletEnabled val="1"/>
        </dgm:presLayoutVars>
      </dgm:prSet>
      <dgm:spPr/>
    </dgm:pt>
    <dgm:pt modelId="{0F4800C5-2A9C-4D25-95A7-C3E26CFE3137}" type="pres">
      <dgm:prSet presAssocID="{BD164CBC-FE9C-4D73-A064-0D8102EEFF38}" presName="bgRect" presStyleLbl="bgAccFollowNode1" presStyleIdx="0" presStyleCnt="7"/>
      <dgm:spPr/>
    </dgm:pt>
    <dgm:pt modelId="{977C0F05-D813-4F37-9C37-D41ABD269209}" type="pres">
      <dgm:prSet presAssocID="{8EA5CCDD-79F4-46E3-98F0-FD5CC672ABF1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9FCFDB5A-E5D4-4F3C-8950-27A0BE5DCEC0}" type="pres">
      <dgm:prSet presAssocID="{BD164CBC-FE9C-4D73-A064-0D8102EEFF38}" presName="bottomLine" presStyleLbl="alignNode1" presStyleIdx="1" presStyleCnt="14">
        <dgm:presLayoutVars/>
      </dgm:prSet>
      <dgm:spPr/>
    </dgm:pt>
    <dgm:pt modelId="{A0117380-63D5-4316-839C-417C2B3E940B}" type="pres">
      <dgm:prSet presAssocID="{BD164CBC-FE9C-4D73-A064-0D8102EEFF38}" presName="nodeText" presStyleLbl="bgAccFollowNode1" presStyleIdx="0" presStyleCnt="7">
        <dgm:presLayoutVars>
          <dgm:bulletEnabled val="1"/>
        </dgm:presLayoutVars>
      </dgm:prSet>
      <dgm:spPr/>
    </dgm:pt>
    <dgm:pt modelId="{8F2F27EA-5F43-4C99-A465-72EE3595C72E}" type="pres">
      <dgm:prSet presAssocID="{8EA5CCDD-79F4-46E3-98F0-FD5CC672ABF1}" presName="sibTrans" presStyleCnt="0"/>
      <dgm:spPr/>
    </dgm:pt>
    <dgm:pt modelId="{65CD1213-8BCF-4E31-85AE-9740601ED33E}" type="pres">
      <dgm:prSet presAssocID="{FF792ECF-578A-4836-9206-53B65364FA31}" presName="compositeNode" presStyleCnt="0">
        <dgm:presLayoutVars>
          <dgm:bulletEnabled val="1"/>
        </dgm:presLayoutVars>
      </dgm:prSet>
      <dgm:spPr/>
    </dgm:pt>
    <dgm:pt modelId="{A01AAD8F-195B-47D4-A0FE-8193ECA212DC}" type="pres">
      <dgm:prSet presAssocID="{FF792ECF-578A-4836-9206-53B65364FA31}" presName="bgRect" presStyleLbl="bgAccFollowNode1" presStyleIdx="1" presStyleCnt="7"/>
      <dgm:spPr/>
    </dgm:pt>
    <dgm:pt modelId="{FDB95CA7-4B49-41E1-BC35-16CDE3DB2BD4}" type="pres">
      <dgm:prSet presAssocID="{7854ECBE-D9BD-4F2D-A606-C0D9A568AEFA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728110CE-E57A-44E7-8615-946A81F8F9B9}" type="pres">
      <dgm:prSet presAssocID="{FF792ECF-578A-4836-9206-53B65364FA31}" presName="bottomLine" presStyleLbl="alignNode1" presStyleIdx="3" presStyleCnt="14">
        <dgm:presLayoutVars/>
      </dgm:prSet>
      <dgm:spPr/>
    </dgm:pt>
    <dgm:pt modelId="{5B2473CE-C918-41AB-B050-0CE20752E03B}" type="pres">
      <dgm:prSet presAssocID="{FF792ECF-578A-4836-9206-53B65364FA31}" presName="nodeText" presStyleLbl="bgAccFollowNode1" presStyleIdx="1" presStyleCnt="7">
        <dgm:presLayoutVars>
          <dgm:bulletEnabled val="1"/>
        </dgm:presLayoutVars>
      </dgm:prSet>
      <dgm:spPr/>
    </dgm:pt>
    <dgm:pt modelId="{0A0647E1-81E7-43D3-8484-1E3BBE12C1EB}" type="pres">
      <dgm:prSet presAssocID="{7854ECBE-D9BD-4F2D-A606-C0D9A568AEFA}" presName="sibTrans" presStyleCnt="0"/>
      <dgm:spPr/>
    </dgm:pt>
    <dgm:pt modelId="{067EB542-4EA4-432F-A1EC-FEADD611FBBB}" type="pres">
      <dgm:prSet presAssocID="{9E9D93B2-CC73-4354-B557-591C984674D1}" presName="compositeNode" presStyleCnt="0">
        <dgm:presLayoutVars>
          <dgm:bulletEnabled val="1"/>
        </dgm:presLayoutVars>
      </dgm:prSet>
      <dgm:spPr/>
    </dgm:pt>
    <dgm:pt modelId="{DF264D96-3D2F-4854-BE3F-0BE859BA20D7}" type="pres">
      <dgm:prSet presAssocID="{9E9D93B2-CC73-4354-B557-591C984674D1}" presName="bgRect" presStyleLbl="bgAccFollowNode1" presStyleIdx="2" presStyleCnt="7"/>
      <dgm:spPr/>
    </dgm:pt>
    <dgm:pt modelId="{EDC99053-1B02-4420-91DB-A3FAF261F14B}" type="pres">
      <dgm:prSet presAssocID="{FDA4CB12-378B-43A6-B91D-4E6ECA4207B7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8FA7E64E-648B-4A5D-B75A-D1EF6060F11C}" type="pres">
      <dgm:prSet presAssocID="{9E9D93B2-CC73-4354-B557-591C984674D1}" presName="bottomLine" presStyleLbl="alignNode1" presStyleIdx="5" presStyleCnt="14">
        <dgm:presLayoutVars/>
      </dgm:prSet>
      <dgm:spPr/>
    </dgm:pt>
    <dgm:pt modelId="{A08CDC33-F8CC-49EC-8667-8A7E7644A091}" type="pres">
      <dgm:prSet presAssocID="{9E9D93B2-CC73-4354-B557-591C984674D1}" presName="nodeText" presStyleLbl="bgAccFollowNode1" presStyleIdx="2" presStyleCnt="7">
        <dgm:presLayoutVars>
          <dgm:bulletEnabled val="1"/>
        </dgm:presLayoutVars>
      </dgm:prSet>
      <dgm:spPr/>
    </dgm:pt>
    <dgm:pt modelId="{00ABCC73-01ED-4840-96E8-863ED1FF3126}" type="pres">
      <dgm:prSet presAssocID="{FDA4CB12-378B-43A6-B91D-4E6ECA4207B7}" presName="sibTrans" presStyleCnt="0"/>
      <dgm:spPr/>
    </dgm:pt>
    <dgm:pt modelId="{4BA75001-7493-40C3-83DE-F4185811499F}" type="pres">
      <dgm:prSet presAssocID="{798CF2D6-57B5-42CB-93B8-EA726D8108F6}" presName="compositeNode" presStyleCnt="0">
        <dgm:presLayoutVars>
          <dgm:bulletEnabled val="1"/>
        </dgm:presLayoutVars>
      </dgm:prSet>
      <dgm:spPr/>
    </dgm:pt>
    <dgm:pt modelId="{F3133A42-CBAF-467F-B4C8-17DCA723DF3E}" type="pres">
      <dgm:prSet presAssocID="{798CF2D6-57B5-42CB-93B8-EA726D8108F6}" presName="bgRect" presStyleLbl="bgAccFollowNode1" presStyleIdx="3" presStyleCnt="7"/>
      <dgm:spPr/>
    </dgm:pt>
    <dgm:pt modelId="{FC9F33A9-0961-4D6D-B971-DAF2F573CB74}" type="pres">
      <dgm:prSet presAssocID="{435F96C6-6E3F-4800-8612-7E59761E24BC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34E38011-29D9-4C7A-AC2F-0ABA1E4420CF}" type="pres">
      <dgm:prSet presAssocID="{798CF2D6-57B5-42CB-93B8-EA726D8108F6}" presName="bottomLine" presStyleLbl="alignNode1" presStyleIdx="7" presStyleCnt="14">
        <dgm:presLayoutVars/>
      </dgm:prSet>
      <dgm:spPr/>
    </dgm:pt>
    <dgm:pt modelId="{ADC9A91D-5058-4B05-9FA0-EF156B4FEDBA}" type="pres">
      <dgm:prSet presAssocID="{798CF2D6-57B5-42CB-93B8-EA726D8108F6}" presName="nodeText" presStyleLbl="bgAccFollowNode1" presStyleIdx="3" presStyleCnt="7">
        <dgm:presLayoutVars>
          <dgm:bulletEnabled val="1"/>
        </dgm:presLayoutVars>
      </dgm:prSet>
      <dgm:spPr/>
    </dgm:pt>
    <dgm:pt modelId="{7493A00D-0912-4811-8D5B-F8B084859E2B}" type="pres">
      <dgm:prSet presAssocID="{435F96C6-6E3F-4800-8612-7E59761E24BC}" presName="sibTrans" presStyleCnt="0"/>
      <dgm:spPr/>
    </dgm:pt>
    <dgm:pt modelId="{A7781F0C-0F3B-415B-9D8D-A41C67B78F88}" type="pres">
      <dgm:prSet presAssocID="{8A280719-B2D6-4288-BD91-F6F6CB4334EC}" presName="compositeNode" presStyleCnt="0">
        <dgm:presLayoutVars>
          <dgm:bulletEnabled val="1"/>
        </dgm:presLayoutVars>
      </dgm:prSet>
      <dgm:spPr/>
    </dgm:pt>
    <dgm:pt modelId="{C0A0E8A0-14C7-47E3-8357-AC88A7B73036}" type="pres">
      <dgm:prSet presAssocID="{8A280719-B2D6-4288-BD91-F6F6CB4334EC}" presName="bgRect" presStyleLbl="bgAccFollowNode1" presStyleIdx="4" presStyleCnt="7"/>
      <dgm:spPr/>
    </dgm:pt>
    <dgm:pt modelId="{21A21BBD-2590-4267-AE0F-24C4399D5727}" type="pres">
      <dgm:prSet presAssocID="{D368CBE0-7971-4697-9B47-352D25BBBCA8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4F547626-DD1E-4FA7-B255-862B70417A12}" type="pres">
      <dgm:prSet presAssocID="{8A280719-B2D6-4288-BD91-F6F6CB4334EC}" presName="bottomLine" presStyleLbl="alignNode1" presStyleIdx="9" presStyleCnt="14">
        <dgm:presLayoutVars/>
      </dgm:prSet>
      <dgm:spPr/>
    </dgm:pt>
    <dgm:pt modelId="{0B697D8B-BBF3-4081-A6AC-4FF93F738BC3}" type="pres">
      <dgm:prSet presAssocID="{8A280719-B2D6-4288-BD91-F6F6CB4334EC}" presName="nodeText" presStyleLbl="bgAccFollowNode1" presStyleIdx="4" presStyleCnt="7">
        <dgm:presLayoutVars>
          <dgm:bulletEnabled val="1"/>
        </dgm:presLayoutVars>
      </dgm:prSet>
      <dgm:spPr/>
    </dgm:pt>
    <dgm:pt modelId="{42E5A09F-9C25-4035-AC24-FDA861B819B6}" type="pres">
      <dgm:prSet presAssocID="{D368CBE0-7971-4697-9B47-352D25BBBCA8}" presName="sibTrans" presStyleCnt="0"/>
      <dgm:spPr/>
    </dgm:pt>
    <dgm:pt modelId="{82CCD75B-BE0A-44C5-AC94-3F677B4720F1}" type="pres">
      <dgm:prSet presAssocID="{612377C0-B73B-4787-86B0-366213AD97DD}" presName="compositeNode" presStyleCnt="0">
        <dgm:presLayoutVars>
          <dgm:bulletEnabled val="1"/>
        </dgm:presLayoutVars>
      </dgm:prSet>
      <dgm:spPr/>
    </dgm:pt>
    <dgm:pt modelId="{561C6BF4-31E9-4334-877F-51B4E31BB984}" type="pres">
      <dgm:prSet presAssocID="{612377C0-B73B-4787-86B0-366213AD97DD}" presName="bgRect" presStyleLbl="bgAccFollowNode1" presStyleIdx="5" presStyleCnt="7"/>
      <dgm:spPr/>
    </dgm:pt>
    <dgm:pt modelId="{EB3AA040-E9C2-493E-88B1-AA4E75388F6F}" type="pres">
      <dgm:prSet presAssocID="{1FB29142-630F-49ED-B581-36A42CFBDEDB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806E3BD3-CAB7-4C1A-9144-1EE2644ED667}" type="pres">
      <dgm:prSet presAssocID="{612377C0-B73B-4787-86B0-366213AD97DD}" presName="bottomLine" presStyleLbl="alignNode1" presStyleIdx="11" presStyleCnt="14">
        <dgm:presLayoutVars/>
      </dgm:prSet>
      <dgm:spPr/>
    </dgm:pt>
    <dgm:pt modelId="{9C91FD54-BC64-4816-8782-96FA9EF8A3D6}" type="pres">
      <dgm:prSet presAssocID="{612377C0-B73B-4787-86B0-366213AD97DD}" presName="nodeText" presStyleLbl="bgAccFollowNode1" presStyleIdx="5" presStyleCnt="7">
        <dgm:presLayoutVars>
          <dgm:bulletEnabled val="1"/>
        </dgm:presLayoutVars>
      </dgm:prSet>
      <dgm:spPr/>
    </dgm:pt>
    <dgm:pt modelId="{515B37A1-E10B-4B24-963D-AD9669DB7FEE}" type="pres">
      <dgm:prSet presAssocID="{1FB29142-630F-49ED-B581-36A42CFBDEDB}" presName="sibTrans" presStyleCnt="0"/>
      <dgm:spPr/>
    </dgm:pt>
    <dgm:pt modelId="{97925B6D-4B31-46DC-91C7-E6F44F211065}" type="pres">
      <dgm:prSet presAssocID="{685D9C21-FE92-4ACE-85D1-F4DF52929B4B}" presName="compositeNode" presStyleCnt="0">
        <dgm:presLayoutVars>
          <dgm:bulletEnabled val="1"/>
        </dgm:presLayoutVars>
      </dgm:prSet>
      <dgm:spPr/>
    </dgm:pt>
    <dgm:pt modelId="{66219B35-74EC-4171-A6AF-FC1A504A2825}" type="pres">
      <dgm:prSet presAssocID="{685D9C21-FE92-4ACE-85D1-F4DF52929B4B}" presName="bgRect" presStyleLbl="bgAccFollowNode1" presStyleIdx="6" presStyleCnt="7"/>
      <dgm:spPr/>
    </dgm:pt>
    <dgm:pt modelId="{D7B63295-9D45-471E-B108-3B21C3D9C557}" type="pres">
      <dgm:prSet presAssocID="{B7AC75A9-1132-4467-A4C4-6874187EBC42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64A4C60D-37A0-4878-8D1E-9CEC4619E70F}" type="pres">
      <dgm:prSet presAssocID="{685D9C21-FE92-4ACE-85D1-F4DF52929B4B}" presName="bottomLine" presStyleLbl="alignNode1" presStyleIdx="13" presStyleCnt="14">
        <dgm:presLayoutVars/>
      </dgm:prSet>
      <dgm:spPr/>
    </dgm:pt>
    <dgm:pt modelId="{F31F12C5-DA52-4E44-84C1-A0430073842C}" type="pres">
      <dgm:prSet presAssocID="{685D9C21-FE92-4ACE-85D1-F4DF52929B4B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29196903-7CC6-4E13-A3E7-C7FACD676596}" srcId="{E118BE16-DB56-4CBD-9A14-05D67800CF9E}" destId="{8A280719-B2D6-4288-BD91-F6F6CB4334EC}" srcOrd="4" destOrd="0" parTransId="{D85F82DC-970C-4A3E-A2A5-58045D83E599}" sibTransId="{D368CBE0-7971-4697-9B47-352D25BBBCA8}"/>
    <dgm:cxn modelId="{0C597D04-04EA-4534-B63C-0643E53D23AB}" type="presOf" srcId="{798CF2D6-57B5-42CB-93B8-EA726D8108F6}" destId="{F3133A42-CBAF-467F-B4C8-17DCA723DF3E}" srcOrd="0" destOrd="0" presId="urn:microsoft.com/office/officeart/2016/7/layout/BasicLinearProcessNumbered"/>
    <dgm:cxn modelId="{7FDF4E09-633E-4851-B42C-284465C5B502}" type="presOf" srcId="{612377C0-B73B-4787-86B0-366213AD97DD}" destId="{561C6BF4-31E9-4334-877F-51B4E31BB984}" srcOrd="0" destOrd="0" presId="urn:microsoft.com/office/officeart/2016/7/layout/BasicLinearProcessNumbered"/>
    <dgm:cxn modelId="{E563C714-8231-48A6-9EAA-44C662AC9DBD}" srcId="{E118BE16-DB56-4CBD-9A14-05D67800CF9E}" destId="{FF792ECF-578A-4836-9206-53B65364FA31}" srcOrd="1" destOrd="0" parTransId="{FE8EDF43-080D-4ADE-AE90-20C4DCFF047B}" sibTransId="{7854ECBE-D9BD-4F2D-A606-C0D9A568AEFA}"/>
    <dgm:cxn modelId="{ED1A031E-C109-4F21-B1BC-5F56DE5999F3}" srcId="{E118BE16-DB56-4CBD-9A14-05D67800CF9E}" destId="{9E9D93B2-CC73-4354-B557-591C984674D1}" srcOrd="2" destOrd="0" parTransId="{63F184DA-0390-43C0-B470-51F9E8CD89CB}" sibTransId="{FDA4CB12-378B-43A6-B91D-4E6ECA4207B7}"/>
    <dgm:cxn modelId="{F065D420-55D7-4D73-B88F-072A885F0D3D}" type="presOf" srcId="{9E9D93B2-CC73-4354-B557-591C984674D1}" destId="{A08CDC33-F8CC-49EC-8667-8A7E7644A091}" srcOrd="1" destOrd="0" presId="urn:microsoft.com/office/officeart/2016/7/layout/BasicLinearProcessNumbered"/>
    <dgm:cxn modelId="{5EE47222-D3DB-46C0-A6C6-5CEE34C17CED}" type="presOf" srcId="{8A280719-B2D6-4288-BD91-F6F6CB4334EC}" destId="{C0A0E8A0-14C7-47E3-8357-AC88A7B73036}" srcOrd="0" destOrd="0" presId="urn:microsoft.com/office/officeart/2016/7/layout/BasicLinearProcessNumbered"/>
    <dgm:cxn modelId="{FFD0035B-AC7B-4CF2-9251-6C043F83C266}" type="presOf" srcId="{8A280719-B2D6-4288-BD91-F6F6CB4334EC}" destId="{0B697D8B-BBF3-4081-A6AC-4FF93F738BC3}" srcOrd="1" destOrd="0" presId="urn:microsoft.com/office/officeart/2016/7/layout/BasicLinearProcessNumbered"/>
    <dgm:cxn modelId="{3A0A9D5C-7B6C-45FA-BE64-E9653E7B3677}" type="presOf" srcId="{FDA4CB12-378B-43A6-B91D-4E6ECA4207B7}" destId="{EDC99053-1B02-4420-91DB-A3FAF261F14B}" srcOrd="0" destOrd="0" presId="urn:microsoft.com/office/officeart/2016/7/layout/BasicLinearProcessNumbered"/>
    <dgm:cxn modelId="{C14D4D48-7754-482D-82E1-B0299AE0CED9}" type="presOf" srcId="{FF792ECF-578A-4836-9206-53B65364FA31}" destId="{5B2473CE-C918-41AB-B050-0CE20752E03B}" srcOrd="1" destOrd="0" presId="urn:microsoft.com/office/officeart/2016/7/layout/BasicLinearProcessNumbered"/>
    <dgm:cxn modelId="{59826D68-F192-4B5E-A53D-DB4246D6C5C5}" type="presOf" srcId="{685D9C21-FE92-4ACE-85D1-F4DF52929B4B}" destId="{F31F12C5-DA52-4E44-84C1-A0430073842C}" srcOrd="1" destOrd="0" presId="urn:microsoft.com/office/officeart/2016/7/layout/BasicLinearProcessNumbered"/>
    <dgm:cxn modelId="{2B45DE4A-42FA-4421-89B8-BFE2A4D3C1F8}" type="presOf" srcId="{685D9C21-FE92-4ACE-85D1-F4DF52929B4B}" destId="{66219B35-74EC-4171-A6AF-FC1A504A2825}" srcOrd="0" destOrd="0" presId="urn:microsoft.com/office/officeart/2016/7/layout/BasicLinearProcessNumbered"/>
    <dgm:cxn modelId="{D385DE4A-8BDA-4DD2-92BA-15831BC9FDEC}" type="presOf" srcId="{435F96C6-6E3F-4800-8612-7E59761E24BC}" destId="{FC9F33A9-0961-4D6D-B971-DAF2F573CB74}" srcOrd="0" destOrd="0" presId="urn:microsoft.com/office/officeart/2016/7/layout/BasicLinearProcessNumbered"/>
    <dgm:cxn modelId="{D28BCA57-6B8B-4F27-AD3B-35B9EEDCA32E}" type="presOf" srcId="{D368CBE0-7971-4697-9B47-352D25BBBCA8}" destId="{21A21BBD-2590-4267-AE0F-24C4399D5727}" srcOrd="0" destOrd="0" presId="urn:microsoft.com/office/officeart/2016/7/layout/BasicLinearProcessNumbered"/>
    <dgm:cxn modelId="{0E9752A3-0B51-4284-87AE-A0389FF63A8B}" type="presOf" srcId="{FF792ECF-578A-4836-9206-53B65364FA31}" destId="{A01AAD8F-195B-47D4-A0FE-8193ECA212DC}" srcOrd="0" destOrd="0" presId="urn:microsoft.com/office/officeart/2016/7/layout/BasicLinearProcessNumbered"/>
    <dgm:cxn modelId="{28679BAF-85DF-4420-8D92-08041DAF551F}" srcId="{E118BE16-DB56-4CBD-9A14-05D67800CF9E}" destId="{685D9C21-FE92-4ACE-85D1-F4DF52929B4B}" srcOrd="6" destOrd="0" parTransId="{D868C4B9-8AE1-44EC-B178-5EC419363D3E}" sibTransId="{B7AC75A9-1132-4467-A4C4-6874187EBC42}"/>
    <dgm:cxn modelId="{9957A7B3-2F7A-4347-BF9A-FE5E1CBEFAE0}" type="presOf" srcId="{BD164CBC-FE9C-4D73-A064-0D8102EEFF38}" destId="{0F4800C5-2A9C-4D25-95A7-C3E26CFE3137}" srcOrd="0" destOrd="0" presId="urn:microsoft.com/office/officeart/2016/7/layout/BasicLinearProcessNumbered"/>
    <dgm:cxn modelId="{E56D2AC5-6167-41D8-AE15-A6FF06C37EF6}" type="presOf" srcId="{BD164CBC-FE9C-4D73-A064-0D8102EEFF38}" destId="{A0117380-63D5-4316-839C-417C2B3E940B}" srcOrd="1" destOrd="0" presId="urn:microsoft.com/office/officeart/2016/7/layout/BasicLinearProcessNumbered"/>
    <dgm:cxn modelId="{DB6A2BC9-9CD8-410D-A8C3-34081F38D0B8}" type="presOf" srcId="{9E9D93B2-CC73-4354-B557-591C984674D1}" destId="{DF264D96-3D2F-4854-BE3F-0BE859BA20D7}" srcOrd="0" destOrd="0" presId="urn:microsoft.com/office/officeart/2016/7/layout/BasicLinearProcessNumbered"/>
    <dgm:cxn modelId="{943C46CC-964F-4123-B04C-1D3D0202FD1F}" type="presOf" srcId="{B7AC75A9-1132-4467-A4C4-6874187EBC42}" destId="{D7B63295-9D45-471E-B108-3B21C3D9C557}" srcOrd="0" destOrd="0" presId="urn:microsoft.com/office/officeart/2016/7/layout/BasicLinearProcessNumbered"/>
    <dgm:cxn modelId="{2A1E07CE-3C8D-41D8-8D27-1B00090B44A9}" type="presOf" srcId="{612377C0-B73B-4787-86B0-366213AD97DD}" destId="{9C91FD54-BC64-4816-8782-96FA9EF8A3D6}" srcOrd="1" destOrd="0" presId="urn:microsoft.com/office/officeart/2016/7/layout/BasicLinearProcessNumbered"/>
    <dgm:cxn modelId="{F0F35DCF-D5C5-4193-AB4D-1E646CF9B70C}" type="presOf" srcId="{1FB29142-630F-49ED-B581-36A42CFBDEDB}" destId="{EB3AA040-E9C2-493E-88B1-AA4E75388F6F}" srcOrd="0" destOrd="0" presId="urn:microsoft.com/office/officeart/2016/7/layout/BasicLinearProcessNumbered"/>
    <dgm:cxn modelId="{19F530D0-8AC3-4A99-B5E3-13C0936D388C}" type="presOf" srcId="{8EA5CCDD-79F4-46E3-98F0-FD5CC672ABF1}" destId="{977C0F05-D813-4F37-9C37-D41ABD269209}" srcOrd="0" destOrd="0" presId="urn:microsoft.com/office/officeart/2016/7/layout/BasicLinearProcessNumbered"/>
    <dgm:cxn modelId="{87087DD0-91A4-4DBD-9F07-7BEF2F87C415}" type="presOf" srcId="{E118BE16-DB56-4CBD-9A14-05D67800CF9E}" destId="{846A99F6-AD11-4F6A-9596-A82E376A1C10}" srcOrd="0" destOrd="0" presId="urn:microsoft.com/office/officeart/2016/7/layout/BasicLinearProcessNumbered"/>
    <dgm:cxn modelId="{3FE488D4-DF90-4580-810A-6E6F59E42DA6}" srcId="{E118BE16-DB56-4CBD-9A14-05D67800CF9E}" destId="{798CF2D6-57B5-42CB-93B8-EA726D8108F6}" srcOrd="3" destOrd="0" parTransId="{B261C690-3A80-45BC-BE50-2F0556378FFB}" sibTransId="{435F96C6-6E3F-4800-8612-7E59761E24BC}"/>
    <dgm:cxn modelId="{E4F676E7-E73F-4728-BFED-9D0714931D5A}" type="presOf" srcId="{798CF2D6-57B5-42CB-93B8-EA726D8108F6}" destId="{ADC9A91D-5058-4B05-9FA0-EF156B4FEDBA}" srcOrd="1" destOrd="0" presId="urn:microsoft.com/office/officeart/2016/7/layout/BasicLinearProcessNumbered"/>
    <dgm:cxn modelId="{FA2C9EEE-6B89-494F-9229-99020AF7EA7B}" srcId="{E118BE16-DB56-4CBD-9A14-05D67800CF9E}" destId="{612377C0-B73B-4787-86B0-366213AD97DD}" srcOrd="5" destOrd="0" parTransId="{8C1F8BD3-0232-4293-BDCE-809CA2693BEE}" sibTransId="{1FB29142-630F-49ED-B581-36A42CFBDEDB}"/>
    <dgm:cxn modelId="{99FB5FEF-C9F0-426F-93BA-3BE03CD9248F}" srcId="{E118BE16-DB56-4CBD-9A14-05D67800CF9E}" destId="{BD164CBC-FE9C-4D73-A064-0D8102EEFF38}" srcOrd="0" destOrd="0" parTransId="{9D1BABCD-EED8-4287-9061-AF2EDEEF835D}" sibTransId="{8EA5CCDD-79F4-46E3-98F0-FD5CC672ABF1}"/>
    <dgm:cxn modelId="{E2EC24F9-3E75-49B9-B5DC-8B2DF93FAC7C}" type="presOf" srcId="{7854ECBE-D9BD-4F2D-A606-C0D9A568AEFA}" destId="{FDB95CA7-4B49-41E1-BC35-16CDE3DB2BD4}" srcOrd="0" destOrd="0" presId="urn:microsoft.com/office/officeart/2016/7/layout/BasicLinearProcessNumbered"/>
    <dgm:cxn modelId="{A7A8D081-B15B-4CDC-ACC6-7EDC60BEF78E}" type="presParOf" srcId="{846A99F6-AD11-4F6A-9596-A82E376A1C10}" destId="{B4EFD240-D7A9-4997-94FB-FD3CDEAE2E24}" srcOrd="0" destOrd="0" presId="urn:microsoft.com/office/officeart/2016/7/layout/BasicLinearProcessNumbered"/>
    <dgm:cxn modelId="{BBDDA52E-9FFD-483E-AB49-A490F36C38B4}" type="presParOf" srcId="{B4EFD240-D7A9-4997-94FB-FD3CDEAE2E24}" destId="{0F4800C5-2A9C-4D25-95A7-C3E26CFE3137}" srcOrd="0" destOrd="0" presId="urn:microsoft.com/office/officeart/2016/7/layout/BasicLinearProcessNumbered"/>
    <dgm:cxn modelId="{56EE7D17-20CB-413F-A69B-C9CDEB1AD15B}" type="presParOf" srcId="{B4EFD240-D7A9-4997-94FB-FD3CDEAE2E24}" destId="{977C0F05-D813-4F37-9C37-D41ABD269209}" srcOrd="1" destOrd="0" presId="urn:microsoft.com/office/officeart/2016/7/layout/BasicLinearProcessNumbered"/>
    <dgm:cxn modelId="{5F4DD45D-DC55-430C-9399-94C09421D555}" type="presParOf" srcId="{B4EFD240-D7A9-4997-94FB-FD3CDEAE2E24}" destId="{9FCFDB5A-E5D4-4F3C-8950-27A0BE5DCEC0}" srcOrd="2" destOrd="0" presId="urn:microsoft.com/office/officeart/2016/7/layout/BasicLinearProcessNumbered"/>
    <dgm:cxn modelId="{8DCB8D2A-4E36-4B85-849C-28A5DAB82A29}" type="presParOf" srcId="{B4EFD240-D7A9-4997-94FB-FD3CDEAE2E24}" destId="{A0117380-63D5-4316-839C-417C2B3E940B}" srcOrd="3" destOrd="0" presId="urn:microsoft.com/office/officeart/2016/7/layout/BasicLinearProcessNumbered"/>
    <dgm:cxn modelId="{87464812-5122-491F-964D-0B0D73E2332D}" type="presParOf" srcId="{846A99F6-AD11-4F6A-9596-A82E376A1C10}" destId="{8F2F27EA-5F43-4C99-A465-72EE3595C72E}" srcOrd="1" destOrd="0" presId="urn:microsoft.com/office/officeart/2016/7/layout/BasicLinearProcessNumbered"/>
    <dgm:cxn modelId="{A01BF1B1-35E8-4832-8D61-0B56FFEC8525}" type="presParOf" srcId="{846A99F6-AD11-4F6A-9596-A82E376A1C10}" destId="{65CD1213-8BCF-4E31-85AE-9740601ED33E}" srcOrd="2" destOrd="0" presId="urn:microsoft.com/office/officeart/2016/7/layout/BasicLinearProcessNumbered"/>
    <dgm:cxn modelId="{753FC156-3753-4A89-A505-3DE745012FB1}" type="presParOf" srcId="{65CD1213-8BCF-4E31-85AE-9740601ED33E}" destId="{A01AAD8F-195B-47D4-A0FE-8193ECA212DC}" srcOrd="0" destOrd="0" presId="urn:microsoft.com/office/officeart/2016/7/layout/BasicLinearProcessNumbered"/>
    <dgm:cxn modelId="{FE7C09EE-623D-482C-8DD3-426C8D5D2F76}" type="presParOf" srcId="{65CD1213-8BCF-4E31-85AE-9740601ED33E}" destId="{FDB95CA7-4B49-41E1-BC35-16CDE3DB2BD4}" srcOrd="1" destOrd="0" presId="urn:microsoft.com/office/officeart/2016/7/layout/BasicLinearProcessNumbered"/>
    <dgm:cxn modelId="{A407EE6C-DE87-4EA6-B314-9D75C227A3DB}" type="presParOf" srcId="{65CD1213-8BCF-4E31-85AE-9740601ED33E}" destId="{728110CE-E57A-44E7-8615-946A81F8F9B9}" srcOrd="2" destOrd="0" presId="urn:microsoft.com/office/officeart/2016/7/layout/BasicLinearProcessNumbered"/>
    <dgm:cxn modelId="{B8C4B897-A7BC-4D96-A5BF-473AAD2E5AD9}" type="presParOf" srcId="{65CD1213-8BCF-4E31-85AE-9740601ED33E}" destId="{5B2473CE-C918-41AB-B050-0CE20752E03B}" srcOrd="3" destOrd="0" presId="urn:microsoft.com/office/officeart/2016/7/layout/BasicLinearProcessNumbered"/>
    <dgm:cxn modelId="{0AB447DF-697E-4A80-9C5E-A8A4B59A5D9E}" type="presParOf" srcId="{846A99F6-AD11-4F6A-9596-A82E376A1C10}" destId="{0A0647E1-81E7-43D3-8484-1E3BBE12C1EB}" srcOrd="3" destOrd="0" presId="urn:microsoft.com/office/officeart/2016/7/layout/BasicLinearProcessNumbered"/>
    <dgm:cxn modelId="{4451B217-9E4C-4097-BBD1-8771D5DCAB18}" type="presParOf" srcId="{846A99F6-AD11-4F6A-9596-A82E376A1C10}" destId="{067EB542-4EA4-432F-A1EC-FEADD611FBBB}" srcOrd="4" destOrd="0" presId="urn:microsoft.com/office/officeart/2016/7/layout/BasicLinearProcessNumbered"/>
    <dgm:cxn modelId="{696226AE-D631-4F85-B60D-D49C8D8BA460}" type="presParOf" srcId="{067EB542-4EA4-432F-A1EC-FEADD611FBBB}" destId="{DF264D96-3D2F-4854-BE3F-0BE859BA20D7}" srcOrd="0" destOrd="0" presId="urn:microsoft.com/office/officeart/2016/7/layout/BasicLinearProcessNumbered"/>
    <dgm:cxn modelId="{C93C1547-6C9A-4B98-8D27-5202C27A8168}" type="presParOf" srcId="{067EB542-4EA4-432F-A1EC-FEADD611FBBB}" destId="{EDC99053-1B02-4420-91DB-A3FAF261F14B}" srcOrd="1" destOrd="0" presId="urn:microsoft.com/office/officeart/2016/7/layout/BasicLinearProcessNumbered"/>
    <dgm:cxn modelId="{82213B87-9108-41F2-A293-5382B99C7570}" type="presParOf" srcId="{067EB542-4EA4-432F-A1EC-FEADD611FBBB}" destId="{8FA7E64E-648B-4A5D-B75A-D1EF6060F11C}" srcOrd="2" destOrd="0" presId="urn:microsoft.com/office/officeart/2016/7/layout/BasicLinearProcessNumbered"/>
    <dgm:cxn modelId="{0BB287CC-F419-48CC-9BAA-F9FEA04C2D4E}" type="presParOf" srcId="{067EB542-4EA4-432F-A1EC-FEADD611FBBB}" destId="{A08CDC33-F8CC-49EC-8667-8A7E7644A091}" srcOrd="3" destOrd="0" presId="urn:microsoft.com/office/officeart/2016/7/layout/BasicLinearProcessNumbered"/>
    <dgm:cxn modelId="{A5FA1875-3F09-4DD8-9A05-928553B4DD7F}" type="presParOf" srcId="{846A99F6-AD11-4F6A-9596-A82E376A1C10}" destId="{00ABCC73-01ED-4840-96E8-863ED1FF3126}" srcOrd="5" destOrd="0" presId="urn:microsoft.com/office/officeart/2016/7/layout/BasicLinearProcessNumbered"/>
    <dgm:cxn modelId="{7920F04B-70BE-4454-A5C2-877FAD69FDC7}" type="presParOf" srcId="{846A99F6-AD11-4F6A-9596-A82E376A1C10}" destId="{4BA75001-7493-40C3-83DE-F4185811499F}" srcOrd="6" destOrd="0" presId="urn:microsoft.com/office/officeart/2016/7/layout/BasicLinearProcessNumbered"/>
    <dgm:cxn modelId="{50AEC65F-5165-4A33-8963-1A276D2A7388}" type="presParOf" srcId="{4BA75001-7493-40C3-83DE-F4185811499F}" destId="{F3133A42-CBAF-467F-B4C8-17DCA723DF3E}" srcOrd="0" destOrd="0" presId="urn:microsoft.com/office/officeart/2016/7/layout/BasicLinearProcessNumbered"/>
    <dgm:cxn modelId="{775DE710-D46D-48FD-81AA-0FF257875B26}" type="presParOf" srcId="{4BA75001-7493-40C3-83DE-F4185811499F}" destId="{FC9F33A9-0961-4D6D-B971-DAF2F573CB74}" srcOrd="1" destOrd="0" presId="urn:microsoft.com/office/officeart/2016/7/layout/BasicLinearProcessNumbered"/>
    <dgm:cxn modelId="{13F22F94-A01A-47A5-AAFD-8A7B841C6321}" type="presParOf" srcId="{4BA75001-7493-40C3-83DE-F4185811499F}" destId="{34E38011-29D9-4C7A-AC2F-0ABA1E4420CF}" srcOrd="2" destOrd="0" presId="urn:microsoft.com/office/officeart/2016/7/layout/BasicLinearProcessNumbered"/>
    <dgm:cxn modelId="{F436B1CC-9EE5-4E3E-8FB4-080B3149E393}" type="presParOf" srcId="{4BA75001-7493-40C3-83DE-F4185811499F}" destId="{ADC9A91D-5058-4B05-9FA0-EF156B4FEDBA}" srcOrd="3" destOrd="0" presId="urn:microsoft.com/office/officeart/2016/7/layout/BasicLinearProcessNumbered"/>
    <dgm:cxn modelId="{E3EE1FFD-AAE1-41B6-B5A5-9287E08E7C35}" type="presParOf" srcId="{846A99F6-AD11-4F6A-9596-A82E376A1C10}" destId="{7493A00D-0912-4811-8D5B-F8B084859E2B}" srcOrd="7" destOrd="0" presId="urn:microsoft.com/office/officeart/2016/7/layout/BasicLinearProcessNumbered"/>
    <dgm:cxn modelId="{1C4A9758-316D-4E4B-BF8F-5C1F15DD91F6}" type="presParOf" srcId="{846A99F6-AD11-4F6A-9596-A82E376A1C10}" destId="{A7781F0C-0F3B-415B-9D8D-A41C67B78F88}" srcOrd="8" destOrd="0" presId="urn:microsoft.com/office/officeart/2016/7/layout/BasicLinearProcessNumbered"/>
    <dgm:cxn modelId="{4AEC4A73-D75A-47B8-AADD-5253549E113E}" type="presParOf" srcId="{A7781F0C-0F3B-415B-9D8D-A41C67B78F88}" destId="{C0A0E8A0-14C7-47E3-8357-AC88A7B73036}" srcOrd="0" destOrd="0" presId="urn:microsoft.com/office/officeart/2016/7/layout/BasicLinearProcessNumbered"/>
    <dgm:cxn modelId="{8FC373A5-8E4E-447F-9CA4-C8690E2BEBBD}" type="presParOf" srcId="{A7781F0C-0F3B-415B-9D8D-A41C67B78F88}" destId="{21A21BBD-2590-4267-AE0F-24C4399D5727}" srcOrd="1" destOrd="0" presId="urn:microsoft.com/office/officeart/2016/7/layout/BasicLinearProcessNumbered"/>
    <dgm:cxn modelId="{E70F294A-8A23-47F2-8276-7B920E59746F}" type="presParOf" srcId="{A7781F0C-0F3B-415B-9D8D-A41C67B78F88}" destId="{4F547626-DD1E-4FA7-B255-862B70417A12}" srcOrd="2" destOrd="0" presId="urn:microsoft.com/office/officeart/2016/7/layout/BasicLinearProcessNumbered"/>
    <dgm:cxn modelId="{5CBD045E-04B7-4771-A00A-00598A0C26C4}" type="presParOf" srcId="{A7781F0C-0F3B-415B-9D8D-A41C67B78F88}" destId="{0B697D8B-BBF3-4081-A6AC-4FF93F738BC3}" srcOrd="3" destOrd="0" presId="urn:microsoft.com/office/officeart/2016/7/layout/BasicLinearProcessNumbered"/>
    <dgm:cxn modelId="{4B8DD463-FAA2-4FB7-B125-6B38883A43A6}" type="presParOf" srcId="{846A99F6-AD11-4F6A-9596-A82E376A1C10}" destId="{42E5A09F-9C25-4035-AC24-FDA861B819B6}" srcOrd="9" destOrd="0" presId="urn:microsoft.com/office/officeart/2016/7/layout/BasicLinearProcessNumbered"/>
    <dgm:cxn modelId="{CAF50968-B03E-4668-8515-65F1544AA5B0}" type="presParOf" srcId="{846A99F6-AD11-4F6A-9596-A82E376A1C10}" destId="{82CCD75B-BE0A-44C5-AC94-3F677B4720F1}" srcOrd="10" destOrd="0" presId="urn:microsoft.com/office/officeart/2016/7/layout/BasicLinearProcessNumbered"/>
    <dgm:cxn modelId="{1F5AA712-A46D-492B-A11B-7EC35C8F4A9A}" type="presParOf" srcId="{82CCD75B-BE0A-44C5-AC94-3F677B4720F1}" destId="{561C6BF4-31E9-4334-877F-51B4E31BB984}" srcOrd="0" destOrd="0" presId="urn:microsoft.com/office/officeart/2016/7/layout/BasicLinearProcessNumbered"/>
    <dgm:cxn modelId="{0310111D-6098-46F8-8512-3507D72143C7}" type="presParOf" srcId="{82CCD75B-BE0A-44C5-AC94-3F677B4720F1}" destId="{EB3AA040-E9C2-493E-88B1-AA4E75388F6F}" srcOrd="1" destOrd="0" presId="urn:microsoft.com/office/officeart/2016/7/layout/BasicLinearProcessNumbered"/>
    <dgm:cxn modelId="{F518979C-E66F-4D48-8A21-35EF26ECF444}" type="presParOf" srcId="{82CCD75B-BE0A-44C5-AC94-3F677B4720F1}" destId="{806E3BD3-CAB7-4C1A-9144-1EE2644ED667}" srcOrd="2" destOrd="0" presId="urn:microsoft.com/office/officeart/2016/7/layout/BasicLinearProcessNumbered"/>
    <dgm:cxn modelId="{5802AE7C-7157-4528-8A13-0E76DA6829CB}" type="presParOf" srcId="{82CCD75B-BE0A-44C5-AC94-3F677B4720F1}" destId="{9C91FD54-BC64-4816-8782-96FA9EF8A3D6}" srcOrd="3" destOrd="0" presId="urn:microsoft.com/office/officeart/2016/7/layout/BasicLinearProcessNumbered"/>
    <dgm:cxn modelId="{C151DB84-D568-452D-8452-0B2246937758}" type="presParOf" srcId="{846A99F6-AD11-4F6A-9596-A82E376A1C10}" destId="{515B37A1-E10B-4B24-963D-AD9669DB7FEE}" srcOrd="11" destOrd="0" presId="urn:microsoft.com/office/officeart/2016/7/layout/BasicLinearProcessNumbered"/>
    <dgm:cxn modelId="{4BB26F6A-18C4-43FD-8933-8E77F8F2FDB0}" type="presParOf" srcId="{846A99F6-AD11-4F6A-9596-A82E376A1C10}" destId="{97925B6D-4B31-46DC-91C7-E6F44F211065}" srcOrd="12" destOrd="0" presId="urn:microsoft.com/office/officeart/2016/7/layout/BasicLinearProcessNumbered"/>
    <dgm:cxn modelId="{A95BA35E-1969-4DD4-B29B-FBE953DB77FA}" type="presParOf" srcId="{97925B6D-4B31-46DC-91C7-E6F44F211065}" destId="{66219B35-74EC-4171-A6AF-FC1A504A2825}" srcOrd="0" destOrd="0" presId="urn:microsoft.com/office/officeart/2016/7/layout/BasicLinearProcessNumbered"/>
    <dgm:cxn modelId="{D515C8EA-6B50-4C7D-97B2-5EB731145C8F}" type="presParOf" srcId="{97925B6D-4B31-46DC-91C7-E6F44F211065}" destId="{D7B63295-9D45-471E-B108-3B21C3D9C557}" srcOrd="1" destOrd="0" presId="urn:microsoft.com/office/officeart/2016/7/layout/BasicLinearProcessNumbered"/>
    <dgm:cxn modelId="{37679891-4386-482A-A0C6-CB7E2BF39DD0}" type="presParOf" srcId="{97925B6D-4B31-46DC-91C7-E6F44F211065}" destId="{64A4C60D-37A0-4878-8D1E-9CEC4619E70F}" srcOrd="2" destOrd="0" presId="urn:microsoft.com/office/officeart/2016/7/layout/BasicLinearProcessNumbered"/>
    <dgm:cxn modelId="{9A957B65-66AC-4864-B513-5741A3D4F19E}" type="presParOf" srcId="{97925B6D-4B31-46DC-91C7-E6F44F211065}" destId="{F31F12C5-DA52-4E44-84C1-A043007384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B7BC44-BB8A-4652-862B-76EDEDEA3E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F568D-942A-4542-9926-9104F74879D4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campaign_item_id </a:t>
          </a:r>
          <a:r>
            <a:rPr lang="en-GB" sz="1600" b="0" i="0" dirty="0">
              <a:solidFill>
                <a:schemeClr val="tx1"/>
              </a:solidFill>
            </a:rPr>
            <a:t>: unique id of each advertising campaign</a:t>
          </a:r>
          <a:endParaRPr lang="en-US" sz="1600" dirty="0">
            <a:solidFill>
              <a:schemeClr val="tx1"/>
            </a:solidFill>
          </a:endParaRPr>
        </a:p>
      </dgm:t>
    </dgm:pt>
    <dgm:pt modelId="{F6B964CF-DB82-4590-A562-E8399B4C79F9}" type="par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D788D7B-4679-4B30-B763-BCFC04A9958F}" type="sib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81B925E-718D-4BED-9A41-9F9A3390462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no_of_days </a:t>
          </a:r>
          <a:r>
            <a:rPr lang="en-GB" sz="1600" b="0" i="0" dirty="0">
              <a:solidFill>
                <a:schemeClr val="tx1"/>
              </a:solidFill>
            </a:rPr>
            <a:t>: number of days the campaign has been running</a:t>
          </a:r>
          <a:endParaRPr lang="en-US" sz="1600" dirty="0">
            <a:solidFill>
              <a:schemeClr val="tx1"/>
            </a:solidFill>
          </a:endParaRPr>
        </a:p>
      </dgm:t>
    </dgm:pt>
    <dgm:pt modelId="{BC91ADDD-4D25-46C0-9E25-D631A84EA3FF}" type="par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73C2036-4FFB-49E0-9093-7BFB2ADCB029}" type="sib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EAB952F-EA1E-4764-BE4E-6907AA294D52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time </a:t>
          </a:r>
          <a:r>
            <a:rPr lang="en-GB" sz="1600" b="0" i="0" dirty="0">
              <a:solidFill>
                <a:schemeClr val="tx1"/>
              </a:solidFill>
            </a:rPr>
            <a:t>: timestamp on which the data was captured</a:t>
          </a:r>
          <a:endParaRPr lang="en-US" sz="1600" dirty="0">
            <a:solidFill>
              <a:schemeClr val="tx1"/>
            </a:solidFill>
          </a:endParaRPr>
        </a:p>
      </dgm:t>
    </dgm:pt>
    <dgm:pt modelId="{5B5174FF-4CF9-4D8E-BD1C-816FB5E2B505}" type="par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E3B4FC7-D434-4355-BC7F-E5A282D2B1C4}" type="sib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6CF7D74-9D1F-4619-9BA3-17C5AEECE6C2}">
      <dgm:prSet custT="1"/>
      <dgm:spPr/>
      <dgm:t>
        <a:bodyPr/>
        <a:lstStyle/>
        <a:p>
          <a:r>
            <a:rPr lang="en-GB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media_cost_usd </a:t>
          </a:r>
          <a:r>
            <a:rPr lang="en-GB" sz="1600" b="0" i="0" kern="1200" dirty="0">
              <a:solidFill>
                <a:schemeClr val="tx1"/>
              </a:solidFill>
            </a:rPr>
            <a:t>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the</a:t>
          </a:r>
          <a:r>
            <a:rPr lang="en-US" sz="1600" b="0" i="0" kern="1200" dirty="0"/>
            <a:t>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amount of money that the campaign has spent on that particular day</a:t>
          </a:r>
        </a:p>
      </dgm:t>
    </dgm:pt>
    <dgm:pt modelId="{1C15CDA4-D109-446D-9228-E75AB399F19F}" type="par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85055A-5B1D-4E05-9B51-FBB9DF417C37}" type="sib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7F9D131-7FBD-4149-BF3D-251817CBCAAB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search_tags </a:t>
          </a:r>
          <a:r>
            <a:rPr lang="en-GB" sz="1600" b="0" i="0" dirty="0">
              <a:solidFill>
                <a:schemeClr val="tx1"/>
              </a:solidFill>
            </a:rPr>
            <a:t>: search tags used for displaying ads</a:t>
          </a:r>
          <a:endParaRPr lang="en-US" sz="1600" dirty="0">
            <a:solidFill>
              <a:schemeClr val="tx1"/>
            </a:solidFill>
          </a:endParaRPr>
        </a:p>
      </dgm:t>
    </dgm:pt>
    <dgm:pt modelId="{815356E8-54A4-4493-92DC-D776F3DFA706}" type="parTrans" cxnId="{655B07FB-6A98-4929-9B99-2EA711A047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8FE8A08-F071-447C-8A53-39D78550E2D3}" type="sibTrans" cxnId="{655B07FB-6A98-4929-9B99-2EA711A047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31BD0E7-06B7-454E-AC18-69BFAE3AF18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channel_name </a:t>
          </a:r>
          <a:r>
            <a:rPr lang="en-GB" sz="1600" b="0" i="0" dirty="0">
              <a:solidFill>
                <a:schemeClr val="tx1"/>
              </a:solidFill>
            </a:rPr>
            <a:t>: name of the channel (display, search, social, mobile video)</a:t>
          </a:r>
          <a:endParaRPr lang="en-US" sz="1600" dirty="0">
            <a:solidFill>
              <a:schemeClr val="tx1"/>
            </a:solidFill>
          </a:endParaRPr>
        </a:p>
      </dgm:t>
    </dgm:pt>
    <dgm:pt modelId="{830BD957-68FC-4695-90BA-9C95871BACFE}" type="par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17EFD24-CD35-4005-8A1E-15D7C7296FE2}" type="sib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F1F7276-F314-4128-A2D4-7E7362857404}" type="pres">
      <dgm:prSet presAssocID="{67B7BC44-BB8A-4652-862B-76EDEDEA3E47}" presName="linear" presStyleCnt="0">
        <dgm:presLayoutVars>
          <dgm:animLvl val="lvl"/>
          <dgm:resizeHandles val="exact"/>
        </dgm:presLayoutVars>
      </dgm:prSet>
      <dgm:spPr/>
    </dgm:pt>
    <dgm:pt modelId="{6036EFAB-AB89-4D7D-8ED0-3D05B70B12AC}" type="pres">
      <dgm:prSet presAssocID="{E82F568D-942A-4542-9926-9104F74879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21AC33-EBAC-494B-A8B8-7B659D6DCFCF}" type="pres">
      <dgm:prSet presAssocID="{FD788D7B-4679-4B30-B763-BCFC04A9958F}" presName="spacer" presStyleCnt="0"/>
      <dgm:spPr/>
    </dgm:pt>
    <dgm:pt modelId="{EF13C767-9BBF-468F-B8C9-FA119DE894E8}" type="pres">
      <dgm:prSet presAssocID="{581B925E-718D-4BED-9A41-9F9A339046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B400A8-6B38-4D95-AFEE-6C9E4C1F18F3}" type="pres">
      <dgm:prSet presAssocID="{B73C2036-4FFB-49E0-9093-7BFB2ADCB029}" presName="spacer" presStyleCnt="0"/>
      <dgm:spPr/>
    </dgm:pt>
    <dgm:pt modelId="{7C4D8CEA-A7C4-4778-9321-A8460EDB505A}" type="pres">
      <dgm:prSet presAssocID="{5EAB952F-EA1E-4764-BE4E-6907AA294D5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5645DA-B47A-49C8-B9B8-A5F22F9DD277}" type="pres">
      <dgm:prSet presAssocID="{AE3B4FC7-D434-4355-BC7F-E5A282D2B1C4}" presName="spacer" presStyleCnt="0"/>
      <dgm:spPr/>
    </dgm:pt>
    <dgm:pt modelId="{A6D2CFF7-A1AF-4D5E-BBFD-0419FA14F801}" type="pres">
      <dgm:prSet presAssocID="{66CF7D74-9D1F-4619-9BA3-17C5AEECE6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0F427F-5B20-4775-BAC1-1FA2E6FF5793}" type="pres">
      <dgm:prSet presAssocID="{5D85055A-5B1D-4E05-9B51-FBB9DF417C37}" presName="spacer" presStyleCnt="0"/>
      <dgm:spPr/>
    </dgm:pt>
    <dgm:pt modelId="{AB1CCA4F-07E5-4682-A1AC-70EEC42B2A6E}" type="pres">
      <dgm:prSet presAssocID="{27F9D131-7FBD-4149-BF3D-251817CBCA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1AF91C-C2DD-4311-9F45-86DAA2604CDF}" type="pres">
      <dgm:prSet presAssocID="{F8FE8A08-F071-447C-8A53-39D78550E2D3}" presName="spacer" presStyleCnt="0"/>
      <dgm:spPr/>
    </dgm:pt>
    <dgm:pt modelId="{56783B2A-D952-424E-9F3E-DB942ED9B428}" type="pres">
      <dgm:prSet presAssocID="{931BD0E7-06B7-454E-AC18-69BFAE3AF18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A83108-ED95-4A54-A3B1-F666F37BE69A}" srcId="{67B7BC44-BB8A-4652-862B-76EDEDEA3E47}" destId="{931BD0E7-06B7-454E-AC18-69BFAE3AF183}" srcOrd="5" destOrd="0" parTransId="{830BD957-68FC-4695-90BA-9C95871BACFE}" sibTransId="{D17EFD24-CD35-4005-8A1E-15D7C7296FE2}"/>
    <dgm:cxn modelId="{B7E4C31B-E279-4952-9758-6909A1ECEBBB}" type="presOf" srcId="{E82F568D-942A-4542-9926-9104F74879D4}" destId="{6036EFAB-AB89-4D7D-8ED0-3D05B70B12AC}" srcOrd="0" destOrd="0" presId="urn:microsoft.com/office/officeart/2005/8/layout/vList2"/>
    <dgm:cxn modelId="{B5FB2E1E-2541-4A3D-B4E0-AF494C294F6A}" srcId="{67B7BC44-BB8A-4652-862B-76EDEDEA3E47}" destId="{E82F568D-942A-4542-9926-9104F74879D4}" srcOrd="0" destOrd="0" parTransId="{F6B964CF-DB82-4590-A562-E8399B4C79F9}" sibTransId="{FD788D7B-4679-4B30-B763-BCFC04A9958F}"/>
    <dgm:cxn modelId="{DE57CD21-33DA-4569-A249-80924A86841D}" type="presOf" srcId="{931BD0E7-06B7-454E-AC18-69BFAE3AF183}" destId="{56783B2A-D952-424E-9F3E-DB942ED9B428}" srcOrd="0" destOrd="0" presId="urn:microsoft.com/office/officeart/2005/8/layout/vList2"/>
    <dgm:cxn modelId="{3DE07126-B924-4DFC-ACF3-92EF47107655}" type="presOf" srcId="{5EAB952F-EA1E-4764-BE4E-6907AA294D52}" destId="{7C4D8CEA-A7C4-4778-9321-A8460EDB505A}" srcOrd="0" destOrd="0" presId="urn:microsoft.com/office/officeart/2005/8/layout/vList2"/>
    <dgm:cxn modelId="{6059F362-8825-4E63-A2E5-13AE262D39C1}" srcId="{67B7BC44-BB8A-4652-862B-76EDEDEA3E47}" destId="{5EAB952F-EA1E-4764-BE4E-6907AA294D52}" srcOrd="2" destOrd="0" parTransId="{5B5174FF-4CF9-4D8E-BD1C-816FB5E2B505}" sibTransId="{AE3B4FC7-D434-4355-BC7F-E5A282D2B1C4}"/>
    <dgm:cxn modelId="{9ABE8871-9A1B-4E53-AA5C-AC41BF3ADDF9}" type="presOf" srcId="{27F9D131-7FBD-4149-BF3D-251817CBCAAB}" destId="{AB1CCA4F-07E5-4682-A1AC-70EEC42B2A6E}" srcOrd="0" destOrd="0" presId="urn:microsoft.com/office/officeart/2005/8/layout/vList2"/>
    <dgm:cxn modelId="{75943252-54CF-49F7-A09B-3413710D00F4}" type="presOf" srcId="{581B925E-718D-4BED-9A41-9F9A33904623}" destId="{EF13C767-9BBF-468F-B8C9-FA119DE894E8}" srcOrd="0" destOrd="0" presId="urn:microsoft.com/office/officeart/2005/8/layout/vList2"/>
    <dgm:cxn modelId="{5F6520BE-9DD5-490D-B291-E04F5D887A3A}" type="presOf" srcId="{66CF7D74-9D1F-4619-9BA3-17C5AEECE6C2}" destId="{A6D2CFF7-A1AF-4D5E-BBFD-0419FA14F801}" srcOrd="0" destOrd="0" presId="urn:microsoft.com/office/officeart/2005/8/layout/vList2"/>
    <dgm:cxn modelId="{E0183EC7-0745-4718-BD21-02099ACBC7E1}" type="presOf" srcId="{67B7BC44-BB8A-4652-862B-76EDEDEA3E47}" destId="{2F1F7276-F314-4128-A2D4-7E7362857404}" srcOrd="0" destOrd="0" presId="urn:microsoft.com/office/officeart/2005/8/layout/vList2"/>
    <dgm:cxn modelId="{D33A4CEE-2210-4A99-A37B-022309C3092A}" srcId="{67B7BC44-BB8A-4652-862B-76EDEDEA3E47}" destId="{581B925E-718D-4BED-9A41-9F9A33904623}" srcOrd="1" destOrd="0" parTransId="{BC91ADDD-4D25-46C0-9E25-D631A84EA3FF}" sibTransId="{B73C2036-4FFB-49E0-9093-7BFB2ADCB029}"/>
    <dgm:cxn modelId="{655B07FB-6A98-4929-9B99-2EA711A0475D}" srcId="{67B7BC44-BB8A-4652-862B-76EDEDEA3E47}" destId="{27F9D131-7FBD-4149-BF3D-251817CBCAAB}" srcOrd="4" destOrd="0" parTransId="{815356E8-54A4-4493-92DC-D776F3DFA706}" sibTransId="{F8FE8A08-F071-447C-8A53-39D78550E2D3}"/>
    <dgm:cxn modelId="{BBE9C1FF-670F-480A-8B36-EE018C37E128}" srcId="{67B7BC44-BB8A-4652-862B-76EDEDEA3E47}" destId="{66CF7D74-9D1F-4619-9BA3-17C5AEECE6C2}" srcOrd="3" destOrd="0" parTransId="{1C15CDA4-D109-446D-9228-E75AB399F19F}" sibTransId="{5D85055A-5B1D-4E05-9B51-FBB9DF417C37}"/>
    <dgm:cxn modelId="{C38438FE-34F6-480B-8386-4A05BF3C1F9E}" type="presParOf" srcId="{2F1F7276-F314-4128-A2D4-7E7362857404}" destId="{6036EFAB-AB89-4D7D-8ED0-3D05B70B12AC}" srcOrd="0" destOrd="0" presId="urn:microsoft.com/office/officeart/2005/8/layout/vList2"/>
    <dgm:cxn modelId="{3FDD78CE-D900-4DFC-A6FD-8030EBDD9703}" type="presParOf" srcId="{2F1F7276-F314-4128-A2D4-7E7362857404}" destId="{8321AC33-EBAC-494B-A8B8-7B659D6DCFCF}" srcOrd="1" destOrd="0" presId="urn:microsoft.com/office/officeart/2005/8/layout/vList2"/>
    <dgm:cxn modelId="{68146ED4-BD3B-4A38-94E7-E840837D91CC}" type="presParOf" srcId="{2F1F7276-F314-4128-A2D4-7E7362857404}" destId="{EF13C767-9BBF-468F-B8C9-FA119DE894E8}" srcOrd="2" destOrd="0" presId="urn:microsoft.com/office/officeart/2005/8/layout/vList2"/>
    <dgm:cxn modelId="{513C2D32-FD01-43B5-B92F-FE84AF115DAC}" type="presParOf" srcId="{2F1F7276-F314-4128-A2D4-7E7362857404}" destId="{2CB400A8-6B38-4D95-AFEE-6C9E4C1F18F3}" srcOrd="3" destOrd="0" presId="urn:microsoft.com/office/officeart/2005/8/layout/vList2"/>
    <dgm:cxn modelId="{1C7305B6-5D04-4DF8-92B7-CDC01CC199D9}" type="presParOf" srcId="{2F1F7276-F314-4128-A2D4-7E7362857404}" destId="{7C4D8CEA-A7C4-4778-9321-A8460EDB505A}" srcOrd="4" destOrd="0" presId="urn:microsoft.com/office/officeart/2005/8/layout/vList2"/>
    <dgm:cxn modelId="{DABB9E31-C331-445A-86AE-E2D6131E878C}" type="presParOf" srcId="{2F1F7276-F314-4128-A2D4-7E7362857404}" destId="{475645DA-B47A-49C8-B9B8-A5F22F9DD277}" srcOrd="5" destOrd="0" presId="urn:microsoft.com/office/officeart/2005/8/layout/vList2"/>
    <dgm:cxn modelId="{B5E32177-98F1-4AB9-BC80-2C073ABDA4E0}" type="presParOf" srcId="{2F1F7276-F314-4128-A2D4-7E7362857404}" destId="{A6D2CFF7-A1AF-4D5E-BBFD-0419FA14F801}" srcOrd="6" destOrd="0" presId="urn:microsoft.com/office/officeart/2005/8/layout/vList2"/>
    <dgm:cxn modelId="{3CDF2CA7-EC79-4F2F-A6AB-80459C3EA1FB}" type="presParOf" srcId="{2F1F7276-F314-4128-A2D4-7E7362857404}" destId="{240F427F-5B20-4775-BAC1-1FA2E6FF5793}" srcOrd="7" destOrd="0" presId="urn:microsoft.com/office/officeart/2005/8/layout/vList2"/>
    <dgm:cxn modelId="{1E36DE9C-0D04-40E2-A5D2-57132001286F}" type="presParOf" srcId="{2F1F7276-F314-4128-A2D4-7E7362857404}" destId="{AB1CCA4F-07E5-4682-A1AC-70EEC42B2A6E}" srcOrd="8" destOrd="0" presId="urn:microsoft.com/office/officeart/2005/8/layout/vList2"/>
    <dgm:cxn modelId="{D6887256-1909-488E-B723-E2FE1BC883FF}" type="presParOf" srcId="{2F1F7276-F314-4128-A2D4-7E7362857404}" destId="{9F1AF91C-C2DD-4311-9F45-86DAA2604CDF}" srcOrd="9" destOrd="0" presId="urn:microsoft.com/office/officeart/2005/8/layout/vList2"/>
    <dgm:cxn modelId="{DE4A2F45-E67A-437C-9E7E-395DEBE81E4C}" type="presParOf" srcId="{2F1F7276-F314-4128-A2D4-7E7362857404}" destId="{56783B2A-D952-424E-9F3E-DB942ED9B4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B7BC44-BB8A-4652-862B-76EDEDEA3E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F568D-942A-4542-9926-9104F74879D4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campaign_budget_usd </a:t>
          </a:r>
          <a:r>
            <a:rPr lang="en-GB" sz="1600" b="0" i="0" dirty="0">
              <a:solidFill>
                <a:schemeClr val="tx1"/>
              </a:solidFill>
            </a:rPr>
            <a:t>: overall budget of the campaign or the amount of money that the campaign can spend.</a:t>
          </a:r>
          <a:endParaRPr lang="en-US" sz="1600" dirty="0">
            <a:solidFill>
              <a:schemeClr val="tx1"/>
            </a:solidFill>
          </a:endParaRPr>
        </a:p>
      </dgm:t>
    </dgm:pt>
    <dgm:pt modelId="{F6B964CF-DB82-4590-A562-E8399B4C79F9}" type="par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D788D7B-4679-4B30-B763-BCFC04A9958F}" type="sib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81B925E-718D-4BED-9A41-9F9A3390462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impressions: </a:t>
          </a:r>
          <a:r>
            <a:rPr lang="en-GB" sz="1600" b="0" i="0" dirty="0">
              <a:solidFill>
                <a:schemeClr val="tx1"/>
              </a:solidFill>
            </a:rPr>
            <a:t>The number of times an advertisement is displayed on a website or social media platform.</a:t>
          </a:r>
          <a:endParaRPr lang="en-US" sz="1600" dirty="0">
            <a:solidFill>
              <a:schemeClr val="tx1"/>
            </a:solidFill>
          </a:endParaRPr>
        </a:p>
      </dgm:t>
    </dgm:pt>
    <dgm:pt modelId="{BC91ADDD-4D25-46C0-9E25-D631A84EA3FF}" type="par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73C2036-4FFB-49E0-9093-7BFB2ADCB029}" type="sib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EAB952F-EA1E-4764-BE4E-6907AA294D52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clicks: </a:t>
          </a:r>
          <a:r>
            <a:rPr lang="en-GB" sz="1600" b="0" i="0" dirty="0">
              <a:solidFill>
                <a:schemeClr val="tx1"/>
              </a:solidFill>
            </a:rPr>
            <a:t>The number of times an advertisement is clicked on by a user, leading them to the advertiser's website or landing page.</a:t>
          </a:r>
          <a:endParaRPr lang="en-US" sz="1600" dirty="0">
            <a:solidFill>
              <a:schemeClr val="tx1"/>
            </a:solidFill>
          </a:endParaRPr>
        </a:p>
      </dgm:t>
    </dgm:pt>
    <dgm:pt modelId="{5B5174FF-4CF9-4D8E-BD1C-816FB5E2B505}" type="par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E3B4FC7-D434-4355-BC7F-E5A282D2B1C4}" type="sib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6CF7D74-9D1F-4619-9BA3-17C5AEECE6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ext_service_name: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name of each advertising platform used</a:t>
          </a:r>
        </a:p>
      </dgm:t>
    </dgm:pt>
    <dgm:pt modelId="{1C15CDA4-D109-446D-9228-E75AB399F19F}" type="par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85055A-5B1D-4E05-9B51-FBB9DF417C37}" type="sib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31BD0E7-06B7-454E-AC18-69BFAE3AF18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keywords </a:t>
          </a:r>
          <a:r>
            <a:rPr lang="en-GB" sz="1600" b="0" i="0" dirty="0">
              <a:solidFill>
                <a:schemeClr val="tx1"/>
              </a:solidFill>
            </a:rPr>
            <a:t>: a word or set of words that Google Ads advertisers can add to a given ad group so that your ads are targeting the right audience</a:t>
          </a:r>
          <a:endParaRPr lang="en-US" sz="1600" dirty="0">
            <a:solidFill>
              <a:schemeClr val="tx1"/>
            </a:solidFill>
          </a:endParaRPr>
        </a:p>
      </dgm:t>
    </dgm:pt>
    <dgm:pt modelId="{830BD957-68FC-4695-90BA-9C95871BACFE}" type="par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17EFD24-CD35-4005-8A1E-15D7C7296FE2}" type="sib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F1F7276-F314-4128-A2D4-7E7362857404}" type="pres">
      <dgm:prSet presAssocID="{67B7BC44-BB8A-4652-862B-76EDEDEA3E47}" presName="linear" presStyleCnt="0">
        <dgm:presLayoutVars>
          <dgm:animLvl val="lvl"/>
          <dgm:resizeHandles val="exact"/>
        </dgm:presLayoutVars>
      </dgm:prSet>
      <dgm:spPr/>
    </dgm:pt>
    <dgm:pt modelId="{6036EFAB-AB89-4D7D-8ED0-3D05B70B12AC}" type="pres">
      <dgm:prSet presAssocID="{E82F568D-942A-4542-9926-9104F74879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21AC33-EBAC-494B-A8B8-7B659D6DCFCF}" type="pres">
      <dgm:prSet presAssocID="{FD788D7B-4679-4B30-B763-BCFC04A9958F}" presName="spacer" presStyleCnt="0"/>
      <dgm:spPr/>
    </dgm:pt>
    <dgm:pt modelId="{EF13C767-9BBF-468F-B8C9-FA119DE894E8}" type="pres">
      <dgm:prSet presAssocID="{581B925E-718D-4BED-9A41-9F9A339046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B400A8-6B38-4D95-AFEE-6C9E4C1F18F3}" type="pres">
      <dgm:prSet presAssocID="{B73C2036-4FFB-49E0-9093-7BFB2ADCB029}" presName="spacer" presStyleCnt="0"/>
      <dgm:spPr/>
    </dgm:pt>
    <dgm:pt modelId="{7C4D8CEA-A7C4-4778-9321-A8460EDB505A}" type="pres">
      <dgm:prSet presAssocID="{5EAB952F-EA1E-4764-BE4E-6907AA294D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5645DA-B47A-49C8-B9B8-A5F22F9DD277}" type="pres">
      <dgm:prSet presAssocID="{AE3B4FC7-D434-4355-BC7F-E5A282D2B1C4}" presName="spacer" presStyleCnt="0"/>
      <dgm:spPr/>
    </dgm:pt>
    <dgm:pt modelId="{A6D2CFF7-A1AF-4D5E-BBFD-0419FA14F801}" type="pres">
      <dgm:prSet presAssocID="{66CF7D74-9D1F-4619-9BA3-17C5AEECE6C2}" presName="parentText" presStyleLbl="node1" presStyleIdx="3" presStyleCnt="5" custLinFactNeighborX="-1090" custLinFactNeighborY="-25050">
        <dgm:presLayoutVars>
          <dgm:chMax val="0"/>
          <dgm:bulletEnabled val="1"/>
        </dgm:presLayoutVars>
      </dgm:prSet>
      <dgm:spPr/>
    </dgm:pt>
    <dgm:pt modelId="{240F427F-5B20-4775-BAC1-1FA2E6FF5793}" type="pres">
      <dgm:prSet presAssocID="{5D85055A-5B1D-4E05-9B51-FBB9DF417C37}" presName="spacer" presStyleCnt="0"/>
      <dgm:spPr/>
    </dgm:pt>
    <dgm:pt modelId="{56783B2A-D952-424E-9F3E-DB942ED9B428}" type="pres">
      <dgm:prSet presAssocID="{931BD0E7-06B7-454E-AC18-69BFAE3AF1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6BD3500-9FA9-4617-8D38-B13AA86BFDDA}" type="presOf" srcId="{66CF7D74-9D1F-4619-9BA3-17C5AEECE6C2}" destId="{A6D2CFF7-A1AF-4D5E-BBFD-0419FA14F801}" srcOrd="0" destOrd="0" presId="urn:microsoft.com/office/officeart/2005/8/layout/vList2"/>
    <dgm:cxn modelId="{67A83108-ED95-4A54-A3B1-F666F37BE69A}" srcId="{67B7BC44-BB8A-4652-862B-76EDEDEA3E47}" destId="{931BD0E7-06B7-454E-AC18-69BFAE3AF183}" srcOrd="4" destOrd="0" parTransId="{830BD957-68FC-4695-90BA-9C95871BACFE}" sibTransId="{D17EFD24-CD35-4005-8A1E-15D7C7296FE2}"/>
    <dgm:cxn modelId="{B5FB2E1E-2541-4A3D-B4E0-AF494C294F6A}" srcId="{67B7BC44-BB8A-4652-862B-76EDEDEA3E47}" destId="{E82F568D-942A-4542-9926-9104F74879D4}" srcOrd="0" destOrd="0" parTransId="{F6B964CF-DB82-4590-A562-E8399B4C79F9}" sibTransId="{FD788D7B-4679-4B30-B763-BCFC04A9958F}"/>
    <dgm:cxn modelId="{6059F362-8825-4E63-A2E5-13AE262D39C1}" srcId="{67B7BC44-BB8A-4652-862B-76EDEDEA3E47}" destId="{5EAB952F-EA1E-4764-BE4E-6907AA294D52}" srcOrd="2" destOrd="0" parTransId="{5B5174FF-4CF9-4D8E-BD1C-816FB5E2B505}" sibTransId="{AE3B4FC7-D434-4355-BC7F-E5A282D2B1C4}"/>
    <dgm:cxn modelId="{29C6F380-5229-4500-BB4F-B65B89F6B364}" type="presOf" srcId="{581B925E-718D-4BED-9A41-9F9A33904623}" destId="{EF13C767-9BBF-468F-B8C9-FA119DE894E8}" srcOrd="0" destOrd="0" presId="urn:microsoft.com/office/officeart/2005/8/layout/vList2"/>
    <dgm:cxn modelId="{BF484E87-DB7C-4052-9A45-75ED1EE3F451}" type="presOf" srcId="{5EAB952F-EA1E-4764-BE4E-6907AA294D52}" destId="{7C4D8CEA-A7C4-4778-9321-A8460EDB505A}" srcOrd="0" destOrd="0" presId="urn:microsoft.com/office/officeart/2005/8/layout/vList2"/>
    <dgm:cxn modelId="{19D529B0-3ADC-40C5-8960-3C1BDE818AB7}" type="presOf" srcId="{67B7BC44-BB8A-4652-862B-76EDEDEA3E47}" destId="{2F1F7276-F314-4128-A2D4-7E7362857404}" srcOrd="0" destOrd="0" presId="urn:microsoft.com/office/officeart/2005/8/layout/vList2"/>
    <dgm:cxn modelId="{0973B3E7-D429-4957-9A2A-D2EFBFFEE916}" type="presOf" srcId="{E82F568D-942A-4542-9926-9104F74879D4}" destId="{6036EFAB-AB89-4D7D-8ED0-3D05B70B12AC}" srcOrd="0" destOrd="0" presId="urn:microsoft.com/office/officeart/2005/8/layout/vList2"/>
    <dgm:cxn modelId="{D33A4CEE-2210-4A99-A37B-022309C3092A}" srcId="{67B7BC44-BB8A-4652-862B-76EDEDEA3E47}" destId="{581B925E-718D-4BED-9A41-9F9A33904623}" srcOrd="1" destOrd="0" parTransId="{BC91ADDD-4D25-46C0-9E25-D631A84EA3FF}" sibTransId="{B73C2036-4FFB-49E0-9093-7BFB2ADCB029}"/>
    <dgm:cxn modelId="{0DA0B7F0-DE0B-4FE0-8471-A9CCE82938A4}" type="presOf" srcId="{931BD0E7-06B7-454E-AC18-69BFAE3AF183}" destId="{56783B2A-D952-424E-9F3E-DB942ED9B428}" srcOrd="0" destOrd="0" presId="urn:microsoft.com/office/officeart/2005/8/layout/vList2"/>
    <dgm:cxn modelId="{BBE9C1FF-670F-480A-8B36-EE018C37E128}" srcId="{67B7BC44-BB8A-4652-862B-76EDEDEA3E47}" destId="{66CF7D74-9D1F-4619-9BA3-17C5AEECE6C2}" srcOrd="3" destOrd="0" parTransId="{1C15CDA4-D109-446D-9228-E75AB399F19F}" sibTransId="{5D85055A-5B1D-4E05-9B51-FBB9DF417C37}"/>
    <dgm:cxn modelId="{235FFBB4-C6BF-49AE-A0B6-C8E5F011F556}" type="presParOf" srcId="{2F1F7276-F314-4128-A2D4-7E7362857404}" destId="{6036EFAB-AB89-4D7D-8ED0-3D05B70B12AC}" srcOrd="0" destOrd="0" presId="urn:microsoft.com/office/officeart/2005/8/layout/vList2"/>
    <dgm:cxn modelId="{53ABF47A-0F28-4F75-8232-22DC118604A7}" type="presParOf" srcId="{2F1F7276-F314-4128-A2D4-7E7362857404}" destId="{8321AC33-EBAC-494B-A8B8-7B659D6DCFCF}" srcOrd="1" destOrd="0" presId="urn:microsoft.com/office/officeart/2005/8/layout/vList2"/>
    <dgm:cxn modelId="{994E2575-F436-46FE-B2F4-7F684D74780B}" type="presParOf" srcId="{2F1F7276-F314-4128-A2D4-7E7362857404}" destId="{EF13C767-9BBF-468F-B8C9-FA119DE894E8}" srcOrd="2" destOrd="0" presId="urn:microsoft.com/office/officeart/2005/8/layout/vList2"/>
    <dgm:cxn modelId="{94A579DF-DDF8-408B-8720-E073F1D59B1B}" type="presParOf" srcId="{2F1F7276-F314-4128-A2D4-7E7362857404}" destId="{2CB400A8-6B38-4D95-AFEE-6C9E4C1F18F3}" srcOrd="3" destOrd="0" presId="urn:microsoft.com/office/officeart/2005/8/layout/vList2"/>
    <dgm:cxn modelId="{8A2606A7-DFCA-46EE-8656-84CD7E34CBDA}" type="presParOf" srcId="{2F1F7276-F314-4128-A2D4-7E7362857404}" destId="{7C4D8CEA-A7C4-4778-9321-A8460EDB505A}" srcOrd="4" destOrd="0" presId="urn:microsoft.com/office/officeart/2005/8/layout/vList2"/>
    <dgm:cxn modelId="{772C495A-9992-4C1B-A407-37134A972828}" type="presParOf" srcId="{2F1F7276-F314-4128-A2D4-7E7362857404}" destId="{475645DA-B47A-49C8-B9B8-A5F22F9DD277}" srcOrd="5" destOrd="0" presId="urn:microsoft.com/office/officeart/2005/8/layout/vList2"/>
    <dgm:cxn modelId="{7CA47217-9FC2-40BD-82E4-6988F9D698DD}" type="presParOf" srcId="{2F1F7276-F314-4128-A2D4-7E7362857404}" destId="{A6D2CFF7-A1AF-4D5E-BBFD-0419FA14F801}" srcOrd="6" destOrd="0" presId="urn:microsoft.com/office/officeart/2005/8/layout/vList2"/>
    <dgm:cxn modelId="{A8C271AA-813D-45BA-8902-8C598E14B932}" type="presParOf" srcId="{2F1F7276-F314-4128-A2D4-7E7362857404}" destId="{240F427F-5B20-4775-BAC1-1FA2E6FF5793}" srcOrd="7" destOrd="0" presId="urn:microsoft.com/office/officeart/2005/8/layout/vList2"/>
    <dgm:cxn modelId="{3967888D-6311-4A8E-9897-0A2C0933EAD4}" type="presParOf" srcId="{2F1F7276-F314-4128-A2D4-7E7362857404}" destId="{56783B2A-D952-424E-9F3E-DB942ED9B4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1614-59D6-44BC-8B56-E0C58BD8EE41}">
      <dsp:nvSpPr>
        <dsp:cNvPr id="0" name=""/>
        <dsp:cNvSpPr/>
      </dsp:nvSpPr>
      <dsp:spPr>
        <a:xfrm>
          <a:off x="0" y="33164"/>
          <a:ext cx="7591723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ABC company's extensive marketing efforts through Google Ads, DV360, Facebook, have not translated into desired conversions for Product X.</a:t>
          </a:r>
          <a:endParaRPr lang="en-US" sz="1600" kern="1200" dirty="0"/>
        </a:p>
      </dsp:txBody>
      <dsp:txXfrm>
        <a:off x="34726" y="67890"/>
        <a:ext cx="7522271" cy="641908"/>
      </dsp:txXfrm>
    </dsp:sp>
    <dsp:sp modelId="{80BBF588-1D8D-4385-8F59-E4D245E33C60}">
      <dsp:nvSpPr>
        <dsp:cNvPr id="0" name=""/>
        <dsp:cNvSpPr/>
      </dsp:nvSpPr>
      <dsp:spPr>
        <a:xfrm>
          <a:off x="0" y="853964"/>
          <a:ext cx="7591723" cy="711360"/>
        </a:xfrm>
        <a:prstGeom prst="roundRect">
          <a:avLst/>
        </a:prstGeom>
        <a:solidFill>
          <a:schemeClr val="accent2">
            <a:hueOff val="402077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Despite significant investments, the click-through rate (CTR) metrics indicate challenges in engaging and converting potential customers</a:t>
          </a:r>
        </a:p>
      </dsp:txBody>
      <dsp:txXfrm>
        <a:off x="34726" y="888690"/>
        <a:ext cx="7522271" cy="641908"/>
      </dsp:txXfrm>
    </dsp:sp>
    <dsp:sp modelId="{AD413705-EDFF-4282-9BB0-60AFBA2E1D32}">
      <dsp:nvSpPr>
        <dsp:cNvPr id="0" name=""/>
        <dsp:cNvSpPr/>
      </dsp:nvSpPr>
      <dsp:spPr>
        <a:xfrm>
          <a:off x="0" y="1674764"/>
          <a:ext cx="7591723" cy="7113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Issues: </a:t>
          </a:r>
        </a:p>
      </dsp:txBody>
      <dsp:txXfrm>
        <a:off x="34726" y="1709490"/>
        <a:ext cx="7522271" cy="641908"/>
      </dsp:txXfrm>
    </dsp:sp>
    <dsp:sp modelId="{38993E6A-8F36-4D23-8FE9-EE63BAAD5439}">
      <dsp:nvSpPr>
        <dsp:cNvPr id="0" name=""/>
        <dsp:cNvSpPr/>
      </dsp:nvSpPr>
      <dsp:spPr>
        <a:xfrm>
          <a:off x="0" y="2495564"/>
          <a:ext cx="7591723" cy="711360"/>
        </a:xfrm>
        <a:prstGeom prst="roundRect">
          <a:avLst/>
        </a:prstGeom>
        <a:solidFill>
          <a:schemeClr val="accent2">
            <a:hueOff val="1206233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Inadequate conversion rates despite substantial investment.</a:t>
          </a:r>
        </a:p>
      </dsp:txBody>
      <dsp:txXfrm>
        <a:off x="34726" y="2530290"/>
        <a:ext cx="7522271" cy="641908"/>
      </dsp:txXfrm>
    </dsp:sp>
    <dsp:sp modelId="{DE0D1D27-5BBE-4FF4-B7DC-62C69BB0E8E7}">
      <dsp:nvSpPr>
        <dsp:cNvPr id="0" name=""/>
        <dsp:cNvSpPr/>
      </dsp:nvSpPr>
      <dsp:spPr>
        <a:xfrm>
          <a:off x="0" y="3316365"/>
          <a:ext cx="7591723" cy="711360"/>
        </a:xfrm>
        <a:prstGeom prst="roundRect">
          <a:avLst/>
        </a:prstGeom>
        <a:solidFill>
          <a:schemeClr val="accent2">
            <a:hueOff val="16083115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Suboptimal performance of ads across various online platforms.</a:t>
          </a:r>
        </a:p>
      </dsp:txBody>
      <dsp:txXfrm>
        <a:off x="34726" y="3351091"/>
        <a:ext cx="7522271" cy="641908"/>
      </dsp:txXfrm>
    </dsp:sp>
    <dsp:sp modelId="{1098B693-9E83-44CA-BD0D-70EA4412EFE7}">
      <dsp:nvSpPr>
        <dsp:cNvPr id="0" name=""/>
        <dsp:cNvSpPr/>
      </dsp:nvSpPr>
      <dsp:spPr>
        <a:xfrm>
          <a:off x="0" y="4137165"/>
          <a:ext cx="7591723" cy="71136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Difficulty understanding underlying reasons for low CTR and conversions.</a:t>
          </a:r>
        </a:p>
      </dsp:txBody>
      <dsp:txXfrm>
        <a:off x="34726" y="4171891"/>
        <a:ext cx="7522271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800C5-2A9C-4D25-95A7-C3E26CFE3137}">
      <dsp:nvSpPr>
        <dsp:cNvPr id="0" name=""/>
        <dsp:cNvSpPr/>
      </dsp:nvSpPr>
      <dsp:spPr>
        <a:xfrm>
          <a:off x="9834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Assess effectiveness of advertising campaigns</a:t>
          </a:r>
          <a:endParaRPr lang="en-US" sz="1100" kern="1200" dirty="0"/>
        </a:p>
      </dsp:txBody>
      <dsp:txXfrm>
        <a:off x="9834" y="2103005"/>
        <a:ext cx="1469663" cy="1234517"/>
      </dsp:txXfrm>
    </dsp:sp>
    <dsp:sp modelId="{977C0F05-D813-4F37-9C37-D41ABD269209}">
      <dsp:nvSpPr>
        <dsp:cNvPr id="0" name=""/>
        <dsp:cNvSpPr/>
      </dsp:nvSpPr>
      <dsp:spPr>
        <a:xfrm>
          <a:off x="436036" y="1526897"/>
          <a:ext cx="617258" cy="6172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526431" y="1617292"/>
        <a:ext cx="436468" cy="436468"/>
      </dsp:txXfrm>
    </dsp:sp>
    <dsp:sp modelId="{9FCFDB5A-E5D4-4F3C-8950-27A0BE5DCEC0}">
      <dsp:nvSpPr>
        <dsp:cNvPr id="0" name=""/>
        <dsp:cNvSpPr/>
      </dsp:nvSpPr>
      <dsp:spPr>
        <a:xfrm>
          <a:off x="9834" y="3378601"/>
          <a:ext cx="1469663" cy="72"/>
        </a:xfrm>
        <a:prstGeom prst="rect">
          <a:avLst/>
        </a:prstGeom>
        <a:solidFill>
          <a:schemeClr val="accent2">
            <a:hueOff val="1546453"/>
            <a:satOff val="-14"/>
            <a:lumOff val="437"/>
            <a:alphaOff val="0"/>
          </a:schemeClr>
        </a:solidFill>
        <a:ln w="12700" cap="flat" cmpd="sng" algn="ctr">
          <a:solidFill>
            <a:schemeClr val="accent2">
              <a:hueOff val="1546453"/>
              <a:satOff val="-14"/>
              <a:lumOff val="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AAD8F-195B-47D4-A0FE-8193ECA212DC}">
      <dsp:nvSpPr>
        <dsp:cNvPr id="0" name=""/>
        <dsp:cNvSpPr/>
      </dsp:nvSpPr>
      <dsp:spPr>
        <a:xfrm>
          <a:off x="1626463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3382874"/>
            <a:satOff val="189"/>
            <a:lumOff val="2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82874"/>
              <a:satOff val="189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Analyse key metrics: CTR, impressions, clicks, and budget utilization.</a:t>
          </a:r>
          <a:endParaRPr lang="en-US" sz="1100" kern="1200" dirty="0"/>
        </a:p>
      </dsp:txBody>
      <dsp:txXfrm>
        <a:off x="1626463" y="2103005"/>
        <a:ext cx="1469663" cy="1234517"/>
      </dsp:txXfrm>
    </dsp:sp>
    <dsp:sp modelId="{FDB95CA7-4B49-41E1-BC35-16CDE3DB2BD4}">
      <dsp:nvSpPr>
        <dsp:cNvPr id="0" name=""/>
        <dsp:cNvSpPr/>
      </dsp:nvSpPr>
      <dsp:spPr>
        <a:xfrm>
          <a:off x="2052666" y="1526897"/>
          <a:ext cx="617258" cy="617258"/>
        </a:xfrm>
        <a:prstGeom prst="ellipse">
          <a:avLst/>
        </a:prstGeom>
        <a:solidFill>
          <a:schemeClr val="accent2">
            <a:hueOff val="3092907"/>
            <a:satOff val="-29"/>
            <a:lumOff val="875"/>
            <a:alphaOff val="0"/>
          </a:schemeClr>
        </a:solidFill>
        <a:ln w="12700" cap="flat" cmpd="sng" algn="ctr">
          <a:solidFill>
            <a:schemeClr val="accent2">
              <a:hueOff val="3092907"/>
              <a:satOff val="-29"/>
              <a:lumOff val="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2143061" y="1617292"/>
        <a:ext cx="436468" cy="436468"/>
      </dsp:txXfrm>
    </dsp:sp>
    <dsp:sp modelId="{728110CE-E57A-44E7-8615-946A81F8F9B9}">
      <dsp:nvSpPr>
        <dsp:cNvPr id="0" name=""/>
        <dsp:cNvSpPr/>
      </dsp:nvSpPr>
      <dsp:spPr>
        <a:xfrm>
          <a:off x="1626463" y="3378601"/>
          <a:ext cx="1469663" cy="72"/>
        </a:xfrm>
        <a:prstGeom prst="rect">
          <a:avLst/>
        </a:prstGeom>
        <a:solidFill>
          <a:schemeClr val="accent2">
            <a:hueOff val="4639360"/>
            <a:satOff val="-43"/>
            <a:lumOff val="1312"/>
            <a:alphaOff val="0"/>
          </a:schemeClr>
        </a:solidFill>
        <a:ln w="12700" cap="flat" cmpd="sng" algn="ctr">
          <a:solidFill>
            <a:schemeClr val="accent2">
              <a:hueOff val="4639360"/>
              <a:satOff val="-43"/>
              <a:lumOff val="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4D96-3D2F-4854-BE3F-0BE859BA20D7}">
      <dsp:nvSpPr>
        <dsp:cNvPr id="0" name=""/>
        <dsp:cNvSpPr/>
      </dsp:nvSpPr>
      <dsp:spPr>
        <a:xfrm>
          <a:off x="3243093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6765748"/>
            <a:satOff val="379"/>
            <a:lumOff val="4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65748"/>
              <a:satOff val="379"/>
              <a:lumOff val="4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Trends and Patterns: Explore trends over time and across channels.</a:t>
          </a:r>
          <a:endParaRPr lang="en-US" sz="1100" kern="1200" dirty="0"/>
        </a:p>
      </dsp:txBody>
      <dsp:txXfrm>
        <a:off x="3243093" y="2103005"/>
        <a:ext cx="1469663" cy="1234517"/>
      </dsp:txXfrm>
    </dsp:sp>
    <dsp:sp modelId="{EDC99053-1B02-4420-91DB-A3FAF261F14B}">
      <dsp:nvSpPr>
        <dsp:cNvPr id="0" name=""/>
        <dsp:cNvSpPr/>
      </dsp:nvSpPr>
      <dsp:spPr>
        <a:xfrm>
          <a:off x="3669295" y="1526897"/>
          <a:ext cx="617258" cy="617258"/>
        </a:xfrm>
        <a:prstGeom prst="ellipse">
          <a:avLst/>
        </a:prstGeom>
        <a:solidFill>
          <a:schemeClr val="accent2">
            <a:hueOff val="6185814"/>
            <a:satOff val="-58"/>
            <a:lumOff val="1750"/>
            <a:alphaOff val="0"/>
          </a:schemeClr>
        </a:solidFill>
        <a:ln w="12700" cap="flat" cmpd="sng" algn="ctr">
          <a:solidFill>
            <a:schemeClr val="accent2">
              <a:hueOff val="6185814"/>
              <a:satOff val="-58"/>
              <a:lumOff val="1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759690" y="1617292"/>
        <a:ext cx="436468" cy="436468"/>
      </dsp:txXfrm>
    </dsp:sp>
    <dsp:sp modelId="{8FA7E64E-648B-4A5D-B75A-D1EF6060F11C}">
      <dsp:nvSpPr>
        <dsp:cNvPr id="0" name=""/>
        <dsp:cNvSpPr/>
      </dsp:nvSpPr>
      <dsp:spPr>
        <a:xfrm>
          <a:off x="3243093" y="3378601"/>
          <a:ext cx="1469663" cy="72"/>
        </a:xfrm>
        <a:prstGeom prst="rect">
          <a:avLst/>
        </a:prstGeom>
        <a:solidFill>
          <a:schemeClr val="accent2">
            <a:hueOff val="7732267"/>
            <a:satOff val="-72"/>
            <a:lumOff val="2187"/>
            <a:alphaOff val="0"/>
          </a:schemeClr>
        </a:solidFill>
        <a:ln w="12700" cap="flat" cmpd="sng" algn="ctr">
          <a:solidFill>
            <a:schemeClr val="accent2">
              <a:hueOff val="7732267"/>
              <a:satOff val="-72"/>
              <a:lumOff val="2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33A42-CBAF-467F-B4C8-17DCA723DF3E}">
      <dsp:nvSpPr>
        <dsp:cNvPr id="0" name=""/>
        <dsp:cNvSpPr/>
      </dsp:nvSpPr>
      <dsp:spPr>
        <a:xfrm>
          <a:off x="485972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0148622"/>
            <a:satOff val="568"/>
            <a:lumOff val="7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48622"/>
              <a:satOff val="568"/>
              <a:lumOff val="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Identify correlations between metrics for insights.</a:t>
          </a:r>
          <a:endParaRPr lang="en-US" sz="1100" kern="1200" dirty="0"/>
        </a:p>
      </dsp:txBody>
      <dsp:txXfrm>
        <a:off x="4859722" y="2103005"/>
        <a:ext cx="1469663" cy="1234517"/>
      </dsp:txXfrm>
    </dsp:sp>
    <dsp:sp modelId="{FC9F33A9-0961-4D6D-B971-DAF2F573CB74}">
      <dsp:nvSpPr>
        <dsp:cNvPr id="0" name=""/>
        <dsp:cNvSpPr/>
      </dsp:nvSpPr>
      <dsp:spPr>
        <a:xfrm>
          <a:off x="5285925" y="1526897"/>
          <a:ext cx="617258" cy="617258"/>
        </a:xfrm>
        <a:prstGeom prst="ellipse">
          <a:avLst/>
        </a:prstGeom>
        <a:solidFill>
          <a:schemeClr val="accent2">
            <a:hueOff val="9278719"/>
            <a:satOff val="-86"/>
            <a:lumOff val="2625"/>
            <a:alphaOff val="0"/>
          </a:schemeClr>
        </a:solidFill>
        <a:ln w="12700" cap="flat" cmpd="sng" algn="ctr">
          <a:solidFill>
            <a:schemeClr val="accent2">
              <a:hueOff val="9278719"/>
              <a:satOff val="-86"/>
              <a:lumOff val="2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5376320" y="1617292"/>
        <a:ext cx="436468" cy="436468"/>
      </dsp:txXfrm>
    </dsp:sp>
    <dsp:sp modelId="{34E38011-29D9-4C7A-AC2F-0ABA1E4420CF}">
      <dsp:nvSpPr>
        <dsp:cNvPr id="0" name=""/>
        <dsp:cNvSpPr/>
      </dsp:nvSpPr>
      <dsp:spPr>
        <a:xfrm>
          <a:off x="4859722" y="3378601"/>
          <a:ext cx="1469663" cy="72"/>
        </a:xfrm>
        <a:prstGeom prst="rect">
          <a:avLst/>
        </a:prstGeom>
        <a:solidFill>
          <a:schemeClr val="accent2">
            <a:hueOff val="10825173"/>
            <a:satOff val="-101"/>
            <a:lumOff val="3062"/>
            <a:alphaOff val="0"/>
          </a:schemeClr>
        </a:solidFill>
        <a:ln w="12700" cap="flat" cmpd="sng" algn="ctr">
          <a:solidFill>
            <a:schemeClr val="accent2">
              <a:hueOff val="10825173"/>
              <a:satOff val="-101"/>
              <a:lumOff val="3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E8A0-14C7-47E3-8357-AC88A7B73036}">
      <dsp:nvSpPr>
        <dsp:cNvPr id="0" name=""/>
        <dsp:cNvSpPr/>
      </dsp:nvSpPr>
      <dsp:spPr>
        <a:xfrm>
          <a:off x="647635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3531496"/>
            <a:satOff val="757"/>
            <a:lumOff val="9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531496"/>
              <a:satOff val="757"/>
              <a:lumOff val="9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Actionable Insights: Derive insights to optimize campaign strategies.</a:t>
          </a:r>
          <a:endParaRPr lang="en-US" sz="1100" kern="1200" dirty="0"/>
        </a:p>
      </dsp:txBody>
      <dsp:txXfrm>
        <a:off x="6476352" y="2103005"/>
        <a:ext cx="1469663" cy="1234517"/>
      </dsp:txXfrm>
    </dsp:sp>
    <dsp:sp modelId="{21A21BBD-2590-4267-AE0F-24C4399D5727}">
      <dsp:nvSpPr>
        <dsp:cNvPr id="0" name=""/>
        <dsp:cNvSpPr/>
      </dsp:nvSpPr>
      <dsp:spPr>
        <a:xfrm>
          <a:off x="6902554" y="1526897"/>
          <a:ext cx="617258" cy="617258"/>
        </a:xfrm>
        <a:prstGeom prst="ellipse">
          <a:avLst/>
        </a:prstGeom>
        <a:solidFill>
          <a:schemeClr val="accent2">
            <a:hueOff val="12371627"/>
            <a:satOff val="-115"/>
            <a:lumOff val="3500"/>
            <a:alphaOff val="0"/>
          </a:schemeClr>
        </a:solidFill>
        <a:ln w="12700" cap="flat" cmpd="sng" algn="ctr">
          <a:solidFill>
            <a:schemeClr val="accent2">
              <a:hueOff val="12371627"/>
              <a:satOff val="-115"/>
              <a:lumOff val="3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6992949" y="1617292"/>
        <a:ext cx="436468" cy="436468"/>
      </dsp:txXfrm>
    </dsp:sp>
    <dsp:sp modelId="{4F547626-DD1E-4FA7-B255-862B70417A12}">
      <dsp:nvSpPr>
        <dsp:cNvPr id="0" name=""/>
        <dsp:cNvSpPr/>
      </dsp:nvSpPr>
      <dsp:spPr>
        <a:xfrm>
          <a:off x="6476352" y="3378601"/>
          <a:ext cx="1469663" cy="72"/>
        </a:xfrm>
        <a:prstGeom prst="rect">
          <a:avLst/>
        </a:prstGeom>
        <a:solidFill>
          <a:schemeClr val="accent2">
            <a:hueOff val="13918080"/>
            <a:satOff val="-129"/>
            <a:lumOff val="3937"/>
            <a:alphaOff val="0"/>
          </a:schemeClr>
        </a:solidFill>
        <a:ln w="12700" cap="flat" cmpd="sng" algn="ctr">
          <a:solidFill>
            <a:schemeClr val="accent2">
              <a:hueOff val="13918080"/>
              <a:satOff val="-129"/>
              <a:lumOff val="39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6BF4-31E9-4334-877F-51B4E31BB984}">
      <dsp:nvSpPr>
        <dsp:cNvPr id="0" name=""/>
        <dsp:cNvSpPr/>
      </dsp:nvSpPr>
      <dsp:spPr>
        <a:xfrm>
          <a:off x="809298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6914370"/>
            <a:satOff val="947"/>
            <a:lumOff val="11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914370"/>
              <a:satOff val="947"/>
              <a:lumOff val="1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Recommend adjustments for better ROI and outcomes.</a:t>
          </a:r>
          <a:endParaRPr lang="en-US" sz="1100" kern="1200" dirty="0"/>
        </a:p>
      </dsp:txBody>
      <dsp:txXfrm>
        <a:off x="8092982" y="2103005"/>
        <a:ext cx="1469663" cy="1234517"/>
      </dsp:txXfrm>
    </dsp:sp>
    <dsp:sp modelId="{EB3AA040-E9C2-493E-88B1-AA4E75388F6F}">
      <dsp:nvSpPr>
        <dsp:cNvPr id="0" name=""/>
        <dsp:cNvSpPr/>
      </dsp:nvSpPr>
      <dsp:spPr>
        <a:xfrm>
          <a:off x="8519184" y="1526897"/>
          <a:ext cx="617258" cy="617258"/>
        </a:xfrm>
        <a:prstGeom prst="ellipse">
          <a:avLst/>
        </a:prstGeom>
        <a:solidFill>
          <a:schemeClr val="accent2">
            <a:hueOff val="15464533"/>
            <a:satOff val="-144"/>
            <a:lumOff val="4375"/>
            <a:alphaOff val="0"/>
          </a:schemeClr>
        </a:solidFill>
        <a:ln w="12700" cap="flat" cmpd="sng" algn="ctr">
          <a:solidFill>
            <a:schemeClr val="accent2">
              <a:hueOff val="15464533"/>
              <a:satOff val="-144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8609579" y="1617292"/>
        <a:ext cx="436468" cy="436468"/>
      </dsp:txXfrm>
    </dsp:sp>
    <dsp:sp modelId="{806E3BD3-CAB7-4C1A-9144-1EE2644ED667}">
      <dsp:nvSpPr>
        <dsp:cNvPr id="0" name=""/>
        <dsp:cNvSpPr/>
      </dsp:nvSpPr>
      <dsp:spPr>
        <a:xfrm>
          <a:off x="8092982" y="3378601"/>
          <a:ext cx="1469663" cy="72"/>
        </a:xfrm>
        <a:prstGeom prst="rect">
          <a:avLst/>
        </a:prstGeom>
        <a:solidFill>
          <a:schemeClr val="accent2">
            <a:hueOff val="17010987"/>
            <a:satOff val="-158"/>
            <a:lumOff val="4812"/>
            <a:alphaOff val="0"/>
          </a:schemeClr>
        </a:solidFill>
        <a:ln w="12700" cap="flat" cmpd="sng" algn="ctr">
          <a:solidFill>
            <a:schemeClr val="accent2">
              <a:hueOff val="17010987"/>
              <a:satOff val="-158"/>
              <a:lumOff val="48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9B35-74EC-4171-A6AF-FC1A504A2825}">
      <dsp:nvSpPr>
        <dsp:cNvPr id="0" name=""/>
        <dsp:cNvSpPr/>
      </dsp:nvSpPr>
      <dsp:spPr>
        <a:xfrm>
          <a:off x="9709611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20297243"/>
            <a:satOff val="1136"/>
            <a:lumOff val="14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297243"/>
              <a:satOff val="1136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 a GUI using tkinter library.</a:t>
          </a:r>
          <a:endParaRPr lang="en-IN" sz="1100" kern="1200" dirty="0"/>
        </a:p>
      </dsp:txBody>
      <dsp:txXfrm>
        <a:off x="9709611" y="2103005"/>
        <a:ext cx="1469663" cy="1234517"/>
      </dsp:txXfrm>
    </dsp:sp>
    <dsp:sp modelId="{D7B63295-9D45-471E-B108-3B21C3D9C557}">
      <dsp:nvSpPr>
        <dsp:cNvPr id="0" name=""/>
        <dsp:cNvSpPr/>
      </dsp:nvSpPr>
      <dsp:spPr>
        <a:xfrm>
          <a:off x="10135813" y="1526897"/>
          <a:ext cx="617258" cy="617258"/>
        </a:xfrm>
        <a:prstGeom prst="ellipse">
          <a:avLst/>
        </a:prstGeom>
        <a:solidFill>
          <a:schemeClr val="accent2">
            <a:hueOff val="18557439"/>
            <a:satOff val="-173"/>
            <a:lumOff val="5250"/>
            <a:alphaOff val="0"/>
          </a:schemeClr>
        </a:solidFill>
        <a:ln w="12700" cap="flat" cmpd="sng" algn="ctr">
          <a:solidFill>
            <a:schemeClr val="accent2">
              <a:hueOff val="18557439"/>
              <a:satOff val="-173"/>
              <a:lumOff val="5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7</a:t>
          </a:r>
        </a:p>
      </dsp:txBody>
      <dsp:txXfrm>
        <a:off x="10226208" y="1617292"/>
        <a:ext cx="436468" cy="436468"/>
      </dsp:txXfrm>
    </dsp:sp>
    <dsp:sp modelId="{64A4C60D-37A0-4878-8D1E-9CEC4619E70F}">
      <dsp:nvSpPr>
        <dsp:cNvPr id="0" name=""/>
        <dsp:cNvSpPr/>
      </dsp:nvSpPr>
      <dsp:spPr>
        <a:xfrm>
          <a:off x="9709611" y="3378601"/>
          <a:ext cx="1469663" cy="72"/>
        </a:xfrm>
        <a:prstGeom prst="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03893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EFAB-AB89-4D7D-8ED0-3D05B70B12AC}">
      <dsp:nvSpPr>
        <dsp:cNvPr id="0" name=""/>
        <dsp:cNvSpPr/>
      </dsp:nvSpPr>
      <dsp:spPr>
        <a:xfrm>
          <a:off x="0" y="23083"/>
          <a:ext cx="7326252" cy="730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campaign_item_id </a:t>
          </a:r>
          <a:r>
            <a:rPr lang="en-GB" sz="1600" b="0" i="0" kern="1200" dirty="0">
              <a:solidFill>
                <a:schemeClr val="tx1"/>
              </a:solidFill>
            </a:rPr>
            <a:t>: unique id of each advertising campaign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58723"/>
        <a:ext cx="7254972" cy="658800"/>
      </dsp:txXfrm>
    </dsp:sp>
    <dsp:sp modelId="{EF13C767-9BBF-468F-B8C9-FA119DE894E8}">
      <dsp:nvSpPr>
        <dsp:cNvPr id="0" name=""/>
        <dsp:cNvSpPr/>
      </dsp:nvSpPr>
      <dsp:spPr>
        <a:xfrm>
          <a:off x="0" y="865483"/>
          <a:ext cx="7326252" cy="730080"/>
        </a:xfrm>
        <a:prstGeom prst="roundRect">
          <a:avLst/>
        </a:prstGeom>
        <a:solidFill>
          <a:schemeClr val="accent2">
            <a:hueOff val="402077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no_of_days </a:t>
          </a:r>
          <a:r>
            <a:rPr lang="en-GB" sz="1600" b="0" i="0" kern="1200" dirty="0">
              <a:solidFill>
                <a:schemeClr val="tx1"/>
              </a:solidFill>
            </a:rPr>
            <a:t>: number of days the campaign has been running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901123"/>
        <a:ext cx="7254972" cy="658800"/>
      </dsp:txXfrm>
    </dsp:sp>
    <dsp:sp modelId="{7C4D8CEA-A7C4-4778-9321-A8460EDB505A}">
      <dsp:nvSpPr>
        <dsp:cNvPr id="0" name=""/>
        <dsp:cNvSpPr/>
      </dsp:nvSpPr>
      <dsp:spPr>
        <a:xfrm>
          <a:off x="0" y="1707883"/>
          <a:ext cx="7326252" cy="730080"/>
        </a:xfrm>
        <a:prstGeom prst="roundRect">
          <a:avLst/>
        </a:prstGeom>
        <a:solidFill>
          <a:schemeClr val="accent2">
            <a:hueOff val="804155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time </a:t>
          </a:r>
          <a:r>
            <a:rPr lang="en-GB" sz="1600" b="0" i="0" kern="1200" dirty="0">
              <a:solidFill>
                <a:schemeClr val="tx1"/>
              </a:solidFill>
            </a:rPr>
            <a:t>: timestamp on which the data was captured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1743523"/>
        <a:ext cx="7254972" cy="658800"/>
      </dsp:txXfrm>
    </dsp:sp>
    <dsp:sp modelId="{A6D2CFF7-A1AF-4D5E-BBFD-0419FA14F801}">
      <dsp:nvSpPr>
        <dsp:cNvPr id="0" name=""/>
        <dsp:cNvSpPr/>
      </dsp:nvSpPr>
      <dsp:spPr>
        <a:xfrm>
          <a:off x="0" y="2550283"/>
          <a:ext cx="7326252" cy="730080"/>
        </a:xfrm>
        <a:prstGeom prst="roundRect">
          <a:avLst/>
        </a:prstGeom>
        <a:solidFill>
          <a:schemeClr val="accent2">
            <a:hueOff val="1206233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media_cost_usd </a:t>
          </a:r>
          <a:r>
            <a:rPr lang="en-GB" sz="1600" b="0" i="0" kern="1200" dirty="0">
              <a:solidFill>
                <a:schemeClr val="tx1"/>
              </a:solidFill>
            </a:rPr>
            <a:t>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the</a:t>
          </a:r>
          <a:r>
            <a:rPr lang="en-US" sz="1600" b="0" i="0" kern="1200" dirty="0"/>
            <a:t>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amount of money that the campaign has spent on that particular day</a:t>
          </a:r>
        </a:p>
      </dsp:txBody>
      <dsp:txXfrm>
        <a:off x="35640" y="2585923"/>
        <a:ext cx="7254972" cy="658800"/>
      </dsp:txXfrm>
    </dsp:sp>
    <dsp:sp modelId="{AB1CCA4F-07E5-4682-A1AC-70EEC42B2A6E}">
      <dsp:nvSpPr>
        <dsp:cNvPr id="0" name=""/>
        <dsp:cNvSpPr/>
      </dsp:nvSpPr>
      <dsp:spPr>
        <a:xfrm>
          <a:off x="0" y="3392683"/>
          <a:ext cx="7326252" cy="730080"/>
        </a:xfrm>
        <a:prstGeom prst="roundRect">
          <a:avLst/>
        </a:prstGeom>
        <a:solidFill>
          <a:schemeClr val="accent2">
            <a:hueOff val="16083115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search_tags </a:t>
          </a:r>
          <a:r>
            <a:rPr lang="en-GB" sz="1600" b="0" i="0" kern="1200" dirty="0">
              <a:solidFill>
                <a:schemeClr val="tx1"/>
              </a:solidFill>
            </a:rPr>
            <a:t>: search tags used for displaying ads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3428323"/>
        <a:ext cx="7254972" cy="658800"/>
      </dsp:txXfrm>
    </dsp:sp>
    <dsp:sp modelId="{56783B2A-D952-424E-9F3E-DB942ED9B428}">
      <dsp:nvSpPr>
        <dsp:cNvPr id="0" name=""/>
        <dsp:cNvSpPr/>
      </dsp:nvSpPr>
      <dsp:spPr>
        <a:xfrm>
          <a:off x="0" y="4235083"/>
          <a:ext cx="7326252" cy="73008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channel_name </a:t>
          </a:r>
          <a:r>
            <a:rPr lang="en-GB" sz="1600" b="0" i="0" kern="1200" dirty="0">
              <a:solidFill>
                <a:schemeClr val="tx1"/>
              </a:solidFill>
            </a:rPr>
            <a:t>: name of the channel (display, search, social, mobile video)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4270723"/>
        <a:ext cx="7254972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EFAB-AB89-4D7D-8ED0-3D05B70B12AC}">
      <dsp:nvSpPr>
        <dsp:cNvPr id="0" name=""/>
        <dsp:cNvSpPr/>
      </dsp:nvSpPr>
      <dsp:spPr>
        <a:xfrm>
          <a:off x="0" y="23803"/>
          <a:ext cx="7326252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campaign_budget_usd </a:t>
          </a:r>
          <a:r>
            <a:rPr lang="en-GB" sz="1600" b="0" i="0" kern="1200" dirty="0">
              <a:solidFill>
                <a:schemeClr val="tx1"/>
              </a:solidFill>
            </a:rPr>
            <a:t>: overall budget of the campaign or the amount of money that the campaign can spend.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66753"/>
        <a:ext cx="7240352" cy="793940"/>
      </dsp:txXfrm>
    </dsp:sp>
    <dsp:sp modelId="{EF13C767-9BBF-468F-B8C9-FA119DE894E8}">
      <dsp:nvSpPr>
        <dsp:cNvPr id="0" name=""/>
        <dsp:cNvSpPr/>
      </dsp:nvSpPr>
      <dsp:spPr>
        <a:xfrm>
          <a:off x="0" y="1039003"/>
          <a:ext cx="7326252" cy="879840"/>
        </a:xfrm>
        <a:prstGeom prst="roundRect">
          <a:avLst/>
        </a:prstGeom>
        <a:solidFill>
          <a:schemeClr val="accent2">
            <a:hueOff val="5025973"/>
            <a:satOff val="-47"/>
            <a:lumOff val="14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impressions: </a:t>
          </a:r>
          <a:r>
            <a:rPr lang="en-GB" sz="1600" b="0" i="0" kern="1200" dirty="0">
              <a:solidFill>
                <a:schemeClr val="tx1"/>
              </a:solidFill>
            </a:rPr>
            <a:t>The number of times an advertisement is displayed on a website or social media platform.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1081953"/>
        <a:ext cx="7240352" cy="793940"/>
      </dsp:txXfrm>
    </dsp:sp>
    <dsp:sp modelId="{7C4D8CEA-A7C4-4778-9321-A8460EDB505A}">
      <dsp:nvSpPr>
        <dsp:cNvPr id="0" name=""/>
        <dsp:cNvSpPr/>
      </dsp:nvSpPr>
      <dsp:spPr>
        <a:xfrm>
          <a:off x="0" y="2054203"/>
          <a:ext cx="7326252" cy="879840"/>
        </a:xfrm>
        <a:prstGeom prst="roundRect">
          <a:avLst/>
        </a:prstGeom>
        <a:solidFill>
          <a:schemeClr val="accent2">
            <a:hueOff val="10051946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clicks: </a:t>
          </a:r>
          <a:r>
            <a:rPr lang="en-GB" sz="1600" b="0" i="0" kern="1200" dirty="0">
              <a:solidFill>
                <a:schemeClr val="tx1"/>
              </a:solidFill>
            </a:rPr>
            <a:t>The number of times an advertisement is clicked on by a user, leading them to the advertiser's website or landing page.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2097153"/>
        <a:ext cx="7240352" cy="793940"/>
      </dsp:txXfrm>
    </dsp:sp>
    <dsp:sp modelId="{A6D2CFF7-A1AF-4D5E-BBFD-0419FA14F801}">
      <dsp:nvSpPr>
        <dsp:cNvPr id="0" name=""/>
        <dsp:cNvSpPr/>
      </dsp:nvSpPr>
      <dsp:spPr>
        <a:xfrm>
          <a:off x="0" y="3035495"/>
          <a:ext cx="7326252" cy="879840"/>
        </a:xfrm>
        <a:prstGeom prst="roundRect">
          <a:avLst/>
        </a:prstGeom>
        <a:solidFill>
          <a:schemeClr val="accent2">
            <a:hueOff val="15077920"/>
            <a:satOff val="-140"/>
            <a:lumOff val="4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ext_service_name: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name of each advertising platform used</a:t>
          </a:r>
        </a:p>
      </dsp:txBody>
      <dsp:txXfrm>
        <a:off x="42950" y="3078445"/>
        <a:ext cx="7240352" cy="793940"/>
      </dsp:txXfrm>
    </dsp:sp>
    <dsp:sp modelId="{56783B2A-D952-424E-9F3E-DB942ED9B428}">
      <dsp:nvSpPr>
        <dsp:cNvPr id="0" name=""/>
        <dsp:cNvSpPr/>
      </dsp:nvSpPr>
      <dsp:spPr>
        <a:xfrm>
          <a:off x="0" y="4084603"/>
          <a:ext cx="7326252" cy="87984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keywords </a:t>
          </a:r>
          <a:r>
            <a:rPr lang="en-GB" sz="1600" b="0" i="0" kern="1200" dirty="0">
              <a:solidFill>
                <a:schemeClr val="tx1"/>
              </a:solidFill>
            </a:rPr>
            <a:t>: a word or set of words that Google Ads advertisers can add to a given ad group so that your ads are targeting the right audience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4127553"/>
        <a:ext cx="7240352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8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05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25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804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48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123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423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38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61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952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811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9B4F-2E03-8CF9-68C8-12FF2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297865"/>
            <a:ext cx="5158565" cy="4669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dirty="0"/>
              <a:t>Unlocking Insights: </a:t>
            </a:r>
            <a:br>
              <a:rPr lang="en-US" sz="3400" b="1" dirty="0"/>
            </a:br>
            <a:r>
              <a:rPr lang="en-US" sz="3400" b="1" dirty="0"/>
              <a:t>Advertisements</a:t>
            </a:r>
            <a:br>
              <a:rPr lang="en-US" sz="3400" b="1" dirty="0"/>
            </a:br>
            <a:r>
              <a:rPr lang="en-US" sz="3400" b="1" dirty="0"/>
              <a:t>Click-through Rate(CTR) </a:t>
            </a:r>
            <a:br>
              <a:rPr lang="en-US" sz="3400" b="1" dirty="0"/>
            </a:br>
            <a:r>
              <a:rPr lang="en-US" sz="3400" b="1" dirty="0"/>
              <a:t>Analysis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4030-EE48-7FC3-C12E-840DD9BB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054" y="3463859"/>
            <a:ext cx="4323906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cap="all" spc="300" dirty="0">
                <a:solidFill>
                  <a:schemeClr val="tx1"/>
                </a:solidFill>
              </a:rPr>
              <a:t>Enhancing Marketing Performance for Product X</a:t>
            </a:r>
          </a:p>
          <a:p>
            <a:pPr>
              <a:lnSpc>
                <a:spcPct val="130000"/>
              </a:lnSpc>
            </a:pPr>
            <a:endParaRPr lang="en-US" sz="1800" b="1" cap="all" spc="3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s Social Media Search The New Google? How To Boost Organic Traffic In 2023">
            <a:extLst>
              <a:ext uri="{FF2B5EF4-FFF2-40B4-BE49-F238E27FC236}">
                <a16:creationId xmlns:a16="http://schemas.microsoft.com/office/drawing/2014/main" id="{A0CD550B-4406-193E-3EE3-A8931CAE0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r="7230" b="-2"/>
          <a:stretch/>
        </p:blipFill>
        <p:spPr bwMode="auto">
          <a:xfrm>
            <a:off x="5566350" y="890571"/>
            <a:ext cx="6382092" cy="50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B57457-56E9-CA4B-3966-0D0D1CB24190}"/>
              </a:ext>
            </a:extLst>
          </p:cNvPr>
          <p:cNvSpPr txBox="1">
            <a:spLocks/>
          </p:cNvSpPr>
          <p:nvPr/>
        </p:nvSpPr>
        <p:spPr>
          <a:xfrm>
            <a:off x="1020214" y="5086820"/>
            <a:ext cx="4323906" cy="128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1800" b="1" cap="all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12BC-541D-C7A2-6D13-47B952CD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Introduction to Ads Click–Through Rate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96A-7CD2-24A8-4F04-D6CA882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8"/>
            <a:ext cx="4079988" cy="336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What is CTR?</a:t>
            </a:r>
          </a:p>
          <a:p>
            <a:pPr marL="0" indent="0">
              <a:buNone/>
            </a:pPr>
            <a:r>
              <a:rPr lang="en-GB" sz="1600" dirty="0"/>
              <a:t>CTR, or Click-through Rate, measures the percentage of people who click on an ad compared to the total number of people who see it.</a:t>
            </a:r>
          </a:p>
          <a:p>
            <a:endParaRPr lang="en-GB" dirty="0"/>
          </a:p>
        </p:txBody>
      </p:sp>
      <p:pic>
        <p:nvPicPr>
          <p:cNvPr id="7" name="Picture 6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BC9DCCD4-1902-F5C4-FFDB-49C2C2926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2899" r="2005" b="12604"/>
          <a:stretch/>
        </p:blipFill>
        <p:spPr>
          <a:xfrm>
            <a:off x="6095999" y="3068053"/>
            <a:ext cx="4390815" cy="263491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8BAFD0-E15F-49AF-FD07-3DAE095891D8}"/>
              </a:ext>
            </a:extLst>
          </p:cNvPr>
          <p:cNvSpPr txBox="1"/>
          <p:nvPr/>
        </p:nvSpPr>
        <p:spPr>
          <a:xfrm>
            <a:off x="5994379" y="260834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Formula for calculating CTR : </a:t>
            </a:r>
          </a:p>
        </p:txBody>
      </p:sp>
    </p:spTree>
    <p:extLst>
      <p:ext uri="{BB962C8B-B14F-4D97-AF65-F5344CB8AC3E}">
        <p14:creationId xmlns:p14="http://schemas.microsoft.com/office/powerpoint/2010/main" val="5737274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0D5C7-ADDC-AE66-7BA5-22D096CB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US" sz="3400" b="1" dirty="0"/>
              <a:t>Problem Statement </a:t>
            </a:r>
            <a:endParaRPr lang="en-IN" sz="3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75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A25B3-AFF9-778C-4DE8-7E292FFE8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9411"/>
              </p:ext>
            </p:extLst>
          </p:nvPr>
        </p:nvGraphicFramePr>
        <p:xfrm>
          <a:off x="3765755" y="1335590"/>
          <a:ext cx="7591723" cy="488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4856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3B61-F075-0452-AEDC-FE0807DC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>
            <a:normAutofit/>
          </a:bodyPr>
          <a:lstStyle/>
          <a:p>
            <a:r>
              <a:rPr lang="en-US" sz="3400" b="1" dirty="0"/>
              <a:t>Objectives</a:t>
            </a:r>
            <a:endParaRPr lang="en-IN" sz="34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693840-B033-1B01-9614-496687ED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67881"/>
              </p:ext>
            </p:extLst>
          </p:nvPr>
        </p:nvGraphicFramePr>
        <p:xfrm>
          <a:off x="639097" y="1986117"/>
          <a:ext cx="11189109" cy="469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1046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D444-ACF6-270E-1658-CD89347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Dataset Overview:</a:t>
            </a:r>
            <a:endParaRPr lang="en-IN" sz="3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14788E-B9FD-8454-7555-C0115520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063632"/>
            <a:ext cx="10229850" cy="4470395"/>
          </a:xfrm>
        </p:spPr>
      </p:pic>
    </p:spTree>
    <p:extLst>
      <p:ext uri="{BB962C8B-B14F-4D97-AF65-F5344CB8AC3E}">
        <p14:creationId xmlns:p14="http://schemas.microsoft.com/office/powerpoint/2010/main" val="1099055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2C1553-1F05-94FB-4F5E-A3AE34FE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GB" sz="3600" b="1" dirty="0"/>
              <a:t>Data Description :</a:t>
            </a: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E4520-E606-DDD9-3F38-9C84703D4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58819"/>
              </p:ext>
            </p:extLst>
          </p:nvPr>
        </p:nvGraphicFramePr>
        <p:xfrm>
          <a:off x="4031226" y="1229032"/>
          <a:ext cx="7326252" cy="498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4238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2C1553-1F05-94FB-4F5E-A3AE34FE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GB" sz="3600" b="1" dirty="0"/>
              <a:t>Data Description :</a:t>
            </a: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E4520-E606-DDD9-3F38-9C84703D4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02346"/>
              </p:ext>
            </p:extLst>
          </p:nvPr>
        </p:nvGraphicFramePr>
        <p:xfrm>
          <a:off x="4031226" y="1229032"/>
          <a:ext cx="7326252" cy="498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8733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366-5CB5-360B-3135-03E8966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222044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Data Pre-processing Steps: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520E-C079-C955-510B-E19F21BD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Handling missing Values :</a:t>
            </a:r>
          </a:p>
          <a:p>
            <a:r>
              <a:rPr lang="en-IN" dirty="0"/>
              <a:t>Filled missing values with 0 in specific columns like creative width, creative_height, template_id, approved_budget using fillna() method </a:t>
            </a:r>
          </a:p>
          <a:p>
            <a:r>
              <a:rPr lang="en-GB" dirty="0"/>
              <a:t>First four columns in the table we obtained for missing values shows there are more than 80% of missing values for each column. In such cases its better to drop column. So we dropped the column using drop(columns =[])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93BF-2030-125C-CB34-6253BA3C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88" y="896321"/>
            <a:ext cx="5799963" cy="282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3CA75-84E7-7731-E282-1A5ED9D2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88" y="4063270"/>
            <a:ext cx="4831499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52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366-5CB5-360B-3135-03E8966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222044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Data Pre-processing Steps: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520E-C079-C955-510B-E19F21BD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11277600" cy="3088460"/>
          </a:xfrm>
        </p:spPr>
        <p:txBody>
          <a:bodyPr>
            <a:normAutofit/>
          </a:bodyPr>
          <a:lstStyle/>
          <a:p>
            <a:r>
              <a:rPr lang="en-GB" sz="1600" b="1" dirty="0"/>
              <a:t>Creating New Columns: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1600" dirty="0"/>
              <a:t>ctr : df['ctr']=(df['clicks']/df['impressions'])*100</a:t>
            </a:r>
          </a:p>
          <a:p>
            <a:pPr marL="0" indent="0">
              <a:buNone/>
            </a:pPr>
            <a:r>
              <a:rPr lang="en-GB" sz="1600" dirty="0"/>
              <a:t> spent_budget_per_day : df['spent_budget_per_day'] = df['campaign_budget_usd'] / df['no_of_days’]</a:t>
            </a:r>
          </a:p>
          <a:p>
            <a:endParaRPr lang="en-IN" sz="1600" dirty="0"/>
          </a:p>
          <a:p>
            <a:r>
              <a:rPr lang="en-IN" sz="1600" b="1" dirty="0"/>
              <a:t>Datetime Conversion:</a:t>
            </a:r>
          </a:p>
          <a:p>
            <a:pPr marL="0" indent="0">
              <a:buNone/>
            </a:pPr>
            <a:r>
              <a:rPr lang="en-IN" sz="1600" dirty="0"/>
              <a:t>Converted the ‘time’ column to datetime format using pd.to_datetime(df[‘time’])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9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9FFD8-FF2B-4F42-A401-3C22518E33C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564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Unlocking Insights:  Advertisements Click-through Rate(CTR)  Analysis</vt:lpstr>
      <vt:lpstr>Introduction to Ads Click–Through Rate</vt:lpstr>
      <vt:lpstr>Problem Statement </vt:lpstr>
      <vt:lpstr>Objectives</vt:lpstr>
      <vt:lpstr>Dataset Overview:</vt:lpstr>
      <vt:lpstr>Data Description :</vt:lpstr>
      <vt:lpstr>Data Description :</vt:lpstr>
      <vt:lpstr>Data Pre-processing Steps:</vt:lpstr>
      <vt:lpstr>Data Pre-processing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insights: Ads Click-through Rate (CTR) Analysis</dc:title>
  <dc:creator>AMIT MISHRA - 86062300051</dc:creator>
  <cp:lastModifiedBy>AMIT MISHRA - 86062300051</cp:lastModifiedBy>
  <cp:revision>19</cp:revision>
  <dcterms:created xsi:type="dcterms:W3CDTF">2024-02-29T05:43:12Z</dcterms:created>
  <dcterms:modified xsi:type="dcterms:W3CDTF">2024-04-16T02:12:48Z</dcterms:modified>
</cp:coreProperties>
</file>