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86" r:id="rId7"/>
    <p:sldId id="268" r:id="rId8"/>
    <p:sldId id="270" r:id="rId9"/>
    <p:sldId id="271" r:id="rId10"/>
    <p:sldId id="275" r:id="rId11"/>
    <p:sldId id="277" r:id="rId12"/>
    <p:sldId id="279" r:id="rId13"/>
    <p:sldId id="280" r:id="rId14"/>
    <p:sldId id="281" r:id="rId15"/>
    <p:sldId id="282" r:id="rId16"/>
    <p:sldId id="283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97D0-6B40-4D3F-AD4E-0B58B1DD833C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842D-3204-47E8-8C9F-26F18A5A5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affodils@gmail.com" TargetMode="External"/><Relationship Id="rId2" Type="http://schemas.openxmlformats.org/officeDocument/2006/relationships/hyperlink" Target="mailto:potter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mystic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7143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Food Ordering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643182"/>
            <a:ext cx="8072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INSERT DATA</a:t>
            </a:r>
          </a:p>
          <a:p>
            <a:endParaRPr lang="en-US" dirty="0" smtClean="0"/>
          </a:p>
          <a:p>
            <a:r>
              <a:rPr lang="en-IN" sz="1400" dirty="0"/>
              <a:t>INSERT into Food( </a:t>
            </a:r>
            <a:r>
              <a:rPr lang="en-IN" sz="1400" dirty="0" err="1"/>
              <a:t>Fid,Name,Price,Available_Quantity,Type,Category</a:t>
            </a:r>
            <a:r>
              <a:rPr lang="en-IN" sz="1400" dirty="0"/>
              <a:t>) VALUES</a:t>
            </a:r>
            <a:endParaRPr lang="en-US" sz="1400" dirty="0"/>
          </a:p>
          <a:p>
            <a:r>
              <a:rPr lang="en-IN" sz="1400" dirty="0"/>
              <a:t>(1,”</a:t>
            </a:r>
            <a:r>
              <a:rPr lang="en-US" sz="1400" dirty="0"/>
              <a:t>Society Premix tea”,500,100,”Beverages”,”Tea”),(2,”Amul </a:t>
            </a:r>
            <a:r>
              <a:rPr lang="en-US" sz="1400" dirty="0" smtClean="0"/>
              <a:t>Milk</a:t>
            </a:r>
            <a:r>
              <a:rPr lang="en-US" sz="1400" dirty="0"/>
              <a:t>”,100,250,”confectionary”,”chocolate”),(3,”Open Secret”,405,100,”Bakery”,”Biscuit”),</a:t>
            </a:r>
          </a:p>
          <a:p>
            <a:r>
              <a:rPr lang="en-US" sz="1400" dirty="0"/>
              <a:t>(4,”Wafle House”,250,600,”Bakery”,”Cookies”),(5,”Roasted party  mix”,292,500,”Savouries”,”Namkeen”);</a:t>
            </a:r>
          </a:p>
          <a:p>
            <a:endParaRPr lang="en-US" sz="1400" dirty="0" smtClean="0"/>
          </a:p>
          <a:p>
            <a:r>
              <a:rPr lang="en-US" sz="1400" dirty="0" smtClean="0"/>
              <a:t>Select </a:t>
            </a:r>
            <a:r>
              <a:rPr lang="en-US" sz="1400" dirty="0"/>
              <a:t>* from Food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636"/>
            <a:ext cx="6588766" cy="133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8596" y="785795"/>
            <a:ext cx="5500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CREATE TABLE Food (</a:t>
            </a:r>
            <a:br>
              <a:rPr lang="en-IN" sz="1400" dirty="0"/>
            </a:br>
            <a:r>
              <a:rPr lang="en-IN" sz="1400" dirty="0"/>
              <a:t>    FID </a:t>
            </a:r>
            <a:r>
              <a:rPr lang="en-IN" sz="1400" dirty="0" err="1"/>
              <a:t>int</a:t>
            </a:r>
            <a:r>
              <a:rPr lang="en-IN" sz="1400" dirty="0"/>
              <a:t> NOT NULL PRIMARY KEY </a:t>
            </a:r>
            <a:r>
              <a:rPr lang="en-IN" sz="1400" dirty="0" smtClean="0"/>
              <a:t>AUTO_INCREMENT</a:t>
            </a:r>
            <a:r>
              <a:rPr lang="en-IN" sz="1400" dirty="0"/>
              <a:t>,</a:t>
            </a:r>
            <a:br>
              <a:rPr lang="en-IN" sz="1400" dirty="0"/>
            </a:br>
            <a:r>
              <a:rPr lang="en-IN" sz="1400" dirty="0"/>
              <a:t>    Name </a:t>
            </a:r>
            <a:r>
              <a:rPr lang="en-IN" sz="1400" dirty="0" err="1"/>
              <a:t>varchar</a:t>
            </a:r>
            <a:r>
              <a:rPr lang="en-IN" sz="1400" dirty="0"/>
              <a:t>(255) NOT NULL,</a:t>
            </a:r>
            <a:endParaRPr lang="en-US" sz="1400" dirty="0"/>
          </a:p>
          <a:p>
            <a:r>
              <a:rPr lang="en-IN" sz="1400" dirty="0"/>
              <a:t>    Price double,</a:t>
            </a:r>
            <a:endParaRPr lang="en-US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Available_Quantity</a:t>
            </a:r>
            <a:r>
              <a:rPr lang="en-IN" sz="1400" dirty="0"/>
              <a:t> </a:t>
            </a:r>
            <a:r>
              <a:rPr lang="en-IN" sz="1400" dirty="0" err="1"/>
              <a:t>int</a:t>
            </a:r>
            <a:r>
              <a:rPr lang="en-IN" sz="1400" dirty="0"/>
              <a:t>,</a:t>
            </a:r>
            <a:endParaRPr lang="en-US" sz="1400" dirty="0"/>
          </a:p>
          <a:p>
            <a:r>
              <a:rPr lang="en-IN" sz="1400" dirty="0"/>
              <a:t>    Type </a:t>
            </a:r>
            <a:r>
              <a:rPr lang="en-IN" sz="1400" dirty="0" err="1"/>
              <a:t>varchar</a:t>
            </a:r>
            <a:r>
              <a:rPr lang="en-IN" sz="1400" dirty="0"/>
              <a:t>(255) NOT NULL,</a:t>
            </a:r>
            <a:endParaRPr lang="en-US" sz="1400" dirty="0"/>
          </a:p>
          <a:p>
            <a:r>
              <a:rPr lang="en-IN" sz="1400" dirty="0"/>
              <a:t>    Category </a:t>
            </a:r>
            <a:r>
              <a:rPr lang="en-IN" sz="1400" dirty="0" err="1"/>
              <a:t>varchar</a:t>
            </a:r>
            <a:r>
              <a:rPr lang="en-IN" sz="1400" dirty="0"/>
              <a:t>(255) NOT NULL</a:t>
            </a:r>
            <a:br>
              <a:rPr lang="en-IN" sz="1400" dirty="0"/>
            </a:br>
            <a:r>
              <a:rPr lang="en-IN" sz="1400" dirty="0"/>
              <a:t>   </a:t>
            </a:r>
            <a:r>
              <a:rPr lang="en-IN" sz="1400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Update Quantity based on Customer ID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516255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0034" y="642918"/>
            <a:ext cx="56436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/>
              <a:t>UPDATE Cart</a:t>
            </a:r>
            <a:endParaRPr lang="en-US" sz="1600" dirty="0"/>
          </a:p>
          <a:p>
            <a:r>
              <a:rPr lang="en-IN" sz="1600" dirty="0"/>
              <a:t>SET Quantity = 200 Where CID = 3 AND FID = 5</a:t>
            </a:r>
            <a:r>
              <a:rPr lang="en-IN" sz="1600" dirty="0" smtClean="0"/>
              <a:t>;</a:t>
            </a:r>
            <a:r>
              <a:rPr lang="en-IN" sz="1600" dirty="0"/>
              <a:t> </a:t>
            </a:r>
            <a:endParaRPr lang="en-US" sz="1600" dirty="0"/>
          </a:p>
          <a:p>
            <a:r>
              <a:rPr lang="en-IN" sz="1600" dirty="0"/>
              <a:t>Select * from Cart</a:t>
            </a:r>
            <a:r>
              <a:rPr lang="en-IN" sz="1600" dirty="0" smtClean="0"/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86190"/>
            <a:ext cx="4039235" cy="292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/>
              <a:t>Find Sum of </a:t>
            </a:r>
            <a:r>
              <a:rPr lang="en-IN" sz="2800" dirty="0" err="1" smtClean="0"/>
              <a:t>Total_Per_Price</a:t>
            </a:r>
            <a:r>
              <a:rPr lang="en-IN" sz="2800" dirty="0" smtClean="0"/>
              <a:t> </a:t>
            </a:r>
            <a:r>
              <a:rPr lang="en-US" sz="2800" dirty="0" smtClean="0"/>
              <a:t>of Cart Tab</a:t>
            </a:r>
            <a:r>
              <a:rPr lang="en-US" sz="3200" dirty="0" smtClean="0"/>
              <a:t>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buNone/>
            </a:pPr>
            <a:r>
              <a:rPr lang="en-IN" dirty="0"/>
              <a:t>Select Sum(</a:t>
            </a:r>
            <a:r>
              <a:rPr lang="en-IN" dirty="0" err="1"/>
              <a:t>Total_Per_Price</a:t>
            </a:r>
            <a:r>
              <a:rPr lang="en-IN" dirty="0"/>
              <a:t>) From Cart;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569970" cy="125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472" y="3214686"/>
            <a:ext cx="5929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CREATE TABLE Orders (</a:t>
            </a:r>
            <a:br>
              <a:rPr lang="en-IN" dirty="0" smtClean="0"/>
            </a:br>
            <a:r>
              <a:rPr lang="en-IN" dirty="0" smtClean="0"/>
              <a:t>    OID </a:t>
            </a:r>
            <a:r>
              <a:rPr lang="en-IN" dirty="0" err="1" smtClean="0"/>
              <a:t>int</a:t>
            </a:r>
            <a:r>
              <a:rPr lang="en-IN" dirty="0" smtClean="0"/>
              <a:t> NOT NULL PRIMARY KEY,</a:t>
            </a:r>
            <a:endParaRPr lang="en-US" dirty="0" smtClean="0"/>
          </a:p>
          <a:p>
            <a:r>
              <a:rPr lang="en-IN" dirty="0" smtClean="0"/>
              <a:t>    CID </a:t>
            </a:r>
            <a:r>
              <a:rPr lang="en-IN" dirty="0" err="1" smtClean="0"/>
              <a:t>int</a:t>
            </a:r>
            <a:r>
              <a:rPr lang="en-IN" dirty="0" smtClean="0"/>
              <a:t> NOT NULL,</a:t>
            </a:r>
            <a:endParaRPr lang="en-US" dirty="0" smtClean="0"/>
          </a:p>
          <a:p>
            <a:r>
              <a:rPr lang="en-IN" dirty="0" smtClean="0"/>
              <a:t>    FOREIGN KEY (CID) REFERENCES   CUSTOMER(CID),</a:t>
            </a:r>
            <a:endParaRPr lang="en-US" dirty="0" smtClean="0"/>
          </a:p>
          <a:p>
            <a:r>
              <a:rPr lang="en-IN" dirty="0" smtClean="0"/>
              <a:t>    FID </a:t>
            </a:r>
            <a:r>
              <a:rPr lang="en-IN" dirty="0" err="1" smtClean="0"/>
              <a:t>int</a:t>
            </a:r>
            <a:r>
              <a:rPr lang="en-IN" dirty="0" smtClean="0"/>
              <a:t> NOT NULL,</a:t>
            </a:r>
            <a:endParaRPr lang="en-US" dirty="0" smtClean="0"/>
          </a:p>
          <a:p>
            <a:r>
              <a:rPr lang="en-IN" dirty="0" smtClean="0"/>
              <a:t>    FOREIGN KEY (FID) REFERENCES Food(FID),</a:t>
            </a:r>
            <a:br>
              <a:rPr lang="en-IN" dirty="0" smtClean="0"/>
            </a:br>
            <a:r>
              <a:rPr lang="en-IN" dirty="0" smtClean="0"/>
              <a:t>    </a:t>
            </a:r>
            <a:r>
              <a:rPr lang="en-IN" dirty="0" err="1" smtClean="0"/>
              <a:t>Delivery_status</a:t>
            </a:r>
            <a:r>
              <a:rPr lang="en-IN" dirty="0" smtClean="0"/>
              <a:t> </a:t>
            </a:r>
            <a:r>
              <a:rPr lang="en-IN" dirty="0" err="1" smtClean="0"/>
              <a:t>tinyint</a:t>
            </a:r>
            <a:r>
              <a:rPr lang="en-IN" dirty="0" smtClean="0"/>
              <a:t>(1),</a:t>
            </a:r>
            <a:endParaRPr lang="en-US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Total_bill</a:t>
            </a:r>
            <a:r>
              <a:rPr lang="en-IN" dirty="0" smtClean="0"/>
              <a:t>  DECIMAL(10,2) DEFAULT 0.0</a:t>
            </a:r>
            <a:endParaRPr lang="en-US" dirty="0" smtClean="0"/>
          </a:p>
          <a:p>
            <a:r>
              <a:rPr lang="en-IN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into Orders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Trigger to calculate total bill on </a:t>
            </a:r>
            <a:r>
              <a:rPr lang="en-IN" dirty="0" smtClean="0"/>
              <a:t>insert</a:t>
            </a:r>
          </a:p>
          <a:p>
            <a:pPr>
              <a:buNone/>
            </a:pPr>
            <a:r>
              <a:rPr lang="en-IN" dirty="0" smtClean="0"/>
              <a:t>Here the total is sum of quantity into price per customer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dirty="0"/>
              <a:t>Delimiter $$</a:t>
            </a:r>
            <a:endParaRPr lang="en-US" dirty="0"/>
          </a:p>
          <a:p>
            <a:pPr>
              <a:buNone/>
            </a:pPr>
            <a:r>
              <a:rPr lang="en-IN" dirty="0"/>
              <a:t>CREATE Trigger </a:t>
            </a:r>
            <a:r>
              <a:rPr lang="en-IN" dirty="0" err="1"/>
              <a:t>Order_total_bill</a:t>
            </a:r>
            <a:r>
              <a:rPr lang="en-IN" dirty="0"/>
              <a:t> before insert on Orders</a:t>
            </a:r>
            <a:endParaRPr lang="en-US" dirty="0"/>
          </a:p>
          <a:p>
            <a:pPr>
              <a:buNone/>
            </a:pPr>
            <a:r>
              <a:rPr lang="en-IN" dirty="0"/>
              <a:t>FOR each Row </a:t>
            </a:r>
            <a:endParaRPr lang="en-US" dirty="0"/>
          </a:p>
          <a:p>
            <a:pPr>
              <a:buNone/>
            </a:pPr>
            <a:r>
              <a:rPr lang="en-IN" dirty="0"/>
              <a:t>Begin </a:t>
            </a:r>
            <a:endParaRPr lang="en-US" dirty="0"/>
          </a:p>
          <a:p>
            <a:pPr>
              <a:buNone/>
            </a:pPr>
            <a:r>
              <a:rPr lang="en-IN" dirty="0"/>
              <a:t>Declare </a:t>
            </a:r>
            <a:r>
              <a:rPr lang="en-IN" dirty="0" err="1"/>
              <a:t>total_bill_amt</a:t>
            </a:r>
            <a:r>
              <a:rPr lang="en-IN" dirty="0"/>
              <a:t> decimal(10,2);</a:t>
            </a:r>
            <a:endParaRPr lang="en-US" dirty="0"/>
          </a:p>
          <a:p>
            <a:pPr>
              <a:buNone/>
            </a:pPr>
            <a:r>
              <a:rPr lang="en-IN" dirty="0"/>
              <a:t>Select sum(</a:t>
            </a:r>
            <a:r>
              <a:rPr lang="en-IN" dirty="0" err="1"/>
              <a:t>total_per_price</a:t>
            </a:r>
            <a:r>
              <a:rPr lang="en-IN" dirty="0"/>
              <a:t>) into </a:t>
            </a:r>
            <a:r>
              <a:rPr lang="en-IN" dirty="0" err="1"/>
              <a:t>total_bill_amt</a:t>
            </a:r>
            <a:r>
              <a:rPr lang="en-IN" dirty="0"/>
              <a:t> from cart where cid = new.cid;</a:t>
            </a:r>
            <a:endParaRPr lang="en-US" dirty="0"/>
          </a:p>
          <a:p>
            <a:pPr>
              <a:buNone/>
            </a:pPr>
            <a:r>
              <a:rPr lang="en-IN" dirty="0"/>
              <a:t>SET </a:t>
            </a:r>
            <a:r>
              <a:rPr lang="en-IN" dirty="0" err="1"/>
              <a:t>NEW.Total_Bill</a:t>
            </a:r>
            <a:r>
              <a:rPr lang="en-IN" dirty="0"/>
              <a:t> = </a:t>
            </a:r>
            <a:r>
              <a:rPr lang="en-IN" dirty="0" err="1"/>
              <a:t>total_bill_amt</a:t>
            </a:r>
            <a:r>
              <a:rPr lang="en-IN" dirty="0"/>
              <a:t>;</a:t>
            </a:r>
            <a:endParaRPr lang="en-US" dirty="0"/>
          </a:p>
          <a:p>
            <a:pPr>
              <a:buNone/>
            </a:pPr>
            <a:r>
              <a:rPr lang="en-IN" dirty="0"/>
              <a:t>End $$</a:t>
            </a:r>
            <a:endParaRPr lang="en-US" dirty="0"/>
          </a:p>
          <a:p>
            <a:pPr>
              <a:buNone/>
            </a:pPr>
            <a:r>
              <a:rPr lang="en-IN" dirty="0"/>
              <a:t>Delimiter 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Data into Orders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7399" y="1600200"/>
            <a:ext cx="54692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Create </a:t>
            </a:r>
            <a:r>
              <a:rPr lang="en-IN" sz="2400" dirty="0"/>
              <a:t>trigger to delete data before inserting product in orders table </a:t>
            </a:r>
            <a:r>
              <a:rPr lang="en-IN" sz="2400" dirty="0" smtClean="0"/>
              <a:t>on </a:t>
            </a:r>
            <a:r>
              <a:rPr lang="en-IN" sz="2400" dirty="0"/>
              <a:t>basis of cid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4000" dirty="0" smtClean="0"/>
              <a:t>Deleting data within the trigger of BEFORE INSERT causes error </a:t>
            </a:r>
            <a:r>
              <a:rPr lang="en-IN" sz="4000" dirty="0" err="1"/>
              <a:t>Error</a:t>
            </a:r>
            <a:r>
              <a:rPr lang="en-IN" sz="4000" dirty="0"/>
              <a:t> 1442 (HY000) cant’ </a:t>
            </a:r>
            <a:r>
              <a:rPr lang="en-IN" sz="4000" dirty="0" smtClean="0"/>
              <a:t>update </a:t>
            </a:r>
          </a:p>
          <a:p>
            <a:pPr>
              <a:buNone/>
            </a:pPr>
            <a:r>
              <a:rPr lang="en-IN" sz="4000" dirty="0" smtClean="0"/>
              <a:t>“orders</a:t>
            </a:r>
            <a:r>
              <a:rPr lang="en-IN" sz="4000" dirty="0"/>
              <a:t>” in stored </a:t>
            </a:r>
            <a:r>
              <a:rPr lang="en-IN" sz="4000" dirty="0" smtClean="0"/>
              <a:t>function/trigger </a:t>
            </a:r>
            <a:r>
              <a:rPr lang="en-IN" sz="4000" dirty="0"/>
              <a:t>because it is already used by statement which invoked this </a:t>
            </a:r>
            <a:endParaRPr lang="en-IN" sz="4000" dirty="0" smtClean="0"/>
          </a:p>
          <a:p>
            <a:pPr>
              <a:buNone/>
            </a:pPr>
            <a:r>
              <a:rPr lang="en-IN" sz="4000" dirty="0" smtClean="0"/>
              <a:t>stored procedure.</a:t>
            </a:r>
            <a:endParaRPr lang="en-IN" dirty="0" smtClean="0"/>
          </a:p>
          <a:p>
            <a:pPr>
              <a:buNone/>
            </a:pPr>
            <a:r>
              <a:rPr lang="en-IN" sz="4000" dirty="0" smtClean="0"/>
              <a:t>Hence the stored procedure is created  to delete data , update cart to calculate </a:t>
            </a:r>
            <a:r>
              <a:rPr lang="en-IN" sz="4000" dirty="0" err="1" smtClean="0"/>
              <a:t>total_per_price</a:t>
            </a:r>
            <a:r>
              <a:rPr lang="en-IN" sz="4000" dirty="0" smtClean="0"/>
              <a:t> </a:t>
            </a:r>
          </a:p>
          <a:p>
            <a:pPr>
              <a:buNone/>
            </a:pPr>
            <a:r>
              <a:rPr lang="en-IN" sz="4000" dirty="0" smtClean="0"/>
              <a:t>and insert values</a:t>
            </a:r>
            <a:endParaRPr lang="en-IN" sz="4000" dirty="0"/>
          </a:p>
          <a:p>
            <a:pPr>
              <a:buNone/>
            </a:pPr>
            <a:endParaRPr lang="en-IN" sz="4000" dirty="0" smtClean="0"/>
          </a:p>
          <a:p>
            <a:pPr>
              <a:buNone/>
            </a:pPr>
            <a:r>
              <a:rPr lang="en-IN" sz="4000" dirty="0" smtClean="0"/>
              <a:t>Delimiter </a:t>
            </a:r>
            <a:r>
              <a:rPr lang="en-IN" sz="4000" dirty="0"/>
              <a:t>$$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 </a:t>
            </a:r>
            <a:r>
              <a:rPr lang="en-IN" sz="4000" dirty="0" smtClean="0"/>
              <a:t>CREATE </a:t>
            </a:r>
            <a:r>
              <a:rPr lang="en-IN" sz="4000" dirty="0"/>
              <a:t>PROCEDURE </a:t>
            </a:r>
            <a:r>
              <a:rPr lang="en-IN" sz="4000" dirty="0" err="1"/>
              <a:t>Delete_data_food</a:t>
            </a:r>
            <a:r>
              <a:rPr lang="en-IN" sz="4000" dirty="0"/>
              <a:t>(IN OID1 INT,IN CID1 </a:t>
            </a:r>
            <a:r>
              <a:rPr lang="en-IN" sz="4000" dirty="0" err="1"/>
              <a:t>int,IN</a:t>
            </a:r>
            <a:r>
              <a:rPr lang="en-IN" sz="4000" dirty="0"/>
              <a:t> FID1 </a:t>
            </a:r>
            <a:r>
              <a:rPr lang="en-IN" sz="4000" dirty="0" err="1"/>
              <a:t>int</a:t>
            </a:r>
            <a:r>
              <a:rPr lang="en-IN" sz="4000" dirty="0"/>
              <a:t>, IN delivery_status1 </a:t>
            </a:r>
            <a:endParaRPr lang="en-IN" sz="4000" dirty="0" smtClean="0"/>
          </a:p>
          <a:p>
            <a:pPr>
              <a:buNone/>
            </a:pPr>
            <a:r>
              <a:rPr lang="en-IN" sz="4000" dirty="0"/>
              <a:t> </a:t>
            </a:r>
            <a:r>
              <a:rPr lang="en-IN" sz="4000" dirty="0" err="1" smtClean="0"/>
              <a:t>tinyint</a:t>
            </a:r>
            <a:r>
              <a:rPr lang="en-IN" sz="4000" dirty="0" smtClean="0"/>
              <a:t>(1</a:t>
            </a:r>
            <a:r>
              <a:rPr lang="en-IN" sz="4000" dirty="0"/>
              <a:t>))  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 </a:t>
            </a:r>
            <a:r>
              <a:rPr lang="en-IN" sz="4000" dirty="0" smtClean="0"/>
              <a:t>BEGIN 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 </a:t>
            </a:r>
            <a:r>
              <a:rPr lang="en-IN" sz="4000" dirty="0" smtClean="0"/>
              <a:t>Delete </a:t>
            </a:r>
            <a:r>
              <a:rPr lang="en-IN" sz="4000" dirty="0"/>
              <a:t>from Orders where OID = OID1;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Update cart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SET FID = fid1 WHERE ID = oid1;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 </a:t>
            </a:r>
            <a:r>
              <a:rPr lang="en-US" sz="4000" dirty="0" smtClean="0"/>
              <a:t>Insert </a:t>
            </a:r>
            <a:r>
              <a:rPr lang="en-US" sz="4000" dirty="0"/>
              <a:t>into orders (</a:t>
            </a:r>
            <a:r>
              <a:rPr lang="en-US" sz="4000" dirty="0" err="1"/>
              <a:t>oid,cid,fid,Delivery_status</a:t>
            </a:r>
            <a:r>
              <a:rPr lang="en-US" sz="4000" dirty="0"/>
              <a:t>) </a:t>
            </a:r>
            <a:r>
              <a:rPr lang="en-US" sz="4000" dirty="0" smtClean="0"/>
              <a:t>VALUES </a:t>
            </a:r>
            <a:r>
              <a:rPr lang="en-IN" sz="4000" dirty="0" smtClean="0"/>
              <a:t>(</a:t>
            </a:r>
            <a:r>
              <a:rPr lang="en-IN" sz="4000" dirty="0"/>
              <a:t>oid1,cid1,fid1,delivery_status1);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 </a:t>
            </a:r>
            <a:r>
              <a:rPr lang="en-IN" sz="4000" dirty="0" smtClean="0"/>
              <a:t>END </a:t>
            </a:r>
            <a:r>
              <a:rPr lang="en-IN" sz="4000" dirty="0"/>
              <a:t>$$ 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DELIMITER ; 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 </a:t>
            </a:r>
            <a:endParaRPr lang="en-US" sz="4000" dirty="0"/>
          </a:p>
          <a:p>
            <a:pPr>
              <a:buNone/>
            </a:pPr>
            <a:r>
              <a:rPr lang="en-IN" sz="4000" dirty="0"/>
              <a:t>CALL DELETE_DATA_FOOD(6,3,5,1);</a:t>
            </a:r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000924" cy="85725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Create trigger to delete data before inserting product in orders table on basis of cid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86808" cy="498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Retrieve Data on basis of CID</a:t>
            </a:r>
            <a:endParaRPr lang="en-US" sz="2000" dirty="0"/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485299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00034" y="3244334"/>
            <a:ext cx="785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Retrieve Data on basis of delivery status,  Since Date is not a field in orders table </a:t>
            </a:r>
            <a:endParaRPr lang="en-US" sz="20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071942"/>
            <a:ext cx="4381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215369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442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UPDATE DATA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628654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357430"/>
            <a:ext cx="5731510" cy="155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357694"/>
            <a:ext cx="5731510" cy="174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2844" y="4000504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Retrieve Data on basis of Food Name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Select * from FOOD Where name = “Open  Secret”; 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4197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0034" y="3143249"/>
            <a:ext cx="5698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Retrive</a:t>
            </a:r>
            <a:r>
              <a:rPr lang="en-US" sz="2400" dirty="0" smtClean="0"/>
              <a:t> data on basis of food type</a:t>
            </a:r>
          </a:p>
          <a:p>
            <a:endParaRPr lang="en-US" sz="2400" dirty="0" smtClean="0"/>
          </a:p>
          <a:p>
            <a:r>
              <a:rPr lang="en-IN" sz="2400" dirty="0" smtClean="0"/>
              <a:t>Select * from FOOD Where Type = “Bakery”;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643446"/>
            <a:ext cx="5731510" cy="150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42919"/>
            <a:ext cx="8229600" cy="40719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400" dirty="0"/>
              <a:t>CREATE TABLE </a:t>
            </a:r>
            <a:r>
              <a:rPr lang="en-IN" sz="1400" dirty="0" smtClean="0"/>
              <a:t>Customer</a:t>
            </a:r>
          </a:p>
          <a:p>
            <a:pPr>
              <a:buNone/>
            </a:pPr>
            <a:r>
              <a:rPr lang="en-IN" sz="1400" dirty="0" smtClean="0"/>
              <a:t> ( </a:t>
            </a:r>
            <a:r>
              <a:rPr lang="en-IN" sz="1400" dirty="0"/>
              <a:t>CID </a:t>
            </a:r>
            <a:r>
              <a:rPr lang="en-IN" sz="1400" dirty="0" err="1"/>
              <a:t>int</a:t>
            </a:r>
            <a:r>
              <a:rPr lang="en-IN" sz="1400" dirty="0"/>
              <a:t> NOT NULL PRIMARY KEY AUTO_INCREMENT</a:t>
            </a:r>
            <a:r>
              <a:rPr lang="en-IN" sz="1400" dirty="0" smtClean="0"/>
              <a:t>,</a:t>
            </a:r>
          </a:p>
          <a:p>
            <a:pPr>
              <a:buNone/>
            </a:pPr>
            <a:r>
              <a:rPr lang="en-IN" sz="1400" dirty="0"/>
              <a:t>    Name </a:t>
            </a:r>
            <a:r>
              <a:rPr lang="en-IN" sz="1400" dirty="0" err="1"/>
              <a:t>varchar</a:t>
            </a:r>
            <a:r>
              <a:rPr lang="en-IN" sz="1400" dirty="0"/>
              <a:t>(30) NOT NULL,</a:t>
            </a:r>
            <a:endParaRPr lang="en-US" sz="1400" dirty="0"/>
          </a:p>
          <a:p>
            <a:pPr>
              <a:buNone/>
            </a:pPr>
            <a:r>
              <a:rPr lang="en-IN" sz="1400" dirty="0"/>
              <a:t>    Email </a:t>
            </a:r>
            <a:r>
              <a:rPr lang="en-IN" sz="1400" dirty="0" err="1"/>
              <a:t>varchar</a:t>
            </a:r>
            <a:r>
              <a:rPr lang="en-IN" sz="1400" dirty="0"/>
              <a:t>(30) NOT NULL,</a:t>
            </a:r>
            <a:endParaRPr lang="en-US" sz="1400" dirty="0"/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Pwd</a:t>
            </a:r>
            <a:r>
              <a:rPr lang="en-IN" sz="1400" dirty="0"/>
              <a:t> </a:t>
            </a:r>
            <a:r>
              <a:rPr lang="en-IN" sz="1400" dirty="0" err="1"/>
              <a:t>varchar</a:t>
            </a:r>
            <a:r>
              <a:rPr lang="en-IN" sz="1400" dirty="0"/>
              <a:t>(30) NOT NULL,</a:t>
            </a:r>
            <a:endParaRPr lang="en-US" sz="1400" dirty="0"/>
          </a:p>
          <a:p>
            <a:pPr>
              <a:buNone/>
            </a:pPr>
            <a:r>
              <a:rPr lang="en-IN" sz="1400" dirty="0"/>
              <a:t>    </a:t>
            </a:r>
            <a:r>
              <a:rPr lang="en-IN" sz="1400" dirty="0" err="1"/>
              <a:t>Phnno</a:t>
            </a:r>
            <a:r>
              <a:rPr lang="en-IN" sz="1400" dirty="0"/>
              <a:t> </a:t>
            </a:r>
            <a:r>
              <a:rPr lang="en-IN" sz="1400" dirty="0" err="1"/>
              <a:t>int</a:t>
            </a:r>
            <a:r>
              <a:rPr lang="en-IN" sz="1400" dirty="0"/>
              <a:t>(11) NOT NULL,</a:t>
            </a:r>
            <a:endParaRPr lang="en-US" sz="1400" dirty="0"/>
          </a:p>
          <a:p>
            <a:pPr>
              <a:buNone/>
            </a:pPr>
            <a:r>
              <a:rPr lang="en-IN" sz="1400" dirty="0"/>
              <a:t>    Address TEXT(30) NOT NULL</a:t>
            </a:r>
            <a:endParaRPr lang="en-US" sz="1400" dirty="0"/>
          </a:p>
          <a:p>
            <a:pPr>
              <a:buNone/>
            </a:pPr>
            <a:r>
              <a:rPr lang="en-IN" sz="1400" dirty="0"/>
              <a:t>);</a:t>
            </a:r>
            <a:endParaRPr lang="en-US" sz="1400" dirty="0"/>
          </a:p>
          <a:p>
            <a:pPr>
              <a:buNone/>
            </a:pPr>
            <a:r>
              <a:rPr lang="en-IN" sz="1400" dirty="0"/>
              <a:t> </a:t>
            </a:r>
            <a:r>
              <a:rPr lang="en-IN" sz="1800" dirty="0" smtClean="0"/>
              <a:t>FUNCTIONALITY</a:t>
            </a:r>
          </a:p>
          <a:p>
            <a:pPr>
              <a:buNone/>
            </a:pPr>
            <a:r>
              <a:rPr lang="en-IN" sz="1800" dirty="0" smtClean="0"/>
              <a:t>INSERT DATA</a:t>
            </a:r>
          </a:p>
          <a:p>
            <a:pPr>
              <a:buNone/>
            </a:pPr>
            <a:r>
              <a:rPr lang="en-US" sz="1400" dirty="0" smtClean="0"/>
              <a:t>INSERT </a:t>
            </a:r>
            <a:r>
              <a:rPr lang="en-US" sz="1400" dirty="0"/>
              <a:t>INTO CUSTOMER(CID, </a:t>
            </a:r>
            <a:r>
              <a:rPr lang="en-US" sz="1400" dirty="0" err="1"/>
              <a:t>Name,Email,Pwd,Phnno,Address</a:t>
            </a:r>
            <a:r>
              <a:rPr lang="en-US" sz="1400" dirty="0"/>
              <a:t>) VALUES</a:t>
            </a:r>
          </a:p>
          <a:p>
            <a:pPr>
              <a:buNone/>
            </a:pPr>
            <a:r>
              <a:rPr lang="en-US" sz="1400" dirty="0"/>
              <a:t>(1,”Harry </a:t>
            </a:r>
            <a:r>
              <a:rPr lang="en-US" sz="1400" dirty="0" err="1"/>
              <a:t>Potter”,”</a:t>
            </a:r>
            <a:r>
              <a:rPr lang="en-US" sz="1400" dirty="0" err="1">
                <a:hlinkClick r:id="rId2"/>
              </a:rPr>
              <a:t>potter@gmail.com</a:t>
            </a:r>
            <a:r>
              <a:rPr lang="en-US" sz="1400" dirty="0"/>
              <a:t>”, “Magic#18”, 335067891,”222 Baker Street”), </a:t>
            </a:r>
          </a:p>
          <a:p>
            <a:pPr>
              <a:buNone/>
            </a:pPr>
            <a:r>
              <a:rPr lang="en-US" sz="1400" dirty="0"/>
              <a:t>(2,”Wordswoth”,”</a:t>
            </a:r>
            <a:r>
              <a:rPr lang="en-US" sz="1400" dirty="0">
                <a:hlinkClick r:id="rId3"/>
              </a:rPr>
              <a:t>daffodils@gmail.com</a:t>
            </a:r>
            <a:r>
              <a:rPr lang="en-US" sz="1400" dirty="0"/>
              <a:t>”,”Poem#18”, 448905640,”10 Downing Street”),</a:t>
            </a:r>
          </a:p>
          <a:p>
            <a:pPr>
              <a:buNone/>
            </a:pPr>
            <a:r>
              <a:rPr lang="en-US" sz="1400" dirty="0"/>
              <a:t>(3,”Blake”,”</a:t>
            </a:r>
            <a:r>
              <a:rPr lang="en-US" sz="1400" u="sng" dirty="0">
                <a:hlinkClick r:id="rId4"/>
              </a:rPr>
              <a:t>mystic@gmail.com</a:t>
            </a:r>
            <a:r>
              <a:rPr lang="en-US" sz="1400" dirty="0"/>
              <a:t>”,”Less#18”,667905463,”3 Race Course Road”),</a:t>
            </a:r>
          </a:p>
          <a:p>
            <a:pPr>
              <a:buNone/>
            </a:pPr>
            <a:r>
              <a:rPr lang="en-US" sz="1400" dirty="0"/>
              <a:t>(4,”Charles”,”copperfield@gmail.com”,”Tale#18”,764530987,”5 White House”),</a:t>
            </a:r>
          </a:p>
          <a:p>
            <a:pPr>
              <a:buNone/>
            </a:pPr>
            <a:r>
              <a:rPr lang="en-US" sz="1400" dirty="0"/>
              <a:t>(5,”Tennyson”,”brook@gmail.com”,”Eagle#18”,569045321,”678 Kremlin</a:t>
            </a:r>
            <a:r>
              <a:rPr lang="en-US" sz="1400" dirty="0" smtClean="0"/>
              <a:t>”);</a:t>
            </a: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714884"/>
            <a:ext cx="70770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8229600" cy="5543552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UPDATE </a:t>
            </a:r>
            <a:r>
              <a:rPr lang="en-US" sz="1600" dirty="0" smtClean="0"/>
              <a:t>DATA</a:t>
            </a:r>
            <a:endParaRPr lang="en-US" sz="1600" dirty="0"/>
          </a:p>
          <a:p>
            <a:pPr>
              <a:buNone/>
            </a:pPr>
            <a:r>
              <a:rPr lang="en-IN" sz="1400" dirty="0"/>
              <a:t>UPDATE Customer</a:t>
            </a:r>
            <a:endParaRPr lang="en-US" sz="1400" dirty="0"/>
          </a:p>
          <a:p>
            <a:pPr>
              <a:buNone/>
            </a:pPr>
            <a:r>
              <a:rPr lang="en-IN" sz="1400" dirty="0"/>
              <a:t>SET Address = “25 Birmingham” Where Name = “Charles”;  </a:t>
            </a:r>
            <a:endParaRPr lang="en-US" sz="1400" dirty="0"/>
          </a:p>
          <a:p>
            <a:pPr>
              <a:buNone/>
            </a:pPr>
            <a:r>
              <a:rPr lang="en-IN" sz="1400" dirty="0"/>
              <a:t>Select * from Customer</a:t>
            </a:r>
            <a:r>
              <a:rPr lang="en-IN" sz="1400" dirty="0" smtClean="0"/>
              <a:t>;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600" dirty="0" smtClean="0"/>
              <a:t>DELETE  DATA</a:t>
            </a:r>
          </a:p>
          <a:p>
            <a:pPr>
              <a:buNone/>
            </a:pPr>
            <a:r>
              <a:rPr lang="en-IN" sz="1400" dirty="0" smtClean="0"/>
              <a:t>DELETE FROM Customer Where Name = “Tennyson”</a:t>
            </a:r>
            <a:endParaRPr lang="en-US" sz="1400" dirty="0" smtClean="0"/>
          </a:p>
          <a:p>
            <a:pPr>
              <a:buNone/>
            </a:pPr>
            <a:r>
              <a:rPr lang="en-IN" sz="1400" dirty="0" smtClean="0"/>
              <a:t>Select * from Customer;</a:t>
            </a:r>
            <a:endParaRPr lang="en-US" sz="14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IN" sz="1400" dirty="0"/>
              <a:t> </a:t>
            </a:r>
            <a:endParaRPr lang="en-US" sz="1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5731510" cy="150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636"/>
            <a:ext cx="5731510" cy="165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428604"/>
            <a:ext cx="621509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Retrieve Data on basis of Customer Name </a:t>
            </a:r>
            <a:br>
              <a:rPr lang="en-US" sz="2000" dirty="0" smtClean="0"/>
            </a:br>
            <a:r>
              <a:rPr lang="en-US" sz="2000" dirty="0" smtClean="0"/>
              <a:t>S</a:t>
            </a:r>
            <a:r>
              <a:rPr lang="en-US" dirty="0"/>
              <a:t>elect * from Customer Where Name = “Blake</a:t>
            </a:r>
            <a:r>
              <a:rPr lang="en-US" dirty="0" smtClean="0"/>
              <a:t>”;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5731510" cy="113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14348" y="2500306"/>
            <a:ext cx="46671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Retrieve Data based on email</a:t>
            </a:r>
          </a:p>
          <a:p>
            <a:r>
              <a:rPr lang="en-US" dirty="0" smtClean="0"/>
              <a:t>Select * from Customer Where email LIKE “d%”;</a:t>
            </a:r>
          </a:p>
          <a:p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429000"/>
            <a:ext cx="5731510" cy="97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42910" y="4786322"/>
            <a:ext cx="576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Retrieve Data on basis of 1</a:t>
            </a:r>
            <a:r>
              <a:rPr lang="en-US" baseline="30000" dirty="0" smtClean="0"/>
              <a:t>st</a:t>
            </a:r>
            <a:r>
              <a:rPr lang="en-US" dirty="0" smtClean="0"/>
              <a:t> letter</a:t>
            </a:r>
          </a:p>
          <a:p>
            <a:r>
              <a:rPr lang="en-US" dirty="0" smtClean="0"/>
              <a:t>Select * from Customer Where SUBSTRING(pwd,1,1) = “M”;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572140"/>
            <a:ext cx="5731510" cy="99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68346"/>
          </a:xfrm>
        </p:spPr>
        <p:txBody>
          <a:bodyPr/>
          <a:lstStyle/>
          <a:p>
            <a:r>
              <a:rPr lang="en-US" dirty="0" smtClean="0"/>
              <a:t>Cart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 </a:t>
            </a:r>
            <a:r>
              <a:rPr lang="en-IN" sz="1600" dirty="0" smtClean="0"/>
              <a:t>CREATE</a:t>
            </a:r>
            <a:r>
              <a:rPr lang="en-IN" sz="1600" dirty="0"/>
              <a:t> TABLE Cart (</a:t>
            </a:r>
            <a:br>
              <a:rPr lang="en-IN" sz="1600" dirty="0"/>
            </a:br>
            <a:r>
              <a:rPr lang="en-IN" sz="1600" dirty="0"/>
              <a:t>    ID </a:t>
            </a:r>
            <a:r>
              <a:rPr lang="en-IN" sz="1600" dirty="0" err="1"/>
              <a:t>int</a:t>
            </a:r>
            <a:r>
              <a:rPr lang="en-IN" sz="1600" dirty="0"/>
              <a:t> NOT NULL PRIMARY KEY,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    CID </a:t>
            </a:r>
            <a:r>
              <a:rPr lang="en-IN" sz="1600" dirty="0" err="1"/>
              <a:t>int</a:t>
            </a:r>
            <a:r>
              <a:rPr lang="en-IN" sz="1600" dirty="0"/>
              <a:t> NOT NULL,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    FOREIGN KEY (CID) REFERENCES CUSTOMER(CID),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    FID </a:t>
            </a:r>
            <a:r>
              <a:rPr lang="en-IN" sz="1600" dirty="0" err="1"/>
              <a:t>int</a:t>
            </a:r>
            <a:r>
              <a:rPr lang="en-IN" sz="1600" dirty="0"/>
              <a:t> NOT NULL,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    FOREIGN KEY (FID) REFERENCES Food(FID),</a:t>
            </a:r>
            <a:br>
              <a:rPr lang="en-IN" sz="1600" dirty="0"/>
            </a:br>
            <a:r>
              <a:rPr lang="en-IN" sz="1600" dirty="0"/>
              <a:t>    Quantity </a:t>
            </a:r>
            <a:r>
              <a:rPr lang="en-IN" sz="1600" dirty="0" err="1"/>
              <a:t>int</a:t>
            </a:r>
            <a:r>
              <a:rPr lang="en-IN" sz="1600" dirty="0"/>
              <a:t> DEFAULT 1,</a:t>
            </a:r>
            <a:endParaRPr lang="en-US" sz="1600" dirty="0"/>
          </a:p>
          <a:p>
            <a:pPr>
              <a:buNone/>
            </a:pPr>
            <a:r>
              <a:rPr lang="en-IN" sz="1600" dirty="0"/>
              <a:t>    </a:t>
            </a:r>
            <a:r>
              <a:rPr lang="en-IN" sz="1600" dirty="0" err="1"/>
              <a:t>Total_per_price</a:t>
            </a:r>
            <a:r>
              <a:rPr lang="en-IN" sz="1600" dirty="0"/>
              <a:t>  DECIMAL(10,2) DEFAULT </a:t>
            </a:r>
            <a:r>
              <a:rPr lang="en-IN" sz="1600" dirty="0" smtClean="0"/>
              <a:t>0.0);</a:t>
            </a:r>
          </a:p>
          <a:p>
            <a:pPr>
              <a:spcBef>
                <a:spcPts val="0"/>
              </a:spcBef>
              <a:buNone/>
            </a:pPr>
            <a:endParaRPr lang="en-IN" sz="1600" dirty="0" smtClean="0"/>
          </a:p>
          <a:p>
            <a:pPr>
              <a:spcBef>
                <a:spcPts val="0"/>
              </a:spcBef>
              <a:buNone/>
            </a:pPr>
            <a:r>
              <a:rPr lang="en-IN" sz="1800" dirty="0" smtClean="0"/>
              <a:t>Create </a:t>
            </a:r>
            <a:r>
              <a:rPr lang="en-IN" sz="1800" dirty="0"/>
              <a:t>a trigger on cart before insert or before update to </a:t>
            </a:r>
            <a:r>
              <a:rPr lang="en-IN" sz="1800" dirty="0" smtClean="0"/>
              <a:t>calculate </a:t>
            </a:r>
            <a:r>
              <a:rPr lang="en-IN" sz="1800" dirty="0"/>
              <a:t>per price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en-IN" sz="1800" dirty="0" smtClean="0"/>
              <a:t>example</a:t>
            </a:r>
            <a:r>
              <a:rPr lang="en-IN" sz="1800" dirty="0"/>
              <a:t>: food price: 100  </a:t>
            </a:r>
            <a:r>
              <a:rPr lang="en-IN" sz="1800" dirty="0" err="1"/>
              <a:t>qnt</a:t>
            </a:r>
            <a:r>
              <a:rPr lang="en-IN" sz="1800" dirty="0"/>
              <a:t>: 2    </a:t>
            </a:r>
            <a:r>
              <a:rPr lang="en-IN" sz="1800" dirty="0" err="1"/>
              <a:t>totalperPrice</a:t>
            </a:r>
            <a:r>
              <a:rPr lang="en-IN" sz="1800" dirty="0"/>
              <a:t>=price*</a:t>
            </a:r>
            <a:r>
              <a:rPr lang="en-IN" sz="1800" dirty="0" err="1"/>
              <a:t>qnt</a:t>
            </a:r>
            <a:r>
              <a:rPr lang="en-IN" sz="1800" dirty="0"/>
              <a:t>=&gt; 100*2+&gt;</a:t>
            </a:r>
            <a:r>
              <a:rPr lang="en-IN" sz="1800" dirty="0" smtClean="0"/>
              <a:t>200</a:t>
            </a:r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357694"/>
            <a:ext cx="685804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 DATA WITH TRIGGER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INSERT INTO CART (</a:t>
            </a:r>
            <a:r>
              <a:rPr lang="en-US" sz="1600" dirty="0" err="1"/>
              <a:t>ID,CID,FID,Quantity</a:t>
            </a:r>
            <a:r>
              <a:rPr lang="en-US" sz="1600" dirty="0"/>
              <a:t>) VALUES</a:t>
            </a:r>
          </a:p>
          <a:p>
            <a:pPr>
              <a:buNone/>
            </a:pPr>
            <a:r>
              <a:rPr lang="en-US" sz="1600" dirty="0"/>
              <a:t>(1,1,4,20),(2,1,5,30),(3,4,1,45),(4,4,2,75),(5,4,3,90),(6,3,5,100),(7,2,2,150),(8,2,4,50),(9,5,1,157</a:t>
            </a:r>
            <a:r>
              <a:rPr lang="en-US" sz="1600" dirty="0" smtClean="0"/>
              <a:t>),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/>
              <a:t>10,5,5,22);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857256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Update Quantity on basis of </a:t>
            </a:r>
            <a:r>
              <a:rPr lang="en-US" sz="3600" dirty="0" err="1" smtClean="0"/>
              <a:t>Cust</a:t>
            </a:r>
            <a:r>
              <a:rPr lang="en-US" sz="3600" dirty="0" smtClean="0"/>
              <a:t> 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IN" sz="6000" dirty="0" smtClean="0"/>
              <a:t>TRIGGER BEFORE UPDATE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4900" dirty="0" smtClean="0"/>
              <a:t>Delimiter </a:t>
            </a:r>
            <a:r>
              <a:rPr lang="en-IN" sz="4900" dirty="0"/>
              <a:t>$$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CREATE Trigger </a:t>
            </a:r>
            <a:r>
              <a:rPr lang="en-IN" sz="4900" dirty="0" err="1"/>
              <a:t>Cart_Price_update</a:t>
            </a:r>
            <a:r>
              <a:rPr lang="en-IN" sz="4900" dirty="0"/>
              <a:t> before update on Cart 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FOR each Row 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Begin 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Declare </a:t>
            </a:r>
            <a:r>
              <a:rPr lang="en-IN" sz="4900" dirty="0" err="1"/>
              <a:t>price_item</a:t>
            </a:r>
            <a:r>
              <a:rPr lang="en-IN" sz="4900" dirty="0"/>
              <a:t>  double;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Declare </a:t>
            </a:r>
            <a:r>
              <a:rPr lang="en-IN" sz="4900" dirty="0" err="1"/>
              <a:t>quantity_item</a:t>
            </a:r>
            <a:r>
              <a:rPr lang="en-IN" sz="4900" dirty="0"/>
              <a:t> </a:t>
            </a:r>
            <a:r>
              <a:rPr lang="en-IN" sz="4900" dirty="0" err="1"/>
              <a:t>int</a:t>
            </a:r>
            <a:r>
              <a:rPr lang="en-IN" sz="4900" dirty="0"/>
              <a:t>;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IF old.fid &lt;&gt; new.fid then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   Select price into </a:t>
            </a:r>
            <a:r>
              <a:rPr lang="en-IN" sz="4900" dirty="0" err="1"/>
              <a:t>price_item</a:t>
            </a:r>
            <a:r>
              <a:rPr lang="en-IN" sz="4900" dirty="0"/>
              <a:t> from FOOD where fid = new.fid;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Else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     Select price into </a:t>
            </a:r>
            <a:r>
              <a:rPr lang="en-IN" sz="4900" dirty="0" err="1"/>
              <a:t>price_item</a:t>
            </a:r>
            <a:r>
              <a:rPr lang="en-IN" sz="4900" dirty="0"/>
              <a:t> from food where fid = old.fid;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END IF; 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SET </a:t>
            </a:r>
            <a:r>
              <a:rPr lang="en-IN" sz="4900" dirty="0" err="1"/>
              <a:t>quantity_item</a:t>
            </a:r>
            <a:r>
              <a:rPr lang="en-IN" sz="4900" dirty="0"/>
              <a:t> = </a:t>
            </a:r>
            <a:r>
              <a:rPr lang="en-IN" sz="4900" dirty="0" err="1"/>
              <a:t>old.quantity</a:t>
            </a:r>
            <a:r>
              <a:rPr lang="en-IN" sz="4900" dirty="0"/>
              <a:t>;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IF </a:t>
            </a:r>
            <a:r>
              <a:rPr lang="en-IN" sz="4900" dirty="0" err="1"/>
              <a:t>old.quantity</a:t>
            </a:r>
            <a:r>
              <a:rPr lang="en-IN" sz="4900" dirty="0"/>
              <a:t> &lt;&gt; </a:t>
            </a:r>
            <a:r>
              <a:rPr lang="en-IN" sz="4900" dirty="0" err="1"/>
              <a:t>new.quantity</a:t>
            </a:r>
            <a:r>
              <a:rPr lang="en-IN" sz="4900" dirty="0"/>
              <a:t> then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   SET </a:t>
            </a:r>
            <a:r>
              <a:rPr lang="en-IN" sz="4900" dirty="0" err="1"/>
              <a:t>quantity_item</a:t>
            </a:r>
            <a:r>
              <a:rPr lang="en-IN" sz="4900" dirty="0"/>
              <a:t> = </a:t>
            </a:r>
            <a:r>
              <a:rPr lang="en-IN" sz="4900" dirty="0" err="1"/>
              <a:t>new.quantity</a:t>
            </a:r>
            <a:r>
              <a:rPr lang="en-IN" sz="4900" dirty="0"/>
              <a:t>;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END IF; 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SET </a:t>
            </a:r>
            <a:r>
              <a:rPr lang="en-IN" sz="4900" dirty="0" err="1"/>
              <a:t>NEW.Total_Per_Price</a:t>
            </a:r>
            <a:r>
              <a:rPr lang="en-IN" sz="4900" dirty="0"/>
              <a:t> = </a:t>
            </a:r>
            <a:r>
              <a:rPr lang="en-IN" sz="4900" dirty="0" err="1"/>
              <a:t>quantity_item</a:t>
            </a:r>
            <a:r>
              <a:rPr lang="en-IN" sz="4900" dirty="0"/>
              <a:t> * </a:t>
            </a:r>
            <a:r>
              <a:rPr lang="en-IN" sz="4900" dirty="0" err="1"/>
              <a:t>price_item</a:t>
            </a:r>
            <a:r>
              <a:rPr lang="en-IN" sz="4900" dirty="0"/>
              <a:t>;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End $$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 </a:t>
            </a:r>
            <a:endParaRPr lang="en-US" sz="4900" dirty="0"/>
          </a:p>
          <a:p>
            <a:pPr>
              <a:buNone/>
            </a:pPr>
            <a:r>
              <a:rPr lang="en-IN" sz="4900" dirty="0"/>
              <a:t>Delimiter ;</a:t>
            </a:r>
            <a:endParaRPr lang="en-US" sz="49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483</Words>
  <Application>Microsoft Office PowerPoint</Application>
  <PresentationFormat>On-screen Show (4:3)</PresentationFormat>
  <Paragraphs>149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Food Ordering System</vt:lpstr>
      <vt:lpstr>FUNCTIONALITY</vt:lpstr>
      <vt:lpstr>Retrieve Data on basis of Food Name </vt:lpstr>
      <vt:lpstr>Customer Table</vt:lpstr>
      <vt:lpstr>FUNCTIONALITY</vt:lpstr>
      <vt:lpstr>Slide 6</vt:lpstr>
      <vt:lpstr>Cart Table</vt:lpstr>
      <vt:lpstr>INSERT DATA WITH TRIGGER ACTION</vt:lpstr>
      <vt:lpstr>Update Quantity on basis of Cust ID</vt:lpstr>
      <vt:lpstr>Update Quantity based on Customer ID</vt:lpstr>
      <vt:lpstr>Find Sum of Total_Per_Price of Cart Table</vt:lpstr>
      <vt:lpstr>Inserting Data into Orders table</vt:lpstr>
      <vt:lpstr>Inserting Data into Orders Table</vt:lpstr>
      <vt:lpstr>Create trigger to delete data before inserting product in orders table on basis of cid </vt:lpstr>
      <vt:lpstr>Create trigger to delete data before inserting product in orders table on basis of cid</vt:lpstr>
      <vt:lpstr>Retrieve Data on basis of CID</vt:lpstr>
      <vt:lpstr>Entity Relationship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System</dc:title>
  <dc:creator>abc</dc:creator>
  <cp:lastModifiedBy>abc</cp:lastModifiedBy>
  <cp:revision>53</cp:revision>
  <dcterms:created xsi:type="dcterms:W3CDTF">2021-08-15T13:52:45Z</dcterms:created>
  <dcterms:modified xsi:type="dcterms:W3CDTF">2021-08-15T17:36:01Z</dcterms:modified>
</cp:coreProperties>
</file>