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3344-4024-4109-A03B-61609C7B2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D7AF32-C846-421A-923F-557877474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028131-6B3E-451B-B974-FF91C140491C}"/>
              </a:ext>
            </a:extLst>
          </p:cNvPr>
          <p:cNvSpPr>
            <a:spLocks noGrp="1"/>
          </p:cNvSpPr>
          <p:nvPr>
            <p:ph type="dt" sz="half" idx="10"/>
          </p:nvPr>
        </p:nvSpPr>
        <p:spPr/>
        <p:txBody>
          <a:bodyPr/>
          <a:lstStyle/>
          <a:p>
            <a:fld id="{8F228DB4-2CB8-4D7F-84EE-7F66230A4A20}" type="datetimeFigureOut">
              <a:rPr lang="en-IN" smtClean="0"/>
              <a:t>25-09-2022</a:t>
            </a:fld>
            <a:endParaRPr lang="en-IN"/>
          </a:p>
        </p:txBody>
      </p:sp>
      <p:sp>
        <p:nvSpPr>
          <p:cNvPr id="5" name="Footer Placeholder 4">
            <a:extLst>
              <a:ext uri="{FF2B5EF4-FFF2-40B4-BE49-F238E27FC236}">
                <a16:creationId xmlns:a16="http://schemas.microsoft.com/office/drawing/2014/main" id="{826AAE55-5F6D-461C-8F56-F197E33C7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DC95C-A298-4783-830D-86B6701E3D0A}"/>
              </a:ext>
            </a:extLst>
          </p:cNvPr>
          <p:cNvSpPr>
            <a:spLocks noGrp="1"/>
          </p:cNvSpPr>
          <p:nvPr>
            <p:ph type="sldNum" sz="quarter" idx="12"/>
          </p:nvPr>
        </p:nvSpPr>
        <p:spPr/>
        <p:txBody>
          <a:bodyPr/>
          <a:lstStyle/>
          <a:p>
            <a:fld id="{EA33610C-B351-4203-AC9F-26BBE6A08063}" type="slidenum">
              <a:rPr lang="en-IN" smtClean="0"/>
              <a:t>‹#›</a:t>
            </a:fld>
            <a:endParaRPr lang="en-IN"/>
          </a:p>
        </p:txBody>
      </p:sp>
    </p:spTree>
    <p:extLst>
      <p:ext uri="{BB962C8B-B14F-4D97-AF65-F5344CB8AC3E}">
        <p14:creationId xmlns:p14="http://schemas.microsoft.com/office/powerpoint/2010/main" val="130676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28FA-2ECF-44FB-AAA3-C60956B210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B4FDF5-8E23-4514-9164-7C91C8C99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2A60E7-A9E7-4A87-B662-63BD094AB8CD}"/>
              </a:ext>
            </a:extLst>
          </p:cNvPr>
          <p:cNvSpPr>
            <a:spLocks noGrp="1"/>
          </p:cNvSpPr>
          <p:nvPr>
            <p:ph type="dt" sz="half" idx="10"/>
          </p:nvPr>
        </p:nvSpPr>
        <p:spPr/>
        <p:txBody>
          <a:bodyPr/>
          <a:lstStyle/>
          <a:p>
            <a:fld id="{8F228DB4-2CB8-4D7F-84EE-7F66230A4A20}" type="datetimeFigureOut">
              <a:rPr lang="en-IN" smtClean="0"/>
              <a:t>25-09-2022</a:t>
            </a:fld>
            <a:endParaRPr lang="en-IN"/>
          </a:p>
        </p:txBody>
      </p:sp>
      <p:sp>
        <p:nvSpPr>
          <p:cNvPr id="5" name="Footer Placeholder 4">
            <a:extLst>
              <a:ext uri="{FF2B5EF4-FFF2-40B4-BE49-F238E27FC236}">
                <a16:creationId xmlns:a16="http://schemas.microsoft.com/office/drawing/2014/main" id="{25AF8D66-4181-46F0-B8D1-17C1A01F09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A620C-CEDD-4C12-8F7A-A6B5359AFEE4}"/>
              </a:ext>
            </a:extLst>
          </p:cNvPr>
          <p:cNvSpPr>
            <a:spLocks noGrp="1"/>
          </p:cNvSpPr>
          <p:nvPr>
            <p:ph type="sldNum" sz="quarter" idx="12"/>
          </p:nvPr>
        </p:nvSpPr>
        <p:spPr/>
        <p:txBody>
          <a:bodyPr/>
          <a:lstStyle/>
          <a:p>
            <a:fld id="{EA33610C-B351-4203-AC9F-26BBE6A08063}" type="slidenum">
              <a:rPr lang="en-IN" smtClean="0"/>
              <a:t>‹#›</a:t>
            </a:fld>
            <a:endParaRPr lang="en-IN"/>
          </a:p>
        </p:txBody>
      </p:sp>
    </p:spTree>
    <p:extLst>
      <p:ext uri="{BB962C8B-B14F-4D97-AF65-F5344CB8AC3E}">
        <p14:creationId xmlns:p14="http://schemas.microsoft.com/office/powerpoint/2010/main" val="119597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3CB94-31F2-4288-90BA-E932BFDCE8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2562B-1632-4AC3-B075-F4F735CB4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14379-DFB2-412E-960C-36AA9F3F44FB}"/>
              </a:ext>
            </a:extLst>
          </p:cNvPr>
          <p:cNvSpPr>
            <a:spLocks noGrp="1"/>
          </p:cNvSpPr>
          <p:nvPr>
            <p:ph type="dt" sz="half" idx="10"/>
          </p:nvPr>
        </p:nvSpPr>
        <p:spPr/>
        <p:txBody>
          <a:bodyPr/>
          <a:lstStyle/>
          <a:p>
            <a:fld id="{8F228DB4-2CB8-4D7F-84EE-7F66230A4A20}" type="datetimeFigureOut">
              <a:rPr lang="en-IN" smtClean="0"/>
              <a:t>25-09-2022</a:t>
            </a:fld>
            <a:endParaRPr lang="en-IN"/>
          </a:p>
        </p:txBody>
      </p:sp>
      <p:sp>
        <p:nvSpPr>
          <p:cNvPr id="5" name="Footer Placeholder 4">
            <a:extLst>
              <a:ext uri="{FF2B5EF4-FFF2-40B4-BE49-F238E27FC236}">
                <a16:creationId xmlns:a16="http://schemas.microsoft.com/office/drawing/2014/main" id="{11F96B9E-2740-4776-8759-3A7BCAFD9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C0FAAA-0891-4B14-9EA8-63F3523A23EC}"/>
              </a:ext>
            </a:extLst>
          </p:cNvPr>
          <p:cNvSpPr>
            <a:spLocks noGrp="1"/>
          </p:cNvSpPr>
          <p:nvPr>
            <p:ph type="sldNum" sz="quarter" idx="12"/>
          </p:nvPr>
        </p:nvSpPr>
        <p:spPr/>
        <p:txBody>
          <a:bodyPr/>
          <a:lstStyle/>
          <a:p>
            <a:fld id="{EA33610C-B351-4203-AC9F-26BBE6A08063}" type="slidenum">
              <a:rPr lang="en-IN" smtClean="0"/>
              <a:t>‹#›</a:t>
            </a:fld>
            <a:endParaRPr lang="en-IN"/>
          </a:p>
        </p:txBody>
      </p:sp>
    </p:spTree>
    <p:extLst>
      <p:ext uri="{BB962C8B-B14F-4D97-AF65-F5344CB8AC3E}">
        <p14:creationId xmlns:p14="http://schemas.microsoft.com/office/powerpoint/2010/main" val="358655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3D90-1A46-4C61-82AC-F198DD9037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5EE0F4-F566-4BC0-B5FC-4D85C65DC2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CEAD1F-51FE-4B7B-BD8E-4CE3D6A1B47F}"/>
              </a:ext>
            </a:extLst>
          </p:cNvPr>
          <p:cNvSpPr>
            <a:spLocks noGrp="1"/>
          </p:cNvSpPr>
          <p:nvPr>
            <p:ph type="dt" sz="half" idx="10"/>
          </p:nvPr>
        </p:nvSpPr>
        <p:spPr/>
        <p:txBody>
          <a:bodyPr/>
          <a:lstStyle/>
          <a:p>
            <a:fld id="{8F228DB4-2CB8-4D7F-84EE-7F66230A4A20}" type="datetimeFigureOut">
              <a:rPr lang="en-IN" smtClean="0"/>
              <a:t>25-09-2022</a:t>
            </a:fld>
            <a:endParaRPr lang="en-IN"/>
          </a:p>
        </p:txBody>
      </p:sp>
      <p:sp>
        <p:nvSpPr>
          <p:cNvPr id="5" name="Footer Placeholder 4">
            <a:extLst>
              <a:ext uri="{FF2B5EF4-FFF2-40B4-BE49-F238E27FC236}">
                <a16:creationId xmlns:a16="http://schemas.microsoft.com/office/drawing/2014/main" id="{242B9B6B-2D7E-43EC-9BEF-7F19DC31AB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0555FD-77C5-4E74-B889-5AB48F2AD360}"/>
              </a:ext>
            </a:extLst>
          </p:cNvPr>
          <p:cNvSpPr>
            <a:spLocks noGrp="1"/>
          </p:cNvSpPr>
          <p:nvPr>
            <p:ph type="sldNum" sz="quarter" idx="12"/>
          </p:nvPr>
        </p:nvSpPr>
        <p:spPr/>
        <p:txBody>
          <a:bodyPr/>
          <a:lstStyle/>
          <a:p>
            <a:fld id="{EA33610C-B351-4203-AC9F-26BBE6A08063}" type="slidenum">
              <a:rPr lang="en-IN" smtClean="0"/>
              <a:t>‹#›</a:t>
            </a:fld>
            <a:endParaRPr lang="en-IN"/>
          </a:p>
        </p:txBody>
      </p:sp>
    </p:spTree>
    <p:extLst>
      <p:ext uri="{BB962C8B-B14F-4D97-AF65-F5344CB8AC3E}">
        <p14:creationId xmlns:p14="http://schemas.microsoft.com/office/powerpoint/2010/main" val="2840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9819-F3BA-4373-889F-17F501E523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8DF3B9-AF78-4CE0-B897-4A7F273E38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82DCD8-EB08-4D22-A673-9A8756B2B02B}"/>
              </a:ext>
            </a:extLst>
          </p:cNvPr>
          <p:cNvSpPr>
            <a:spLocks noGrp="1"/>
          </p:cNvSpPr>
          <p:nvPr>
            <p:ph type="dt" sz="half" idx="10"/>
          </p:nvPr>
        </p:nvSpPr>
        <p:spPr/>
        <p:txBody>
          <a:bodyPr/>
          <a:lstStyle/>
          <a:p>
            <a:fld id="{8F228DB4-2CB8-4D7F-84EE-7F66230A4A20}" type="datetimeFigureOut">
              <a:rPr lang="en-IN" smtClean="0"/>
              <a:t>25-09-2022</a:t>
            </a:fld>
            <a:endParaRPr lang="en-IN"/>
          </a:p>
        </p:txBody>
      </p:sp>
      <p:sp>
        <p:nvSpPr>
          <p:cNvPr id="5" name="Footer Placeholder 4">
            <a:extLst>
              <a:ext uri="{FF2B5EF4-FFF2-40B4-BE49-F238E27FC236}">
                <a16:creationId xmlns:a16="http://schemas.microsoft.com/office/drawing/2014/main" id="{177FFC97-ED24-47D0-88DF-69778D22DB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6A623-A887-43CC-90F3-74B9D32E148D}"/>
              </a:ext>
            </a:extLst>
          </p:cNvPr>
          <p:cNvSpPr>
            <a:spLocks noGrp="1"/>
          </p:cNvSpPr>
          <p:nvPr>
            <p:ph type="sldNum" sz="quarter" idx="12"/>
          </p:nvPr>
        </p:nvSpPr>
        <p:spPr/>
        <p:txBody>
          <a:bodyPr/>
          <a:lstStyle/>
          <a:p>
            <a:fld id="{EA33610C-B351-4203-AC9F-26BBE6A08063}" type="slidenum">
              <a:rPr lang="en-IN" smtClean="0"/>
              <a:t>‹#›</a:t>
            </a:fld>
            <a:endParaRPr lang="en-IN"/>
          </a:p>
        </p:txBody>
      </p:sp>
    </p:spTree>
    <p:extLst>
      <p:ext uri="{BB962C8B-B14F-4D97-AF65-F5344CB8AC3E}">
        <p14:creationId xmlns:p14="http://schemas.microsoft.com/office/powerpoint/2010/main" val="282375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D574-34E0-4ADD-BBAA-2079444DF3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6D13D5-EA83-48CC-ACC8-E5DAD6EA12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6E085B-9857-48DF-AAD8-1DD191A8C8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731A91-47B5-4B47-B55C-1951C559CBF7}"/>
              </a:ext>
            </a:extLst>
          </p:cNvPr>
          <p:cNvSpPr>
            <a:spLocks noGrp="1"/>
          </p:cNvSpPr>
          <p:nvPr>
            <p:ph type="dt" sz="half" idx="10"/>
          </p:nvPr>
        </p:nvSpPr>
        <p:spPr/>
        <p:txBody>
          <a:bodyPr/>
          <a:lstStyle/>
          <a:p>
            <a:fld id="{8F228DB4-2CB8-4D7F-84EE-7F66230A4A20}" type="datetimeFigureOut">
              <a:rPr lang="en-IN" smtClean="0"/>
              <a:t>25-09-2022</a:t>
            </a:fld>
            <a:endParaRPr lang="en-IN"/>
          </a:p>
        </p:txBody>
      </p:sp>
      <p:sp>
        <p:nvSpPr>
          <p:cNvPr id="6" name="Footer Placeholder 5">
            <a:extLst>
              <a:ext uri="{FF2B5EF4-FFF2-40B4-BE49-F238E27FC236}">
                <a16:creationId xmlns:a16="http://schemas.microsoft.com/office/drawing/2014/main" id="{4484B1D2-EC68-4439-90D3-0965EB97C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1F21CA-8261-4330-9830-240B7329017E}"/>
              </a:ext>
            </a:extLst>
          </p:cNvPr>
          <p:cNvSpPr>
            <a:spLocks noGrp="1"/>
          </p:cNvSpPr>
          <p:nvPr>
            <p:ph type="sldNum" sz="quarter" idx="12"/>
          </p:nvPr>
        </p:nvSpPr>
        <p:spPr/>
        <p:txBody>
          <a:bodyPr/>
          <a:lstStyle/>
          <a:p>
            <a:fld id="{EA33610C-B351-4203-AC9F-26BBE6A08063}" type="slidenum">
              <a:rPr lang="en-IN" smtClean="0"/>
              <a:t>‹#›</a:t>
            </a:fld>
            <a:endParaRPr lang="en-IN"/>
          </a:p>
        </p:txBody>
      </p:sp>
    </p:spTree>
    <p:extLst>
      <p:ext uri="{BB962C8B-B14F-4D97-AF65-F5344CB8AC3E}">
        <p14:creationId xmlns:p14="http://schemas.microsoft.com/office/powerpoint/2010/main" val="58801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6A2D-B63D-407C-B9ED-3098B1AB74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82FE07-1614-49CC-882B-D9EE7BD10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17E28-2CAE-42FF-AF8E-C04DFE7508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E7F397-F8DA-4580-808B-99B60CAFF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F562C-92E6-4E99-A662-243930410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5F5858-D47B-4256-9A33-C442340853BA}"/>
              </a:ext>
            </a:extLst>
          </p:cNvPr>
          <p:cNvSpPr>
            <a:spLocks noGrp="1"/>
          </p:cNvSpPr>
          <p:nvPr>
            <p:ph type="dt" sz="half" idx="10"/>
          </p:nvPr>
        </p:nvSpPr>
        <p:spPr/>
        <p:txBody>
          <a:bodyPr/>
          <a:lstStyle/>
          <a:p>
            <a:fld id="{8F228DB4-2CB8-4D7F-84EE-7F66230A4A20}" type="datetimeFigureOut">
              <a:rPr lang="en-IN" smtClean="0"/>
              <a:t>25-09-2022</a:t>
            </a:fld>
            <a:endParaRPr lang="en-IN"/>
          </a:p>
        </p:txBody>
      </p:sp>
      <p:sp>
        <p:nvSpPr>
          <p:cNvPr id="8" name="Footer Placeholder 7">
            <a:extLst>
              <a:ext uri="{FF2B5EF4-FFF2-40B4-BE49-F238E27FC236}">
                <a16:creationId xmlns:a16="http://schemas.microsoft.com/office/drawing/2014/main" id="{75500391-2A8D-4C4F-9ACF-0E65D2CA9C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FCB454-CE6B-41B3-9060-583C546C04C5}"/>
              </a:ext>
            </a:extLst>
          </p:cNvPr>
          <p:cNvSpPr>
            <a:spLocks noGrp="1"/>
          </p:cNvSpPr>
          <p:nvPr>
            <p:ph type="sldNum" sz="quarter" idx="12"/>
          </p:nvPr>
        </p:nvSpPr>
        <p:spPr/>
        <p:txBody>
          <a:bodyPr/>
          <a:lstStyle/>
          <a:p>
            <a:fld id="{EA33610C-B351-4203-AC9F-26BBE6A08063}" type="slidenum">
              <a:rPr lang="en-IN" smtClean="0"/>
              <a:t>‹#›</a:t>
            </a:fld>
            <a:endParaRPr lang="en-IN"/>
          </a:p>
        </p:txBody>
      </p:sp>
    </p:spTree>
    <p:extLst>
      <p:ext uri="{BB962C8B-B14F-4D97-AF65-F5344CB8AC3E}">
        <p14:creationId xmlns:p14="http://schemas.microsoft.com/office/powerpoint/2010/main" val="317564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104B-F638-4ADF-B899-12904DFDC4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FE2185-5FA9-4858-8408-D4ADD899F870}"/>
              </a:ext>
            </a:extLst>
          </p:cNvPr>
          <p:cNvSpPr>
            <a:spLocks noGrp="1"/>
          </p:cNvSpPr>
          <p:nvPr>
            <p:ph type="dt" sz="half" idx="10"/>
          </p:nvPr>
        </p:nvSpPr>
        <p:spPr/>
        <p:txBody>
          <a:bodyPr/>
          <a:lstStyle/>
          <a:p>
            <a:fld id="{8F228DB4-2CB8-4D7F-84EE-7F66230A4A20}" type="datetimeFigureOut">
              <a:rPr lang="en-IN" smtClean="0"/>
              <a:t>25-09-2022</a:t>
            </a:fld>
            <a:endParaRPr lang="en-IN"/>
          </a:p>
        </p:txBody>
      </p:sp>
      <p:sp>
        <p:nvSpPr>
          <p:cNvPr id="4" name="Footer Placeholder 3">
            <a:extLst>
              <a:ext uri="{FF2B5EF4-FFF2-40B4-BE49-F238E27FC236}">
                <a16:creationId xmlns:a16="http://schemas.microsoft.com/office/drawing/2014/main" id="{85A37C97-0EBE-4AE1-85B3-24615E0FF6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063DB6-9410-4A9D-AA21-DDA1A062DE9C}"/>
              </a:ext>
            </a:extLst>
          </p:cNvPr>
          <p:cNvSpPr>
            <a:spLocks noGrp="1"/>
          </p:cNvSpPr>
          <p:nvPr>
            <p:ph type="sldNum" sz="quarter" idx="12"/>
          </p:nvPr>
        </p:nvSpPr>
        <p:spPr/>
        <p:txBody>
          <a:bodyPr/>
          <a:lstStyle/>
          <a:p>
            <a:fld id="{EA33610C-B351-4203-AC9F-26BBE6A08063}" type="slidenum">
              <a:rPr lang="en-IN" smtClean="0"/>
              <a:t>‹#›</a:t>
            </a:fld>
            <a:endParaRPr lang="en-IN"/>
          </a:p>
        </p:txBody>
      </p:sp>
    </p:spTree>
    <p:extLst>
      <p:ext uri="{BB962C8B-B14F-4D97-AF65-F5344CB8AC3E}">
        <p14:creationId xmlns:p14="http://schemas.microsoft.com/office/powerpoint/2010/main" val="349862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C93190-96AF-47F3-849D-E00E82A06A13}"/>
              </a:ext>
            </a:extLst>
          </p:cNvPr>
          <p:cNvSpPr>
            <a:spLocks noGrp="1"/>
          </p:cNvSpPr>
          <p:nvPr>
            <p:ph type="dt" sz="half" idx="10"/>
          </p:nvPr>
        </p:nvSpPr>
        <p:spPr/>
        <p:txBody>
          <a:bodyPr/>
          <a:lstStyle/>
          <a:p>
            <a:fld id="{8F228DB4-2CB8-4D7F-84EE-7F66230A4A20}" type="datetimeFigureOut">
              <a:rPr lang="en-IN" smtClean="0"/>
              <a:t>25-09-2022</a:t>
            </a:fld>
            <a:endParaRPr lang="en-IN"/>
          </a:p>
        </p:txBody>
      </p:sp>
      <p:sp>
        <p:nvSpPr>
          <p:cNvPr id="3" name="Footer Placeholder 2">
            <a:extLst>
              <a:ext uri="{FF2B5EF4-FFF2-40B4-BE49-F238E27FC236}">
                <a16:creationId xmlns:a16="http://schemas.microsoft.com/office/drawing/2014/main" id="{BADA9C53-4AD4-40AB-A642-AB76FC112D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D4DF68-71AE-47B1-8F08-6454D6ABBDD7}"/>
              </a:ext>
            </a:extLst>
          </p:cNvPr>
          <p:cNvSpPr>
            <a:spLocks noGrp="1"/>
          </p:cNvSpPr>
          <p:nvPr>
            <p:ph type="sldNum" sz="quarter" idx="12"/>
          </p:nvPr>
        </p:nvSpPr>
        <p:spPr/>
        <p:txBody>
          <a:bodyPr/>
          <a:lstStyle/>
          <a:p>
            <a:fld id="{EA33610C-B351-4203-AC9F-26BBE6A08063}" type="slidenum">
              <a:rPr lang="en-IN" smtClean="0"/>
              <a:t>‹#›</a:t>
            </a:fld>
            <a:endParaRPr lang="en-IN"/>
          </a:p>
        </p:txBody>
      </p:sp>
    </p:spTree>
    <p:extLst>
      <p:ext uri="{BB962C8B-B14F-4D97-AF65-F5344CB8AC3E}">
        <p14:creationId xmlns:p14="http://schemas.microsoft.com/office/powerpoint/2010/main" val="419990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FF92-9EC7-4760-90B3-A1D37649F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324063-4248-41C8-8831-339676C8F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6CA85A-1387-4BED-88C3-0938E4350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36F7D-B69E-4122-80C0-6BCC8A3DF338}"/>
              </a:ext>
            </a:extLst>
          </p:cNvPr>
          <p:cNvSpPr>
            <a:spLocks noGrp="1"/>
          </p:cNvSpPr>
          <p:nvPr>
            <p:ph type="dt" sz="half" idx="10"/>
          </p:nvPr>
        </p:nvSpPr>
        <p:spPr/>
        <p:txBody>
          <a:bodyPr/>
          <a:lstStyle/>
          <a:p>
            <a:fld id="{8F228DB4-2CB8-4D7F-84EE-7F66230A4A20}" type="datetimeFigureOut">
              <a:rPr lang="en-IN" smtClean="0"/>
              <a:t>25-09-2022</a:t>
            </a:fld>
            <a:endParaRPr lang="en-IN"/>
          </a:p>
        </p:txBody>
      </p:sp>
      <p:sp>
        <p:nvSpPr>
          <p:cNvPr id="6" name="Footer Placeholder 5">
            <a:extLst>
              <a:ext uri="{FF2B5EF4-FFF2-40B4-BE49-F238E27FC236}">
                <a16:creationId xmlns:a16="http://schemas.microsoft.com/office/drawing/2014/main" id="{A24AE5D2-B67B-44A6-8402-A61BE12D29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D3C9D6-808F-42A9-A59B-13E4407ECA79}"/>
              </a:ext>
            </a:extLst>
          </p:cNvPr>
          <p:cNvSpPr>
            <a:spLocks noGrp="1"/>
          </p:cNvSpPr>
          <p:nvPr>
            <p:ph type="sldNum" sz="quarter" idx="12"/>
          </p:nvPr>
        </p:nvSpPr>
        <p:spPr/>
        <p:txBody>
          <a:bodyPr/>
          <a:lstStyle/>
          <a:p>
            <a:fld id="{EA33610C-B351-4203-AC9F-26BBE6A08063}" type="slidenum">
              <a:rPr lang="en-IN" smtClean="0"/>
              <a:t>‹#›</a:t>
            </a:fld>
            <a:endParaRPr lang="en-IN"/>
          </a:p>
        </p:txBody>
      </p:sp>
    </p:spTree>
    <p:extLst>
      <p:ext uri="{BB962C8B-B14F-4D97-AF65-F5344CB8AC3E}">
        <p14:creationId xmlns:p14="http://schemas.microsoft.com/office/powerpoint/2010/main" val="376875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0C6A-504A-4C1E-B05C-A46C7FD68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8D6A87-F21E-4B61-991A-B889E3112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E26463-0007-4FD6-BF2C-5C528AECD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43A09-DA3A-43AC-91EF-6E7E5D172B61}"/>
              </a:ext>
            </a:extLst>
          </p:cNvPr>
          <p:cNvSpPr>
            <a:spLocks noGrp="1"/>
          </p:cNvSpPr>
          <p:nvPr>
            <p:ph type="dt" sz="half" idx="10"/>
          </p:nvPr>
        </p:nvSpPr>
        <p:spPr/>
        <p:txBody>
          <a:bodyPr/>
          <a:lstStyle/>
          <a:p>
            <a:fld id="{8F228DB4-2CB8-4D7F-84EE-7F66230A4A20}" type="datetimeFigureOut">
              <a:rPr lang="en-IN" smtClean="0"/>
              <a:t>25-09-2022</a:t>
            </a:fld>
            <a:endParaRPr lang="en-IN"/>
          </a:p>
        </p:txBody>
      </p:sp>
      <p:sp>
        <p:nvSpPr>
          <p:cNvPr id="6" name="Footer Placeholder 5">
            <a:extLst>
              <a:ext uri="{FF2B5EF4-FFF2-40B4-BE49-F238E27FC236}">
                <a16:creationId xmlns:a16="http://schemas.microsoft.com/office/drawing/2014/main" id="{7ECD43C5-4CFF-4CE5-943A-82984839AB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2A8D39-D037-4CE1-87C5-ECA5EC6BE112}"/>
              </a:ext>
            </a:extLst>
          </p:cNvPr>
          <p:cNvSpPr>
            <a:spLocks noGrp="1"/>
          </p:cNvSpPr>
          <p:nvPr>
            <p:ph type="sldNum" sz="quarter" idx="12"/>
          </p:nvPr>
        </p:nvSpPr>
        <p:spPr/>
        <p:txBody>
          <a:bodyPr/>
          <a:lstStyle/>
          <a:p>
            <a:fld id="{EA33610C-B351-4203-AC9F-26BBE6A08063}" type="slidenum">
              <a:rPr lang="en-IN" smtClean="0"/>
              <a:t>‹#›</a:t>
            </a:fld>
            <a:endParaRPr lang="en-IN"/>
          </a:p>
        </p:txBody>
      </p:sp>
    </p:spTree>
    <p:extLst>
      <p:ext uri="{BB962C8B-B14F-4D97-AF65-F5344CB8AC3E}">
        <p14:creationId xmlns:p14="http://schemas.microsoft.com/office/powerpoint/2010/main" val="358191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6C423-134E-471A-A77A-1D3B74CDE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0B5913-E116-465D-83DA-4F32E64460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3B81B-BC78-4030-AE9E-92E809ED4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28DB4-2CB8-4D7F-84EE-7F66230A4A20}" type="datetimeFigureOut">
              <a:rPr lang="en-IN" smtClean="0"/>
              <a:t>25-09-2022</a:t>
            </a:fld>
            <a:endParaRPr lang="en-IN"/>
          </a:p>
        </p:txBody>
      </p:sp>
      <p:sp>
        <p:nvSpPr>
          <p:cNvPr id="5" name="Footer Placeholder 4">
            <a:extLst>
              <a:ext uri="{FF2B5EF4-FFF2-40B4-BE49-F238E27FC236}">
                <a16:creationId xmlns:a16="http://schemas.microsoft.com/office/drawing/2014/main" id="{327385B8-9250-4A1F-8813-F87743B8E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C25F29-9285-46EA-B441-B9F58E680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3610C-B351-4203-AC9F-26BBE6A08063}" type="slidenum">
              <a:rPr lang="en-IN" smtClean="0"/>
              <a:t>‹#›</a:t>
            </a:fld>
            <a:endParaRPr lang="en-IN"/>
          </a:p>
        </p:txBody>
      </p:sp>
    </p:spTree>
    <p:extLst>
      <p:ext uri="{BB962C8B-B14F-4D97-AF65-F5344CB8AC3E}">
        <p14:creationId xmlns:p14="http://schemas.microsoft.com/office/powerpoint/2010/main" val="325881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2E08-AD96-486F-8880-B05335298E4D}"/>
              </a:ext>
            </a:extLst>
          </p:cNvPr>
          <p:cNvSpPr>
            <a:spLocks noGrp="1"/>
          </p:cNvSpPr>
          <p:nvPr>
            <p:ph type="title"/>
          </p:nvPr>
        </p:nvSpPr>
        <p:spPr>
          <a:xfrm>
            <a:off x="838200" y="355795"/>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SOCIAL COMPLAINTS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029CE9-7108-43FA-88C9-5B66F5827500}"/>
              </a:ext>
            </a:extLst>
          </p:cNvPr>
          <p:cNvSpPr>
            <a:spLocks noGrp="1"/>
          </p:cNvSpPr>
          <p:nvPr>
            <p:ph idx="1"/>
          </p:nvPr>
        </p:nvSpPr>
        <p:spPr>
          <a:xfrm>
            <a:off x="838200" y="1604865"/>
            <a:ext cx="10515600" cy="4572098"/>
          </a:xfrm>
        </p:spPr>
        <p:txBody>
          <a:bodyPr/>
          <a:lstStyle/>
          <a:p>
            <a:pPr marL="0" indent="0" algn="ctr">
              <a:buNone/>
            </a:pPr>
            <a:r>
              <a:rPr lang="en-US" b="1" dirty="0">
                <a:latin typeface="Times New Roman" panose="02020603050405020304" pitchFamily="18" charset="0"/>
                <a:cs typeface="Times New Roman" panose="02020603050405020304" pitchFamily="18" charset="0"/>
              </a:rPr>
              <a:t> IET Project Group Number 11</a:t>
            </a:r>
          </a:p>
          <a:p>
            <a:pPr marL="0" indent="0">
              <a:buNone/>
            </a:pPr>
            <a:endParaRPr lang="en-US" b="1"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Group Members: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Pooja Dole -0073</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Pankaj Patil-0068</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Amit Pisal-0013</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Nikhil Chandramore-0062</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Kartik Gujar-0052</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27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016F-7B57-4C32-8466-AA48A78E998E}"/>
              </a:ext>
            </a:extLst>
          </p:cNvPr>
          <p:cNvSpPr>
            <a:spLocks noGrp="1"/>
          </p:cNvSpPr>
          <p:nvPr>
            <p:ph type="title"/>
          </p:nvPr>
        </p:nvSpPr>
        <p:spPr>
          <a:xfrm>
            <a:off x="838200" y="970384"/>
            <a:ext cx="10515600" cy="720304"/>
          </a:xfrm>
        </p:spPr>
        <p:txBody>
          <a:bodyPr>
            <a:normAutofit/>
          </a:bodyPr>
          <a:lstStyle/>
          <a:p>
            <a:r>
              <a:rPr lang="en-US" sz="2400" b="1" u="sng" dirty="0">
                <a:latin typeface="Times New Roman" panose="02020603050405020304" pitchFamily="18" charset="0"/>
                <a:cs typeface="Times New Roman" panose="02020603050405020304" pitchFamily="18" charset="0"/>
              </a:rPr>
              <a:t>INTRODUCTION: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975F71-2C41-439C-8CF4-084E88C2B3DA}"/>
              </a:ext>
            </a:extLst>
          </p:cNvPr>
          <p:cNvSpPr>
            <a:spLocks noGrp="1"/>
          </p:cNvSpPr>
          <p:nvPr>
            <p:ph idx="1"/>
          </p:nvPr>
        </p:nvSpPr>
        <p:spPr/>
        <p:txBody>
          <a:bodyPr>
            <a:normAutofit/>
          </a:bodyPr>
          <a:lstStyle/>
          <a:p>
            <a:pPr marL="0" indent="0" algn="just">
              <a:buNone/>
            </a:pPr>
            <a:r>
              <a:rPr lang="en-US" sz="1800" b="0" i="0" dirty="0">
                <a:solidFill>
                  <a:srgbClr val="24292F"/>
                </a:solidFill>
                <a:effectLst/>
                <a:latin typeface="Times New Roman" panose="02020603050405020304" pitchFamily="18" charset="0"/>
                <a:cs typeface="Times New Roman" panose="02020603050405020304" pitchFamily="18" charset="0"/>
              </a:rPr>
              <a:t>  		Social Complaints is a Web based Platform which aims to create a single window platform wherein the citizens can easily register their complaints and connect with local Government Officials to resolve any kind of issues.</a:t>
            </a:r>
          </a:p>
          <a:p>
            <a:pPr marL="0" indent="0" algn="just">
              <a:buNone/>
            </a:pPr>
            <a:r>
              <a:rPr lang="en-US" sz="1800" b="0" i="0" dirty="0">
                <a:solidFill>
                  <a:srgbClr val="24292F"/>
                </a:solidFill>
                <a:effectLst/>
                <a:latin typeface="Times New Roman" panose="02020603050405020304" pitchFamily="18" charset="0"/>
                <a:cs typeface="Times New Roman" panose="02020603050405020304" pitchFamily="18" charset="0"/>
              </a:rPr>
              <a:t>		The platform allows citizens to upload the images and exact location of the problematic area , whereas the worker can upload the image when the work is completed . System p</a:t>
            </a:r>
            <a:r>
              <a:rPr lang="en-US" sz="1800" dirty="0">
                <a:solidFill>
                  <a:srgbClr val="24292F"/>
                </a:solidFill>
                <a:latin typeface="Times New Roman" panose="02020603050405020304" pitchFamily="18" charset="0"/>
                <a:cs typeface="Times New Roman" panose="02020603050405020304" pitchFamily="18" charset="0"/>
              </a:rPr>
              <a:t>rovides current location of the citizen </a:t>
            </a:r>
            <a:r>
              <a:rPr lang="en-US" sz="1800" b="0" i="0" dirty="0">
                <a:solidFill>
                  <a:srgbClr val="24292F"/>
                </a:solidFill>
                <a:effectLst/>
                <a:latin typeface="Times New Roman" panose="02020603050405020304" pitchFamily="18" charset="0"/>
                <a:cs typeface="Times New Roman" panose="02020603050405020304" pitchFamily="18" charset="0"/>
              </a:rPr>
              <a:t> </a:t>
            </a:r>
            <a:r>
              <a:rPr lang="en-US" sz="1800" dirty="0">
                <a:solidFill>
                  <a:srgbClr val="24292F"/>
                </a:solidFill>
                <a:latin typeface="Times New Roman" panose="02020603050405020304" pitchFamily="18" charset="0"/>
                <a:cs typeface="Times New Roman" panose="02020603050405020304" pitchFamily="18" charset="0"/>
              </a:rPr>
              <a:t>to </a:t>
            </a:r>
            <a:r>
              <a:rPr lang="en-US" sz="1800" b="0" i="0" dirty="0">
                <a:solidFill>
                  <a:srgbClr val="24292F"/>
                </a:solidFill>
                <a:effectLst/>
                <a:latin typeface="Times New Roman" panose="02020603050405020304" pitchFamily="18" charset="0"/>
                <a:cs typeface="Times New Roman" panose="02020603050405020304" pitchFamily="18" charset="0"/>
              </a:rPr>
              <a:t>help the worker to find out where is the exact problem location. System supports roles mainly as citizen, government officials, actual workers and administration who performs their respective roles. Also status will be shared among citizens, workers and the officials.</a:t>
            </a:r>
          </a:p>
          <a:p>
            <a:pPr marL="0" indent="0" algn="just">
              <a:buNone/>
            </a:pPr>
            <a:r>
              <a:rPr lang="en-US" sz="1800" b="0" i="0" dirty="0">
                <a:solidFill>
                  <a:srgbClr val="24292F"/>
                </a:solidFill>
                <a:effectLst/>
                <a:latin typeface="Times New Roman" panose="02020603050405020304" pitchFamily="18" charset="0"/>
                <a:cs typeface="Times New Roman" panose="02020603050405020304" pitchFamily="18" charset="0"/>
              </a:rPr>
              <a:t>		System manages the complete end to end complaint management or complaint flow starting from citizen to the worker end, which helps in making the whole process transparent and flexible for the citizens and eliminates the delay in getting problem resolved.</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42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04EB-549F-4739-8CAD-910AC9654E22}"/>
              </a:ext>
            </a:extLst>
          </p:cNvPr>
          <p:cNvSpPr>
            <a:spLocks noGrp="1"/>
          </p:cNvSpPr>
          <p:nvPr>
            <p:ph type="title"/>
          </p:nvPr>
        </p:nvSpPr>
        <p:spPr>
          <a:xfrm>
            <a:off x="838200" y="365126"/>
            <a:ext cx="10358535" cy="754548"/>
          </a:xfrm>
        </p:spPr>
        <p:txBody>
          <a:bodyPr>
            <a:normAutofit/>
          </a:bodyPr>
          <a:lstStyle/>
          <a:p>
            <a:r>
              <a:rPr lang="en-US" sz="2800" b="1" i="0" u="sng" dirty="0">
                <a:solidFill>
                  <a:srgbClr val="000000"/>
                </a:solidFill>
                <a:effectLst/>
                <a:latin typeface="Times New Roman" panose="02020603050405020304" pitchFamily="18" charset="0"/>
              </a:rPr>
              <a:t>Features:</a:t>
            </a:r>
            <a:endParaRPr lang="en-IN" sz="2800" b="1" u="sng" dirty="0"/>
          </a:p>
        </p:txBody>
      </p:sp>
      <p:sp>
        <p:nvSpPr>
          <p:cNvPr id="3" name="Content Placeholder 2">
            <a:extLst>
              <a:ext uri="{FF2B5EF4-FFF2-40B4-BE49-F238E27FC236}">
                <a16:creationId xmlns:a16="http://schemas.microsoft.com/office/drawing/2014/main" id="{0A2DD3EC-CA98-4262-9B5B-494232CFA8FB}"/>
              </a:ext>
            </a:extLst>
          </p:cNvPr>
          <p:cNvSpPr>
            <a:spLocks noGrp="1"/>
          </p:cNvSpPr>
          <p:nvPr>
            <p:ph idx="1"/>
          </p:nvPr>
        </p:nvSpPr>
        <p:spPr>
          <a:xfrm>
            <a:off x="606490" y="1119673"/>
            <a:ext cx="10916816" cy="5019870"/>
          </a:xfrm>
        </p:spPr>
        <p:txBody>
          <a:bodyPr>
            <a:noAutofit/>
          </a:bodyPr>
          <a:lstStyle/>
          <a:p>
            <a:pPr algn="just"/>
            <a:r>
              <a:rPr lang="en-US" sz="1800" i="0" u="sng" dirty="0">
                <a:solidFill>
                  <a:srgbClr val="000000"/>
                </a:solidFill>
                <a:effectLst/>
                <a:latin typeface="Times New Roman" panose="02020603050405020304" pitchFamily="18" charset="0"/>
                <a:cs typeface="Times New Roman" panose="02020603050405020304" pitchFamily="18" charset="0"/>
              </a:rPr>
              <a:t>Visual Proof:</a:t>
            </a:r>
          </a:p>
          <a:p>
            <a:pPr marL="0" indent="0" algn="just">
              <a:buNone/>
            </a:pPr>
            <a:r>
              <a:rPr lang="en-US" sz="1800" b="0" i="0" dirty="0">
                <a:solidFill>
                  <a:srgbClr val="000000"/>
                </a:solidFill>
                <a:effectLst/>
                <a:latin typeface="Times New Roman" panose="02020603050405020304" pitchFamily="18" charset="0"/>
                <a:cs typeface="Times New Roman" panose="02020603050405020304" pitchFamily="18" charset="0"/>
              </a:rPr>
              <a:t>  	 Capturing and uploading the snap of the problematic zone as a visual proof.</a:t>
            </a:r>
          </a:p>
          <a:p>
            <a:pPr algn="just"/>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u="sng" dirty="0">
                <a:solidFill>
                  <a:srgbClr val="000000"/>
                </a:solidFill>
                <a:effectLst/>
                <a:latin typeface="Times New Roman" panose="02020603050405020304" pitchFamily="18" charset="0"/>
                <a:cs typeface="Times New Roman" panose="02020603050405020304" pitchFamily="18" charset="0"/>
              </a:rPr>
              <a:t>Complaint Management:</a:t>
            </a:r>
          </a:p>
          <a:p>
            <a:pPr marL="0" indent="0" algn="just">
              <a:buNone/>
            </a:pPr>
            <a:r>
              <a:rPr lang="en-US" sz="1800" b="0" i="0" dirty="0">
                <a:solidFill>
                  <a:srgbClr val="000000"/>
                </a:solidFill>
                <a:effectLst/>
                <a:latin typeface="Times New Roman" panose="02020603050405020304" pitchFamily="18" charset="0"/>
                <a:cs typeface="Times New Roman" panose="02020603050405020304" pitchFamily="18" charset="0"/>
              </a:rPr>
              <a:t>	 Department Wise Sorting</a:t>
            </a:r>
          </a:p>
          <a:p>
            <a:pPr marL="914400" lvl="2" indent="0" algn="just">
              <a:buNone/>
            </a:pPr>
            <a:r>
              <a:rPr lang="en-US" sz="1800" b="0" i="0" dirty="0">
                <a:solidFill>
                  <a:srgbClr val="000000"/>
                </a:solidFill>
                <a:effectLst/>
                <a:latin typeface="Times New Roman" panose="02020603050405020304" pitchFamily="18" charset="0"/>
                <a:cs typeface="Times New Roman" panose="02020603050405020304" pitchFamily="18" charset="0"/>
              </a:rPr>
              <a:t> Schedule Complaint</a:t>
            </a:r>
          </a:p>
          <a:p>
            <a:pPr algn="just"/>
            <a:r>
              <a:rPr lang="en-US" sz="1800" b="0" i="0" u="sng" dirty="0">
                <a:solidFill>
                  <a:srgbClr val="000000"/>
                </a:solidFill>
                <a:effectLst/>
                <a:latin typeface="Times New Roman" panose="02020603050405020304" pitchFamily="18" charset="0"/>
                <a:cs typeface="Times New Roman" panose="02020603050405020304" pitchFamily="18" charset="0"/>
              </a:rPr>
              <a:t> Update Status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r>
              <a:rPr lang="en-US" sz="1800" b="0" i="0" u="sng" dirty="0">
                <a:solidFill>
                  <a:srgbClr val="000000"/>
                </a:solidFill>
                <a:effectLst/>
                <a:latin typeface="Times New Roman" panose="02020603050405020304" pitchFamily="18" charset="0"/>
                <a:cs typeface="Times New Roman" panose="02020603050405020304" pitchFamily="18" charset="0"/>
              </a:rPr>
              <a:t> Status</a:t>
            </a:r>
          </a:p>
          <a:p>
            <a:pPr marL="0" indent="0" algn="just">
              <a:buNone/>
            </a:pPr>
            <a:r>
              <a:rPr lang="en-US" sz="1800" b="0" i="0" dirty="0">
                <a:solidFill>
                  <a:srgbClr val="000000"/>
                </a:solidFill>
                <a:effectLst/>
                <a:latin typeface="Times New Roman" panose="02020603050405020304" pitchFamily="18" charset="0"/>
                <a:cs typeface="Times New Roman" panose="02020603050405020304" pitchFamily="18" charset="0"/>
              </a:rPr>
              <a:t>	 User can see status  regarding complaints</a:t>
            </a:r>
          </a:p>
          <a:p>
            <a:pPr algn="just"/>
            <a:r>
              <a:rPr lang="en-US" sz="1800" u="sng" dirty="0">
                <a:solidFill>
                  <a:srgbClr val="000000"/>
                </a:solidFill>
                <a:latin typeface="Times New Roman" panose="02020603050405020304" pitchFamily="18" charset="0"/>
                <a:cs typeface="Times New Roman" panose="02020603050405020304" pitchFamily="18" charset="0"/>
              </a:rPr>
              <a:t>Worker</a:t>
            </a:r>
            <a:r>
              <a:rPr lang="en-US" sz="1800" b="0" i="0" u="sng" dirty="0">
                <a:solidFill>
                  <a:srgbClr val="000000"/>
                </a:solidFill>
                <a:effectLst/>
                <a:latin typeface="Times New Roman" panose="02020603050405020304" pitchFamily="18" charset="0"/>
                <a:cs typeface="Times New Roman" panose="02020603050405020304" pitchFamily="18" charset="0"/>
              </a:rPr>
              <a:t> Allocation</a:t>
            </a:r>
          </a:p>
          <a:p>
            <a:pPr algn="just"/>
            <a:r>
              <a:rPr lang="en-US" sz="1800" b="0" i="0" u="sng" dirty="0">
                <a:solidFill>
                  <a:srgbClr val="000000"/>
                </a:solidFill>
                <a:effectLst/>
                <a:latin typeface="Times New Roman" panose="02020603050405020304" pitchFamily="18" charset="0"/>
                <a:cs typeface="Times New Roman" panose="02020603050405020304" pitchFamily="18" charset="0"/>
              </a:rPr>
              <a:t> Officials will assign task to the workers</a:t>
            </a:r>
          </a:p>
          <a:p>
            <a:pPr algn="just"/>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u="sng" dirty="0">
                <a:solidFill>
                  <a:srgbClr val="000000"/>
                </a:solidFill>
                <a:effectLst/>
                <a:latin typeface="Times New Roman" panose="02020603050405020304" pitchFamily="18" charset="0"/>
                <a:cs typeface="Times New Roman" panose="02020603050405020304" pitchFamily="18" charset="0"/>
              </a:rPr>
              <a:t>Analytics Chart of</a:t>
            </a:r>
          </a:p>
          <a:p>
            <a:pPr marL="0" indent="0" algn="just">
              <a:buNone/>
            </a:pPr>
            <a:r>
              <a:rPr lang="en-US" sz="1800"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 All Complaints/Resolved Complaints/Pending Complaints</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29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5754-21E2-4C6A-A456-5783A643717A}"/>
              </a:ext>
            </a:extLst>
          </p:cNvPr>
          <p:cNvSpPr>
            <a:spLocks noGrp="1"/>
          </p:cNvSpPr>
          <p:nvPr>
            <p:ph type="title"/>
          </p:nvPr>
        </p:nvSpPr>
        <p:spPr>
          <a:xfrm>
            <a:off x="838200" y="365125"/>
            <a:ext cx="10515600" cy="427977"/>
          </a:xfrm>
        </p:spPr>
        <p:txBody>
          <a:bodyPr>
            <a:normAutofit/>
          </a:bodyPr>
          <a:lstStyle/>
          <a:p>
            <a:r>
              <a:rPr lang="en-US" sz="1800" b="1" dirty="0">
                <a:latin typeface="Times New Roman" panose="02020603050405020304" pitchFamily="18" charset="0"/>
                <a:cs typeface="Times New Roman" panose="02020603050405020304" pitchFamily="18" charset="0"/>
              </a:rPr>
              <a:t>FLOW DIAGRAM:</a:t>
            </a:r>
            <a:endParaRPr lang="en-IN" sz="1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F61B006-40C0-4863-874E-B476990629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45" y="1045028"/>
            <a:ext cx="10623431" cy="5686243"/>
          </a:xfrm>
        </p:spPr>
      </p:pic>
    </p:spTree>
    <p:extLst>
      <p:ext uri="{BB962C8B-B14F-4D97-AF65-F5344CB8AC3E}">
        <p14:creationId xmlns:p14="http://schemas.microsoft.com/office/powerpoint/2010/main" val="3187670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268</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SOCIAL COMPLAINTS</vt:lpstr>
      <vt:lpstr>INTRODUCTION:</vt:lpstr>
      <vt:lpstr>Features:</vt:lpstr>
      <vt:lpstr>FLOW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COMPLAINTS</dc:title>
  <dc:creator>Pooja Dole</dc:creator>
  <cp:lastModifiedBy>Pooja Dole</cp:lastModifiedBy>
  <cp:revision>2</cp:revision>
  <dcterms:created xsi:type="dcterms:W3CDTF">2022-09-25T04:48:06Z</dcterms:created>
  <dcterms:modified xsi:type="dcterms:W3CDTF">2022-09-25T05:22:07Z</dcterms:modified>
</cp:coreProperties>
</file>