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4EDA-01CE-4CC6-9B5C-32AEF033E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93438-96AB-4789-8977-BA5578C87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516F-0AD6-48F9-9A0D-9B7CB734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C323-7F8D-4846-B2DB-5CAC9970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ABDE-CB2A-4E4A-937E-18FEDCD2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AEA5-1E5E-4015-8971-81C0869B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5D15-0331-48D6-80D1-FF6F3730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E5C5-D78D-4E97-90E0-2CE18661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1930-80A9-4CA7-B500-6ED94992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2359-6D16-457D-BD70-03A5B612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2777E-9E38-4AAC-B657-AA33299CA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C57-DFCA-46E0-AE43-3990DFDE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979D-578F-4D88-AF82-76B010BC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ACCD-D4A8-4AFE-8155-8549ECC7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BDB9-3319-4F9D-9ABD-C69296D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2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574E-63C5-46DB-A0C0-BCA20D6E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8FAA-FA15-4EC8-8B9B-4F76C6AF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D208-521D-4A61-942C-6EE3DEF6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ADF4-4E03-48BF-91AF-35C2C2C4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33D7-846C-444B-B86E-7193A0B7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83BF-92F4-4356-AB15-223DC9B9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630F-FD36-45DE-BE5E-B8642869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F89C-F829-45B8-941F-6F4A8774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2EC2-5A72-4E59-972A-D93700CF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3901-AB6F-4967-866A-156CCDBD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A75-D8D8-4556-8C05-827824E0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EFD7-9917-4FD2-9288-6266AA23C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AA63A-66B2-4BBC-86C0-1DFD264C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8EFBA-29A5-44E4-80B8-0043E623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10FAB-1A7F-4001-9EC6-8EB6D5ED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26FA5-AE51-46EA-9148-CBACDF36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1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1863-6AB2-410B-BC7B-AD69D168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2450-1B5D-4313-8DCB-42FEE49C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9AA70-8615-4313-81F3-4502D592C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08FF4-88A9-48B1-850E-690E9F2C2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0AC7-9E82-4BEE-95CB-C71A6563C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ECE6D-CB3D-40B3-8E17-33F53176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6F9B3-48EE-4134-B05F-BF4D6063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D622D-75EE-46DD-B116-957D8B56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3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643D-9CF6-4802-8497-9ADEE44C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73EAE-86DE-4BC7-95AA-FB2123DF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2D558-A3E6-4F4D-A896-6A14B730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E41AF-6ACB-4735-BAB0-17CA9170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28A25-8E00-421C-B336-13AF480D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66E34-387C-4396-ACBD-B0EDFEAE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4510-4773-421D-90F9-81269741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F4E2-D323-4A18-8C17-E9898F0D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DAE0-EC57-4E32-8581-FF71AFAC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4C4DB-5B44-4101-B1A0-25A674E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11D5-D558-472F-9BB0-23C9EAB2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B3D0D-41CB-4CF6-BF29-85F2536A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EFE9-B2B5-442B-96E7-AD49362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22BC-BABB-47D3-BB57-D9AD5209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6902E-D549-490F-A8E8-38A51636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735-D743-4D4C-A287-05F18A0AC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A30B6-FC0D-4999-9794-BAFCA052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4551-A356-4B53-A9A6-E6A5CBD8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BFA25-4E71-4484-AEAD-9721545A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D3CC5-FA64-42E7-9CC9-D37D76E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53F1E-9401-4AE0-AAEB-492441B8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4B76-DE4C-4A10-9451-086FAE10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675E-B094-47C7-BB6E-031C255BBEA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A4B9-F403-4D31-AE6B-163C06E0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9FC3-0EBB-434F-925C-6D72F1210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F722-A3F4-460A-9A97-223E59F7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24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A965-688A-45BB-A336-478F5313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4470E-5C60-46DE-A658-CAF9DC85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245EF-B1DA-45C2-A3AB-862B234C6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4300"/>
            <a:ext cx="119062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A965-688A-45BB-A336-478F5313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4470E-5C60-46DE-A658-CAF9DC85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2AA29-0361-4C2B-8B06-8A7FB309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23825"/>
            <a:ext cx="119157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A965-688A-45BB-A336-478F5313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4470E-5C60-46DE-A658-CAF9DC85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D9A2E-4093-4D46-9C39-E8D62A084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23825"/>
            <a:ext cx="119062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A965-688A-45BB-A336-478F5313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4470E-5C60-46DE-A658-CAF9DC85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F10E0-C393-469D-8555-92B32F7E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09537"/>
            <a:ext cx="117538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PATEL</dc:creator>
  <cp:lastModifiedBy>AMIT PATEL</cp:lastModifiedBy>
  <cp:revision>1</cp:revision>
  <dcterms:created xsi:type="dcterms:W3CDTF">2024-06-06T11:50:23Z</dcterms:created>
  <dcterms:modified xsi:type="dcterms:W3CDTF">2024-06-06T11:51:23Z</dcterms:modified>
</cp:coreProperties>
</file>