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09d58a-c0d7-4eca-8355-fd2b0a201a7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0e3582fd-5325-4568-bd09-f6b46d39dde6/c49d45a5a4b94bc9357c?bookmarkGuid=60b9c362-f9b4-4b9e-8169-a32ccffbc250&amp;bookmarkUsage=1&amp;ctid=794aea55-a412-43fb-bf1f-a5c7121ab333&amp;fromEntryPoint=export&amp;pbi_source=storytelling_addin&quot;"/>
    <we:property name="reportState" value="&quot;CONNECTED&quot;"/>
    <we:property name="artifactViewState" value="&quot;live&quot;"/>
    <we:property name="reportEmbeddedTime" value="&quot;2025-01-22T04:27:48.949Z&quot;"/>
    <we:property name="creatorSessionId" value="&quot;a480de63-28c5-4bcb-9185-fc900ce39762&quot;"/>
    <we:property name="creatorUserId" value="&quot;1003200438C5D860&quot;"/>
    <we:property name="creatorTenantId" value="&quot;794aea55-a412-43fb-bf1f-a5c7121ab333&quot;"/>
    <we:property name="pageDisplayName" value="&quot;Home&quot;"/>
    <we:property name="pageName" value="&quot;c49d45a5a4b94bc9357c&quot;"/>
    <we:property name="isFiltersActionButtonVisible" value="true"/>
    <we:property name="initialStateBookmark" value="&quot;H4sIAAAAAAAAA52UTW/bMAyG/8qgczBI1pfVWzfs1PUD69BLURQURWVeHduwlSJd0P8+yQnQwzIE8MUSX1PPS8oG9yw009DC2w1siF2wL33/soHx5ZNgK9Ydtdvbq+vLH1fPN5fX37LcD6npu4ld7FmCcU3poZm20BZCFh+fVgza9g7WJYrQTrRiA41T30Hb/KFDcn6Vxi29rxjthrYfoSDvEyQq2NecnuPsLT7L7AiYmle6J0wHFZULSoMG5Z3y6KS2mNOmQ8Jc2cmUgp7tv/ZdgqbLNkULnqThNecVBe0sOJRV0aemW7fHgj/O/nwbyq1MvyCv+Tb872xbOO/vuR0RAUwtJFaaiKOJSoalLLISDdrKxloA2hqr5SzkzpsaybsqWhe1RG6WsmT0SgsndG2sMzw4z+1ZVrPJf8SJHiU6XYcYMICQwUYXz9f1HxZohzyScrKSRodKVy4uZhkZuSCSyqsQtOBgzveYaJd8v/uXVqsqcDIWFWEtlRLkYDktIhC3IgglnKpBOc3lchqozNM2o7gHdDzwyi+nUUAn8uVxISxidLzW52knv8GM+1DYhvKsKZt+m6YBkO6gy/Hjng1jnwdMamjOywMFukDhuB/L+r1JNB6MH6DdFs95MrHZJNfS+JbOHCjzis1lPZXHX+5E0ao6BQAA&quot;"/>
    <we:property name="bookmark" value="&quot;H4sIAAAAAAAAA52UTW/bMAyG/8qgczDo+6PH7ToMBTr0UvRAUVTq1bENWynSBfnvk5ICPSxDAF8skXr9vKRs8MhSt0w9vP+EHbE79m0cX3cwv34RbMOGS04Y4dBlyZORKXil0Mh6Ok6lG4eF3R1ZgXlL5bFb9tA3UE0+PW8Y9P09bFuUoV9owyaal3GAvvtDF3E9KvOeThtGh6kfZ2jIhwKFGvatymvcSviqqiNg6d7ogbBcsqhD0gYM6Bh0xKCMwypbLoJzZVclDX22/z4OBbqh2rRciqQs95xLSiY4CKhkyy/dsO0/Cv5899f71C5neYG61tuIv6tt45xOtR2RAawXCqUh4mizVmkti5xCi0667AWg8yjXs5CHaD1SDDK7kI1CbteyVI7aiCCMty5YnkLk7iar29U/4kqPCoPxKSdMIFRyOeTbdf2HBSYgz6SDksqaJI0MeTXLqswFkdJRp2QEB3u7x0KHEsfDvzSvZeJkHWpCr7QWFGA9LSMQdyIJLYL2oIPhaj0NdOUZV1E8AgaeuIzraZQwiHp5XNTZgTlwb27Trn6DM+4zw3ZUZ03bjPuyTIB0D0ONn45smsc6YEpHZ10dKDAkSh/7ua0/ukLzxfgR+n3zPE8mdrZ5bo+/ms6R2hEFAAA=&quot;"/>
    <we:property name="datasetId" value="&quot;f55612d2-cc72-4e8e-b22a-39c3ff654230&quot;"/>
    <we:property name="embedUrl" value="&quot;/reportEmbed?reportId=0e3582fd-5325-4568-bd09-f6b46d39dde6&amp;config=eyJjbHVzdGVyVXJsIjoiaHR0cHM6Ly9XQUJJLVdFU1QtRVVST1BFLUYtUFJJTUFSWS1yZWRpcmVjdC5hbmFseXNpcy53aW5kb3dzLm5ldCIsImVtYmVkRmVhdHVyZXMiOnsidXNhZ2VNZXRyaWNzVk5leHQiOnRydWV9fQ%3D%3D&amp;disableSensitivityBanner=true&quot;"/>
    <we:property name="backgroundColor" value="&quot;#808080&quot;"/>
    <we:property name="reportName" value="&quot;FMCG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Amit Patil</cp:lastModifiedBy>
  <cp:revision>3</cp:revision>
  <dcterms:created xsi:type="dcterms:W3CDTF">2018-06-07T21:39:02Z</dcterms:created>
  <dcterms:modified xsi:type="dcterms:W3CDTF">2025-01-22T04:29:20Z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