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91" r:id="rId6"/>
    <p:sldId id="262" r:id="rId7"/>
    <p:sldId id="263" r:id="rId8"/>
    <p:sldId id="264" r:id="rId9"/>
    <p:sldId id="296" r:id="rId10"/>
    <p:sldId id="266" r:id="rId11"/>
    <p:sldId id="292" r:id="rId12"/>
    <p:sldId id="293" r:id="rId13"/>
    <p:sldId id="268" r:id="rId14"/>
    <p:sldId id="294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" panose="02040503050406030204" pitchFamily="18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Open Sans" panose="020B0606030504020204" pitchFamily="34" charset="0"/>
      <p:regular r:id="rId39"/>
      <p:bold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F70F17-0BC0-43D3-A8CE-42B1D4CA05A5}">
  <a:tblStyle styleId="{57F70F17-0BC0-43D3-A8CE-42B1D4CA05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8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pehere" userId="2c667a38fd56fb28" providerId="LiveId" clId="{973D0C7B-A24E-457C-9380-715607B6A1D5}"/>
    <pc:docChg chg="undo redo custSel addSld delSld modSld">
      <pc:chgData name="amit pehere" userId="2c667a38fd56fb28" providerId="LiveId" clId="{973D0C7B-A24E-457C-9380-715607B6A1D5}" dt="2023-06-21T05:59:30.112" v="324" actId="1076"/>
      <pc:docMkLst>
        <pc:docMk/>
      </pc:docMkLst>
      <pc:sldChg chg="modSp mod">
        <pc:chgData name="amit pehere" userId="2c667a38fd56fb28" providerId="LiveId" clId="{973D0C7B-A24E-457C-9380-715607B6A1D5}" dt="2023-06-21T05:59:30.112" v="324" actId="1076"/>
        <pc:sldMkLst>
          <pc:docMk/>
          <pc:sldMk cId="0" sldId="260"/>
        </pc:sldMkLst>
        <pc:picChg chg="mod">
          <ac:chgData name="amit pehere" userId="2c667a38fd56fb28" providerId="LiveId" clId="{973D0C7B-A24E-457C-9380-715607B6A1D5}" dt="2023-06-21T05:59:25.520" v="323" actId="1076"/>
          <ac:picMkLst>
            <pc:docMk/>
            <pc:sldMk cId="0" sldId="260"/>
            <ac:picMk id="91" creationId="{00000000-0000-0000-0000-000000000000}"/>
          </ac:picMkLst>
        </pc:picChg>
        <pc:picChg chg="mod">
          <ac:chgData name="amit pehere" userId="2c667a38fd56fb28" providerId="LiveId" clId="{973D0C7B-A24E-457C-9380-715607B6A1D5}" dt="2023-06-21T05:59:30.112" v="324" actId="1076"/>
          <ac:picMkLst>
            <pc:docMk/>
            <pc:sldMk cId="0" sldId="260"/>
            <ac:picMk id="93" creationId="{00000000-0000-0000-0000-000000000000}"/>
          </ac:picMkLst>
        </pc:picChg>
      </pc:sldChg>
      <pc:sldChg chg="delSp modSp mod">
        <pc:chgData name="amit pehere" userId="2c667a38fd56fb28" providerId="LiveId" clId="{973D0C7B-A24E-457C-9380-715607B6A1D5}" dt="2023-06-21T05:13:08.991" v="145" actId="478"/>
        <pc:sldMkLst>
          <pc:docMk/>
          <pc:sldMk cId="0" sldId="263"/>
        </pc:sldMkLst>
        <pc:spChg chg="del mod">
          <ac:chgData name="amit pehere" userId="2c667a38fd56fb28" providerId="LiveId" clId="{973D0C7B-A24E-457C-9380-715607B6A1D5}" dt="2023-06-21T05:13:08.991" v="145" actId="478"/>
          <ac:spMkLst>
            <pc:docMk/>
            <pc:sldMk cId="0" sldId="263"/>
            <ac:spMk id="111" creationId="{00000000-0000-0000-0000-000000000000}"/>
          </ac:spMkLst>
        </pc:spChg>
        <pc:spChg chg="mod">
          <ac:chgData name="amit pehere" userId="2c667a38fd56fb28" providerId="LiveId" clId="{973D0C7B-A24E-457C-9380-715607B6A1D5}" dt="2023-06-21T05:12:51.429" v="128" actId="20577"/>
          <ac:spMkLst>
            <pc:docMk/>
            <pc:sldMk cId="0" sldId="263"/>
            <ac:spMk id="112" creationId="{00000000-0000-0000-0000-000000000000}"/>
          </ac:spMkLst>
        </pc:spChg>
      </pc:sldChg>
      <pc:sldChg chg="addSp delSp modSp add del mod">
        <pc:chgData name="amit pehere" userId="2c667a38fd56fb28" providerId="LiveId" clId="{973D0C7B-A24E-457C-9380-715607B6A1D5}" dt="2023-06-21T05:24:06.448" v="242" actId="47"/>
        <pc:sldMkLst>
          <pc:docMk/>
          <pc:sldMk cId="0" sldId="265"/>
        </pc:sldMkLst>
        <pc:picChg chg="add del mod">
          <ac:chgData name="amit pehere" userId="2c667a38fd56fb28" providerId="LiveId" clId="{973D0C7B-A24E-457C-9380-715607B6A1D5}" dt="2023-06-21T05:18:39.008" v="193" actId="478"/>
          <ac:picMkLst>
            <pc:docMk/>
            <pc:sldMk cId="0" sldId="265"/>
            <ac:picMk id="2" creationId="{A707BADE-60B0-A97A-BD99-20C3E6ED928F}"/>
          </ac:picMkLst>
        </pc:picChg>
      </pc:sldChg>
      <pc:sldChg chg="del">
        <pc:chgData name="amit pehere" userId="2c667a38fd56fb28" providerId="LiveId" clId="{973D0C7B-A24E-457C-9380-715607B6A1D5}" dt="2023-06-21T02:44:01.012" v="0" actId="47"/>
        <pc:sldMkLst>
          <pc:docMk/>
          <pc:sldMk cId="0" sldId="267"/>
        </pc:sldMkLst>
      </pc:sldChg>
      <pc:sldChg chg="addSp delSp modSp add del mod">
        <pc:chgData name="amit pehere" userId="2c667a38fd56fb28" providerId="LiveId" clId="{973D0C7B-A24E-457C-9380-715607B6A1D5}" dt="2023-06-21T02:54:58.380" v="74" actId="20577"/>
        <pc:sldMkLst>
          <pc:docMk/>
          <pc:sldMk cId="0" sldId="268"/>
        </pc:sldMkLst>
        <pc:spChg chg="mod">
          <ac:chgData name="amit pehere" userId="2c667a38fd56fb28" providerId="LiveId" clId="{973D0C7B-A24E-457C-9380-715607B6A1D5}" dt="2023-06-21T02:54:58.380" v="74" actId="20577"/>
          <ac:spMkLst>
            <pc:docMk/>
            <pc:sldMk cId="0" sldId="268"/>
            <ac:spMk id="154" creationId="{00000000-0000-0000-0000-000000000000}"/>
          </ac:spMkLst>
        </pc:spChg>
        <pc:picChg chg="add mod">
          <ac:chgData name="amit pehere" userId="2c667a38fd56fb28" providerId="LiveId" clId="{973D0C7B-A24E-457C-9380-715607B6A1D5}" dt="2023-06-21T02:54:48.931" v="8" actId="1076"/>
          <ac:picMkLst>
            <pc:docMk/>
            <pc:sldMk cId="0" sldId="268"/>
            <ac:picMk id="3" creationId="{8D22FDE9-2A03-8536-32D9-9281CF642487}"/>
          </ac:picMkLst>
        </pc:picChg>
        <pc:picChg chg="del">
          <ac:chgData name="amit pehere" userId="2c667a38fd56fb28" providerId="LiveId" clId="{973D0C7B-A24E-457C-9380-715607B6A1D5}" dt="2023-06-21T02:53:00.021" v="4" actId="478"/>
          <ac:picMkLst>
            <pc:docMk/>
            <pc:sldMk cId="0" sldId="268"/>
            <ac:picMk id="153" creationId="{00000000-0000-0000-0000-000000000000}"/>
          </ac:picMkLst>
        </pc:picChg>
      </pc:sldChg>
      <pc:sldChg chg="del">
        <pc:chgData name="amit pehere" userId="2c667a38fd56fb28" providerId="LiveId" clId="{973D0C7B-A24E-457C-9380-715607B6A1D5}" dt="2023-06-21T02:55:53.628" v="75" actId="47"/>
        <pc:sldMkLst>
          <pc:docMk/>
          <pc:sldMk cId="0" sldId="269"/>
        </pc:sldMkLst>
      </pc:sldChg>
      <pc:sldChg chg="addSp delSp modSp del mod">
        <pc:chgData name="amit pehere" userId="2c667a38fd56fb28" providerId="LiveId" clId="{973D0C7B-A24E-457C-9380-715607B6A1D5}" dt="2023-06-21T05:25:15.089" v="243" actId="47"/>
        <pc:sldMkLst>
          <pc:docMk/>
          <pc:sldMk cId="0" sldId="270"/>
        </pc:sldMkLst>
        <pc:picChg chg="del mod">
          <ac:chgData name="amit pehere" userId="2c667a38fd56fb28" providerId="LiveId" clId="{973D0C7B-A24E-457C-9380-715607B6A1D5}" dt="2023-06-21T03:01:06.012" v="77" actId="478"/>
          <ac:picMkLst>
            <pc:docMk/>
            <pc:sldMk cId="0" sldId="270"/>
            <ac:picMk id="170" creationId="{00000000-0000-0000-0000-000000000000}"/>
          </ac:picMkLst>
        </pc:picChg>
        <pc:picChg chg="del">
          <ac:chgData name="amit pehere" userId="2c667a38fd56fb28" providerId="LiveId" clId="{973D0C7B-A24E-457C-9380-715607B6A1D5}" dt="2023-06-21T03:01:07.926" v="78" actId="478"/>
          <ac:picMkLst>
            <pc:docMk/>
            <pc:sldMk cId="0" sldId="270"/>
            <ac:picMk id="171" creationId="{00000000-0000-0000-0000-000000000000}"/>
          </ac:picMkLst>
        </pc:picChg>
        <pc:picChg chg="add del">
          <ac:chgData name="amit pehere" userId="2c667a38fd56fb28" providerId="LiveId" clId="{973D0C7B-A24E-457C-9380-715607B6A1D5}" dt="2023-06-21T03:01:54.700" v="83" actId="478"/>
          <ac:picMkLst>
            <pc:docMk/>
            <pc:sldMk cId="0" sldId="270"/>
            <ac:picMk id="1026" creationId="{FB3F7EC9-3C62-C945-9BB6-39FB21D6A4FF}"/>
          </ac:picMkLst>
        </pc:picChg>
      </pc:sldChg>
      <pc:sldChg chg="del">
        <pc:chgData name="amit pehere" userId="2c667a38fd56fb28" providerId="LiveId" clId="{973D0C7B-A24E-457C-9380-715607B6A1D5}" dt="2023-06-21T05:32:42.425" v="269" actId="47"/>
        <pc:sldMkLst>
          <pc:docMk/>
          <pc:sldMk cId="0" sldId="271"/>
        </pc:sldMkLst>
      </pc:sldChg>
      <pc:sldChg chg="del">
        <pc:chgData name="amit pehere" userId="2c667a38fd56fb28" providerId="LiveId" clId="{973D0C7B-A24E-457C-9380-715607B6A1D5}" dt="2023-06-21T05:32:44.624" v="270" actId="47"/>
        <pc:sldMkLst>
          <pc:docMk/>
          <pc:sldMk cId="0" sldId="272"/>
        </pc:sldMkLst>
      </pc:sldChg>
      <pc:sldChg chg="del">
        <pc:chgData name="amit pehere" userId="2c667a38fd56fb28" providerId="LiveId" clId="{973D0C7B-A24E-457C-9380-715607B6A1D5}" dt="2023-06-21T05:32:45.369" v="271" actId="47"/>
        <pc:sldMkLst>
          <pc:docMk/>
          <pc:sldMk cId="0" sldId="273"/>
        </pc:sldMkLst>
      </pc:sldChg>
      <pc:sldChg chg="del">
        <pc:chgData name="amit pehere" userId="2c667a38fd56fb28" providerId="LiveId" clId="{973D0C7B-A24E-457C-9380-715607B6A1D5}" dt="2023-06-21T05:32:45.805" v="272" actId="47"/>
        <pc:sldMkLst>
          <pc:docMk/>
          <pc:sldMk cId="0" sldId="274"/>
        </pc:sldMkLst>
      </pc:sldChg>
      <pc:sldChg chg="add del">
        <pc:chgData name="amit pehere" userId="2c667a38fd56fb28" providerId="LiveId" clId="{973D0C7B-A24E-457C-9380-715607B6A1D5}" dt="2023-06-21T05:58:04.742" v="307" actId="47"/>
        <pc:sldMkLst>
          <pc:docMk/>
          <pc:sldMk cId="0" sldId="275"/>
        </pc:sldMkLst>
      </pc:sldChg>
      <pc:sldChg chg="add del">
        <pc:chgData name="amit pehere" userId="2c667a38fd56fb28" providerId="LiveId" clId="{973D0C7B-A24E-457C-9380-715607B6A1D5}" dt="2023-06-21T05:58:05.958" v="308" actId="47"/>
        <pc:sldMkLst>
          <pc:docMk/>
          <pc:sldMk cId="0" sldId="276"/>
        </pc:sldMkLst>
      </pc:sldChg>
      <pc:sldChg chg="add del">
        <pc:chgData name="amit pehere" userId="2c667a38fd56fb28" providerId="LiveId" clId="{973D0C7B-A24E-457C-9380-715607B6A1D5}" dt="2023-06-21T05:58:07.857" v="309" actId="47"/>
        <pc:sldMkLst>
          <pc:docMk/>
          <pc:sldMk cId="0" sldId="277"/>
        </pc:sldMkLst>
      </pc:sldChg>
      <pc:sldChg chg="add del">
        <pc:chgData name="amit pehere" userId="2c667a38fd56fb28" providerId="LiveId" clId="{973D0C7B-A24E-457C-9380-715607B6A1D5}" dt="2023-06-21T05:58:12.636" v="310" actId="47"/>
        <pc:sldMkLst>
          <pc:docMk/>
          <pc:sldMk cId="0" sldId="278"/>
        </pc:sldMkLst>
      </pc:sldChg>
      <pc:sldChg chg="add del">
        <pc:chgData name="amit pehere" userId="2c667a38fd56fb28" providerId="LiveId" clId="{973D0C7B-A24E-457C-9380-715607B6A1D5}" dt="2023-06-21T05:58:13.047" v="311" actId="47"/>
        <pc:sldMkLst>
          <pc:docMk/>
          <pc:sldMk cId="0" sldId="279"/>
        </pc:sldMkLst>
      </pc:sldChg>
      <pc:sldChg chg="add del">
        <pc:chgData name="amit pehere" userId="2c667a38fd56fb28" providerId="LiveId" clId="{973D0C7B-A24E-457C-9380-715607B6A1D5}" dt="2023-06-21T05:58:14.407" v="312" actId="47"/>
        <pc:sldMkLst>
          <pc:docMk/>
          <pc:sldMk cId="0" sldId="280"/>
        </pc:sldMkLst>
      </pc:sldChg>
      <pc:sldChg chg="addSp delSp modSp add del">
        <pc:chgData name="amit pehere" userId="2c667a38fd56fb28" providerId="LiveId" clId="{973D0C7B-A24E-457C-9380-715607B6A1D5}" dt="2023-06-21T05:58:36.265" v="322"/>
        <pc:sldMkLst>
          <pc:docMk/>
          <pc:sldMk cId="0" sldId="281"/>
        </pc:sldMkLst>
        <pc:graphicFrameChg chg="add del mod">
          <ac:chgData name="amit pehere" userId="2c667a38fd56fb28" providerId="LiveId" clId="{973D0C7B-A24E-457C-9380-715607B6A1D5}" dt="2023-06-21T05:58:36.265" v="322"/>
          <ac:graphicFrameMkLst>
            <pc:docMk/>
            <pc:sldMk cId="0" sldId="281"/>
            <ac:graphicFrameMk id="2" creationId="{329BDA48-BD1E-8EE2-0137-35886C427A15}"/>
          </ac:graphicFrameMkLst>
        </pc:graphicFrameChg>
        <pc:graphicFrameChg chg="add del mod">
          <ac:chgData name="amit pehere" userId="2c667a38fd56fb28" providerId="LiveId" clId="{973D0C7B-A24E-457C-9380-715607B6A1D5}" dt="2023-06-21T05:58:36.257" v="321"/>
          <ac:graphicFrameMkLst>
            <pc:docMk/>
            <pc:sldMk cId="0" sldId="281"/>
            <ac:graphicFrameMk id="3" creationId="{DE2F11C5-870A-0E3B-3E66-75324CCA71C1}"/>
          </ac:graphicFrameMkLst>
        </pc:graphicFrameChg>
        <pc:graphicFrameChg chg="add del mod">
          <ac:chgData name="amit pehere" userId="2c667a38fd56fb28" providerId="LiveId" clId="{973D0C7B-A24E-457C-9380-715607B6A1D5}" dt="2023-06-21T05:58:36.241" v="320"/>
          <ac:graphicFrameMkLst>
            <pc:docMk/>
            <pc:sldMk cId="0" sldId="281"/>
            <ac:graphicFrameMk id="4" creationId="{56C62C64-4E55-3931-46F6-09007A01063A}"/>
          </ac:graphicFrameMkLst>
        </pc:graphicFrameChg>
        <pc:graphicFrameChg chg="add del mod">
          <ac:chgData name="amit pehere" userId="2c667a38fd56fb28" providerId="LiveId" clId="{973D0C7B-A24E-457C-9380-715607B6A1D5}" dt="2023-06-21T05:58:36.225" v="319"/>
          <ac:graphicFrameMkLst>
            <pc:docMk/>
            <pc:sldMk cId="0" sldId="281"/>
            <ac:graphicFrameMk id="5" creationId="{74333F7A-A358-C9F8-3535-05D4D538C577}"/>
          </ac:graphicFrameMkLst>
        </pc:graphicFrameChg>
        <pc:graphicFrameChg chg="add del mod">
          <ac:chgData name="amit pehere" userId="2c667a38fd56fb28" providerId="LiveId" clId="{973D0C7B-A24E-457C-9380-715607B6A1D5}" dt="2023-06-21T05:58:36.209" v="318"/>
          <ac:graphicFrameMkLst>
            <pc:docMk/>
            <pc:sldMk cId="0" sldId="281"/>
            <ac:graphicFrameMk id="6" creationId="{89871542-16D4-330A-2574-4CCB3DB92823}"/>
          </ac:graphicFrameMkLst>
        </pc:graphicFrameChg>
      </pc:sldChg>
      <pc:sldChg chg="add del">
        <pc:chgData name="amit pehere" userId="2c667a38fd56fb28" providerId="LiveId" clId="{973D0C7B-A24E-457C-9380-715607B6A1D5}" dt="2023-06-21T05:57:56.560" v="299" actId="47"/>
        <pc:sldMkLst>
          <pc:docMk/>
          <pc:sldMk cId="0" sldId="282"/>
        </pc:sldMkLst>
      </pc:sldChg>
      <pc:sldChg chg="add del">
        <pc:chgData name="amit pehere" userId="2c667a38fd56fb28" providerId="LiveId" clId="{973D0C7B-A24E-457C-9380-715607B6A1D5}" dt="2023-06-21T05:57:56.225" v="298" actId="47"/>
        <pc:sldMkLst>
          <pc:docMk/>
          <pc:sldMk cId="0" sldId="283"/>
        </pc:sldMkLst>
      </pc:sldChg>
      <pc:sldChg chg="add del">
        <pc:chgData name="amit pehere" userId="2c667a38fd56fb28" providerId="LiveId" clId="{973D0C7B-A24E-457C-9380-715607B6A1D5}" dt="2023-06-21T05:57:55.911" v="297" actId="47"/>
        <pc:sldMkLst>
          <pc:docMk/>
          <pc:sldMk cId="0" sldId="284"/>
        </pc:sldMkLst>
      </pc:sldChg>
      <pc:sldChg chg="add del">
        <pc:chgData name="amit pehere" userId="2c667a38fd56fb28" providerId="LiveId" clId="{973D0C7B-A24E-457C-9380-715607B6A1D5}" dt="2023-06-21T05:57:55.638" v="296" actId="47"/>
        <pc:sldMkLst>
          <pc:docMk/>
          <pc:sldMk cId="0" sldId="285"/>
        </pc:sldMkLst>
      </pc:sldChg>
      <pc:sldChg chg="add del">
        <pc:chgData name="amit pehere" userId="2c667a38fd56fb28" providerId="LiveId" clId="{973D0C7B-A24E-457C-9380-715607B6A1D5}" dt="2023-06-21T05:57:55.318" v="295" actId="47"/>
        <pc:sldMkLst>
          <pc:docMk/>
          <pc:sldMk cId="0" sldId="286"/>
        </pc:sldMkLst>
      </pc:sldChg>
      <pc:sldChg chg="add del">
        <pc:chgData name="amit pehere" userId="2c667a38fd56fb28" providerId="LiveId" clId="{973D0C7B-A24E-457C-9380-715607B6A1D5}" dt="2023-06-21T05:57:54.663" v="294" actId="47"/>
        <pc:sldMkLst>
          <pc:docMk/>
          <pc:sldMk cId="0" sldId="287"/>
        </pc:sldMkLst>
      </pc:sldChg>
      <pc:sldChg chg="modSp add del mod">
        <pc:chgData name="amit pehere" userId="2c667a38fd56fb28" providerId="LiveId" clId="{973D0C7B-A24E-457C-9380-715607B6A1D5}" dt="2023-06-21T05:57:54.163" v="293" actId="2711"/>
        <pc:sldMkLst>
          <pc:docMk/>
          <pc:sldMk cId="0" sldId="288"/>
        </pc:sldMkLst>
        <pc:spChg chg="mod">
          <ac:chgData name="amit pehere" userId="2c667a38fd56fb28" providerId="LiveId" clId="{973D0C7B-A24E-457C-9380-715607B6A1D5}" dt="2023-06-21T05:57:53.793" v="292" actId="2711"/>
          <ac:spMkLst>
            <pc:docMk/>
            <pc:sldMk cId="0" sldId="288"/>
            <ac:spMk id="315" creationId="{00000000-0000-0000-0000-000000000000}"/>
          </ac:spMkLst>
        </pc:spChg>
        <pc:spChg chg="mod">
          <ac:chgData name="amit pehere" userId="2c667a38fd56fb28" providerId="LiveId" clId="{973D0C7B-A24E-457C-9380-715607B6A1D5}" dt="2023-06-21T05:57:53.793" v="292" actId="2711"/>
          <ac:spMkLst>
            <pc:docMk/>
            <pc:sldMk cId="0" sldId="288"/>
            <ac:spMk id="316" creationId="{00000000-0000-0000-0000-000000000000}"/>
          </ac:spMkLst>
        </pc:spChg>
        <pc:spChg chg="mod">
          <ac:chgData name="amit pehere" userId="2c667a38fd56fb28" providerId="LiveId" clId="{973D0C7B-A24E-457C-9380-715607B6A1D5}" dt="2023-06-21T05:57:53.793" v="292" actId="2711"/>
          <ac:spMkLst>
            <pc:docMk/>
            <pc:sldMk cId="0" sldId="288"/>
            <ac:spMk id="317" creationId="{00000000-0000-0000-0000-000000000000}"/>
          </ac:spMkLst>
        </pc:spChg>
        <pc:spChg chg="mod">
          <ac:chgData name="amit pehere" userId="2c667a38fd56fb28" providerId="LiveId" clId="{973D0C7B-A24E-457C-9380-715607B6A1D5}" dt="2023-06-21T05:57:54.163" v="293" actId="2711"/>
          <ac:spMkLst>
            <pc:docMk/>
            <pc:sldMk cId="0" sldId="288"/>
            <ac:spMk id="318" creationId="{00000000-0000-0000-0000-000000000000}"/>
          </ac:spMkLst>
        </pc:spChg>
        <pc:spChg chg="mod">
          <ac:chgData name="amit pehere" userId="2c667a38fd56fb28" providerId="LiveId" clId="{973D0C7B-A24E-457C-9380-715607B6A1D5}" dt="2023-06-21T05:57:53.793" v="292" actId="2711"/>
          <ac:spMkLst>
            <pc:docMk/>
            <pc:sldMk cId="0" sldId="288"/>
            <ac:spMk id="319" creationId="{00000000-0000-0000-0000-000000000000}"/>
          </ac:spMkLst>
        </pc:spChg>
        <pc:spChg chg="mod">
          <ac:chgData name="amit pehere" userId="2c667a38fd56fb28" providerId="LiveId" clId="{973D0C7B-A24E-457C-9380-715607B6A1D5}" dt="2023-06-21T05:57:53.793" v="292" actId="2711"/>
          <ac:spMkLst>
            <pc:docMk/>
            <pc:sldMk cId="0" sldId="288"/>
            <ac:spMk id="320" creationId="{00000000-0000-0000-0000-000000000000}"/>
          </ac:spMkLst>
        </pc:spChg>
        <pc:spChg chg="mod">
          <ac:chgData name="amit pehere" userId="2c667a38fd56fb28" providerId="LiveId" clId="{973D0C7B-A24E-457C-9380-715607B6A1D5}" dt="2023-06-21T05:57:53.793" v="292" actId="2711"/>
          <ac:spMkLst>
            <pc:docMk/>
            <pc:sldMk cId="0" sldId="288"/>
            <ac:spMk id="321" creationId="{00000000-0000-0000-0000-000000000000}"/>
          </ac:spMkLst>
        </pc:spChg>
        <pc:spChg chg="mod">
          <ac:chgData name="amit pehere" userId="2c667a38fd56fb28" providerId="LiveId" clId="{973D0C7B-A24E-457C-9380-715607B6A1D5}" dt="2023-06-21T05:57:53.793" v="292" actId="2711"/>
          <ac:spMkLst>
            <pc:docMk/>
            <pc:sldMk cId="0" sldId="288"/>
            <ac:spMk id="322" creationId="{00000000-0000-0000-0000-000000000000}"/>
          </ac:spMkLst>
        </pc:spChg>
        <pc:spChg chg="mod">
          <ac:chgData name="amit pehere" userId="2c667a38fd56fb28" providerId="LiveId" clId="{973D0C7B-A24E-457C-9380-715607B6A1D5}" dt="2023-06-21T05:57:53.793" v="292" actId="2711"/>
          <ac:spMkLst>
            <pc:docMk/>
            <pc:sldMk cId="0" sldId="288"/>
            <ac:spMk id="323" creationId="{00000000-0000-0000-0000-000000000000}"/>
          </ac:spMkLst>
        </pc:spChg>
        <pc:spChg chg="mod">
          <ac:chgData name="amit pehere" userId="2c667a38fd56fb28" providerId="LiveId" clId="{973D0C7B-A24E-457C-9380-715607B6A1D5}" dt="2023-06-21T05:57:53.793" v="292" actId="2711"/>
          <ac:spMkLst>
            <pc:docMk/>
            <pc:sldMk cId="0" sldId="288"/>
            <ac:spMk id="324" creationId="{00000000-0000-0000-0000-000000000000}"/>
          </ac:spMkLst>
        </pc:spChg>
        <pc:spChg chg="mod">
          <ac:chgData name="amit pehere" userId="2c667a38fd56fb28" providerId="LiveId" clId="{973D0C7B-A24E-457C-9380-715607B6A1D5}" dt="2023-06-21T05:57:53.793" v="292" actId="2711"/>
          <ac:spMkLst>
            <pc:docMk/>
            <pc:sldMk cId="0" sldId="288"/>
            <ac:spMk id="325" creationId="{00000000-0000-0000-0000-000000000000}"/>
          </ac:spMkLst>
        </pc:spChg>
      </pc:sldChg>
      <pc:sldChg chg="modSp add del">
        <pc:chgData name="amit pehere" userId="2c667a38fd56fb28" providerId="LiveId" clId="{973D0C7B-A24E-457C-9380-715607B6A1D5}" dt="2023-06-21T05:56:42.100" v="288" actId="47"/>
        <pc:sldMkLst>
          <pc:docMk/>
          <pc:sldMk cId="0" sldId="289"/>
        </pc:sldMkLst>
        <pc:spChg chg="mod">
          <ac:chgData name="amit pehere" userId="2c667a38fd56fb28" providerId="LiveId" clId="{973D0C7B-A24E-457C-9380-715607B6A1D5}" dt="2023-06-21T03:03:20.003" v="85"/>
          <ac:spMkLst>
            <pc:docMk/>
            <pc:sldMk cId="0" sldId="289"/>
            <ac:spMk id="332" creationId="{00000000-0000-0000-0000-000000000000}"/>
          </ac:spMkLst>
        </pc:spChg>
      </pc:sldChg>
      <pc:sldChg chg="modSp mod">
        <pc:chgData name="amit pehere" userId="2c667a38fd56fb28" providerId="LiveId" clId="{973D0C7B-A24E-457C-9380-715607B6A1D5}" dt="2023-06-21T05:13:41.351" v="148" actId="14100"/>
        <pc:sldMkLst>
          <pc:docMk/>
          <pc:sldMk cId="1599670396" sldId="292"/>
        </pc:sldMkLst>
        <pc:picChg chg="mod">
          <ac:chgData name="amit pehere" userId="2c667a38fd56fb28" providerId="LiveId" clId="{973D0C7B-A24E-457C-9380-715607B6A1D5}" dt="2023-06-21T05:13:41.351" v="148" actId="14100"/>
          <ac:picMkLst>
            <pc:docMk/>
            <pc:sldMk cId="1599670396" sldId="292"/>
            <ac:picMk id="9" creationId="{9C4222F5-C4FA-7CE0-E9D2-935984E3F48B}"/>
          </ac:picMkLst>
        </pc:picChg>
      </pc:sldChg>
      <pc:sldChg chg="modSp mod">
        <pc:chgData name="amit pehere" userId="2c667a38fd56fb28" providerId="LiveId" clId="{973D0C7B-A24E-457C-9380-715607B6A1D5}" dt="2023-06-21T05:15:13.429" v="182" actId="1076"/>
        <pc:sldMkLst>
          <pc:docMk/>
          <pc:sldMk cId="597423953" sldId="293"/>
        </pc:sldMkLst>
        <pc:spChg chg="mod">
          <ac:chgData name="amit pehere" userId="2c667a38fd56fb28" providerId="LiveId" clId="{973D0C7B-A24E-457C-9380-715607B6A1D5}" dt="2023-06-21T05:14:13.086" v="150" actId="1076"/>
          <ac:spMkLst>
            <pc:docMk/>
            <pc:sldMk cId="597423953" sldId="293"/>
            <ac:spMk id="5" creationId="{00000000-0000-0000-0000-000000000000}"/>
          </ac:spMkLst>
        </pc:spChg>
        <pc:spChg chg="mod">
          <ac:chgData name="amit pehere" userId="2c667a38fd56fb28" providerId="LiveId" clId="{973D0C7B-A24E-457C-9380-715607B6A1D5}" dt="2023-06-21T05:14:04.085" v="149" actId="1076"/>
          <ac:spMkLst>
            <pc:docMk/>
            <pc:sldMk cId="597423953" sldId="293"/>
            <ac:spMk id="6" creationId="{00000000-0000-0000-0000-000000000000}"/>
          </ac:spMkLst>
        </pc:spChg>
        <pc:spChg chg="mod">
          <ac:chgData name="amit pehere" userId="2c667a38fd56fb28" providerId="LiveId" clId="{973D0C7B-A24E-457C-9380-715607B6A1D5}" dt="2023-06-21T05:15:02.492" v="181" actId="20577"/>
          <ac:spMkLst>
            <pc:docMk/>
            <pc:sldMk cId="597423953" sldId="293"/>
            <ac:spMk id="8" creationId="{00000000-0000-0000-0000-000000000000}"/>
          </ac:spMkLst>
        </pc:spChg>
        <pc:spChg chg="mod">
          <ac:chgData name="amit pehere" userId="2c667a38fd56fb28" providerId="LiveId" clId="{973D0C7B-A24E-457C-9380-715607B6A1D5}" dt="2023-06-21T05:15:13.429" v="182" actId="1076"/>
          <ac:spMkLst>
            <pc:docMk/>
            <pc:sldMk cId="597423953" sldId="293"/>
            <ac:spMk id="9" creationId="{00000000-0000-0000-0000-000000000000}"/>
          </ac:spMkLst>
        </pc:spChg>
        <pc:picChg chg="mod">
          <ac:chgData name="amit pehere" userId="2c667a38fd56fb28" providerId="LiveId" clId="{973D0C7B-A24E-457C-9380-715607B6A1D5}" dt="2023-06-21T02:50:39.032" v="1" actId="14100"/>
          <ac:picMkLst>
            <pc:docMk/>
            <pc:sldMk cId="597423953" sldId="293"/>
            <ac:picMk id="11" creationId="{DC718814-1241-32D3-E8C0-C8FB2D8D0A53}"/>
          </ac:picMkLst>
        </pc:picChg>
      </pc:sldChg>
      <pc:sldChg chg="addSp delSp modSp new mod">
        <pc:chgData name="amit pehere" userId="2c667a38fd56fb28" providerId="LiveId" clId="{973D0C7B-A24E-457C-9380-715607B6A1D5}" dt="2023-06-21T05:30:25.508" v="268" actId="14100"/>
        <pc:sldMkLst>
          <pc:docMk/>
          <pc:sldMk cId="2920056124" sldId="294"/>
        </pc:sldMkLst>
        <pc:spChg chg="del">
          <ac:chgData name="amit pehere" userId="2c667a38fd56fb28" providerId="LiveId" clId="{973D0C7B-A24E-457C-9380-715607B6A1D5}" dt="2023-06-21T05:25:53.985" v="247" actId="478"/>
          <ac:spMkLst>
            <pc:docMk/>
            <pc:sldMk cId="2920056124" sldId="294"/>
            <ac:spMk id="2" creationId="{8C25F559-8CE2-5373-3E34-740CC29EB960}"/>
          </ac:spMkLst>
        </pc:spChg>
        <pc:spChg chg="del mod">
          <ac:chgData name="amit pehere" userId="2c667a38fd56fb28" providerId="LiveId" clId="{973D0C7B-A24E-457C-9380-715607B6A1D5}" dt="2023-06-21T05:25:58.225" v="248" actId="478"/>
          <ac:spMkLst>
            <pc:docMk/>
            <pc:sldMk cId="2920056124" sldId="294"/>
            <ac:spMk id="3" creationId="{44CCB775-CACF-DD59-D4CC-2AB48F72DF13}"/>
          </ac:spMkLst>
        </pc:spChg>
        <pc:spChg chg="add del mod topLvl">
          <ac:chgData name="amit pehere" userId="2c667a38fd56fb28" providerId="LiveId" clId="{973D0C7B-A24E-457C-9380-715607B6A1D5}" dt="2023-06-21T05:28:45.358" v="257" actId="478"/>
          <ac:spMkLst>
            <pc:docMk/>
            <pc:sldMk cId="2920056124" sldId="294"/>
            <ac:spMk id="5" creationId="{49688D50-E59C-E100-5B10-AECDC6BB66C1}"/>
          </ac:spMkLst>
        </pc:spChg>
        <pc:spChg chg="add del mod topLvl">
          <ac:chgData name="amit pehere" userId="2c667a38fd56fb28" providerId="LiveId" clId="{973D0C7B-A24E-457C-9380-715607B6A1D5}" dt="2023-06-21T05:28:39.583" v="256" actId="478"/>
          <ac:spMkLst>
            <pc:docMk/>
            <pc:sldMk cId="2920056124" sldId="294"/>
            <ac:spMk id="6" creationId="{F1090F92-930C-998F-A73F-22CF11BBCB4C}"/>
          </ac:spMkLst>
        </pc:spChg>
        <pc:grpChg chg="add del mod">
          <ac:chgData name="amit pehere" userId="2c667a38fd56fb28" providerId="LiveId" clId="{973D0C7B-A24E-457C-9380-715607B6A1D5}" dt="2023-06-21T05:28:39.583" v="256" actId="478"/>
          <ac:grpSpMkLst>
            <pc:docMk/>
            <pc:sldMk cId="2920056124" sldId="294"/>
            <ac:grpSpMk id="4" creationId="{1A3A3B68-C6B2-0B5A-3FED-77BB54AFDC1F}"/>
          </ac:grpSpMkLst>
        </pc:grpChg>
        <pc:graphicFrameChg chg="add mod">
          <ac:chgData name="amit pehere" userId="2c667a38fd56fb28" providerId="LiveId" clId="{973D0C7B-A24E-457C-9380-715607B6A1D5}" dt="2023-06-21T05:30:25.508" v="268" actId="14100"/>
          <ac:graphicFrameMkLst>
            <pc:docMk/>
            <pc:sldMk cId="2920056124" sldId="294"/>
            <ac:graphicFrameMk id="7" creationId="{494007C6-DE1F-BA3B-30A9-90A8097E212D}"/>
          </ac:graphicFrameMkLst>
        </pc:graphicFrameChg>
        <pc:picChg chg="add del mod">
          <ac:chgData name="amit pehere" userId="2c667a38fd56fb28" providerId="LiveId" clId="{973D0C7B-A24E-457C-9380-715607B6A1D5}" dt="2023-06-21T05:25:41.453" v="246" actId="478"/>
          <ac:picMkLst>
            <pc:docMk/>
            <pc:sldMk cId="2920056124" sldId="294"/>
            <ac:picMk id="2050" creationId="{9D6CF21A-2E4B-BA8E-E369-A9DCDD9A93BC}"/>
          </ac:picMkLst>
        </pc:picChg>
        <pc:picChg chg="add mod">
          <ac:chgData name="amit pehere" userId="2c667a38fd56fb28" providerId="LiveId" clId="{973D0C7B-A24E-457C-9380-715607B6A1D5}" dt="2023-06-21T05:28:13.793" v="254" actId="1076"/>
          <ac:picMkLst>
            <pc:docMk/>
            <pc:sldMk cId="2920056124" sldId="294"/>
            <ac:picMk id="2052" creationId="{6530E95D-DD2B-C476-D907-AC20FA729E90}"/>
          </ac:picMkLst>
        </pc:picChg>
      </pc:sldChg>
      <pc:sldChg chg="addSp delSp modSp new del mod">
        <pc:chgData name="amit pehere" userId="2c667a38fd56fb28" providerId="LiveId" clId="{973D0C7B-A24E-457C-9380-715607B6A1D5}" dt="2023-06-21T05:24:03.945" v="241" actId="47"/>
        <pc:sldMkLst>
          <pc:docMk/>
          <pc:sldMk cId="2154681541" sldId="295"/>
        </pc:sldMkLst>
        <pc:spChg chg="del mod">
          <ac:chgData name="amit pehere" userId="2c667a38fd56fb28" providerId="LiveId" clId="{973D0C7B-A24E-457C-9380-715607B6A1D5}" dt="2023-06-21T05:20:35.546" v="197" actId="478"/>
          <ac:spMkLst>
            <pc:docMk/>
            <pc:sldMk cId="2154681541" sldId="295"/>
            <ac:spMk id="2" creationId="{ABC04BD8-B786-312A-AB01-F1AE5A14F4A3}"/>
          </ac:spMkLst>
        </pc:spChg>
        <pc:spChg chg="del">
          <ac:chgData name="amit pehere" userId="2c667a38fd56fb28" providerId="LiveId" clId="{973D0C7B-A24E-457C-9380-715607B6A1D5}" dt="2023-06-21T05:20:39.170" v="198" actId="478"/>
          <ac:spMkLst>
            <pc:docMk/>
            <pc:sldMk cId="2154681541" sldId="295"/>
            <ac:spMk id="3" creationId="{FCB0E054-ACD7-4789-BB36-374651B314B8}"/>
          </ac:spMkLst>
        </pc:spChg>
        <pc:spChg chg="add del mod">
          <ac:chgData name="amit pehere" userId="2c667a38fd56fb28" providerId="LiveId" clId="{973D0C7B-A24E-457C-9380-715607B6A1D5}" dt="2023-06-21T05:23:58.007" v="238" actId="767"/>
          <ac:spMkLst>
            <pc:docMk/>
            <pc:sldMk cId="2154681541" sldId="295"/>
            <ac:spMk id="7" creationId="{565408F4-378A-5CC3-458D-972BB0E5543D}"/>
          </ac:spMkLst>
        </pc:spChg>
        <pc:picChg chg="add mod">
          <ac:chgData name="amit pehere" userId="2c667a38fd56fb28" providerId="LiveId" clId="{973D0C7B-A24E-457C-9380-715607B6A1D5}" dt="2023-06-21T05:21:54.579" v="207" actId="1076"/>
          <ac:picMkLst>
            <pc:docMk/>
            <pc:sldMk cId="2154681541" sldId="295"/>
            <ac:picMk id="4" creationId="{28C143C4-8B39-FDB4-3D2F-0634F4DDFE43}"/>
          </ac:picMkLst>
        </pc:picChg>
        <pc:picChg chg="add del mod">
          <ac:chgData name="amit pehere" userId="2c667a38fd56fb28" providerId="LiveId" clId="{973D0C7B-A24E-457C-9380-715607B6A1D5}" dt="2023-06-21T05:21:17.281" v="204"/>
          <ac:picMkLst>
            <pc:docMk/>
            <pc:sldMk cId="2154681541" sldId="295"/>
            <ac:picMk id="5" creationId="{DF5CBDAA-9C13-9500-2CF6-E693604A03A6}"/>
          </ac:picMkLst>
        </pc:picChg>
        <pc:picChg chg="add mod">
          <ac:chgData name="amit pehere" userId="2c667a38fd56fb28" providerId="LiveId" clId="{973D0C7B-A24E-457C-9380-715607B6A1D5}" dt="2023-06-21T05:21:55.934" v="208" actId="1076"/>
          <ac:picMkLst>
            <pc:docMk/>
            <pc:sldMk cId="2154681541" sldId="295"/>
            <ac:picMk id="6" creationId="{D2D4A1E2-9C70-B4FE-7FBB-8D2205568242}"/>
          </ac:picMkLst>
        </pc:picChg>
      </pc:sldChg>
      <pc:sldChg chg="addSp delSp modSp add del mod setBg delDesignElem">
        <pc:chgData name="amit pehere" userId="2c667a38fd56fb28" providerId="LiveId" clId="{973D0C7B-A24E-457C-9380-715607B6A1D5}" dt="2023-06-21T05:17:55.222" v="191"/>
        <pc:sldMkLst>
          <pc:docMk/>
          <pc:sldMk cId="2870086958" sldId="295"/>
        </pc:sldMkLst>
        <pc:spChg chg="mod">
          <ac:chgData name="amit pehere" userId="2c667a38fd56fb28" providerId="LiveId" clId="{973D0C7B-A24E-457C-9380-715607B6A1D5}" dt="2023-06-21T05:17:55.222" v="191"/>
          <ac:spMkLst>
            <pc:docMk/>
            <pc:sldMk cId="2870086958" sldId="295"/>
            <ac:spMk id="4" creationId="{9D00C674-5AAD-416A-8B7E-6891E946E7CD}"/>
          </ac:spMkLst>
        </pc:spChg>
        <pc:spChg chg="add del">
          <ac:chgData name="amit pehere" userId="2c667a38fd56fb28" providerId="LiveId" clId="{973D0C7B-A24E-457C-9380-715607B6A1D5}" dt="2023-06-21T05:17:55.222" v="191"/>
          <ac:spMkLst>
            <pc:docMk/>
            <pc:sldMk cId="2870086958" sldId="295"/>
            <ac:spMk id="11" creationId="{E91DC736-0EF8-4F87-9146-EBF1D2EE4D3D}"/>
          </ac:spMkLst>
        </pc:spChg>
        <pc:spChg chg="add del">
          <ac:chgData name="amit pehere" userId="2c667a38fd56fb28" providerId="LiveId" clId="{973D0C7B-A24E-457C-9380-715607B6A1D5}" dt="2023-06-21T05:17:55.222" v="191"/>
          <ac:spMkLst>
            <pc:docMk/>
            <pc:sldMk cId="2870086958" sldId="295"/>
            <ac:spMk id="13" creationId="{097CD68E-23E3-4007-8847-CD0944C4F7BE}"/>
          </ac:spMkLst>
        </pc:spChg>
        <pc:spChg chg="add del">
          <ac:chgData name="amit pehere" userId="2c667a38fd56fb28" providerId="LiveId" clId="{973D0C7B-A24E-457C-9380-715607B6A1D5}" dt="2023-06-21T05:17:55.222" v="191"/>
          <ac:spMkLst>
            <pc:docMk/>
            <pc:sldMk cId="2870086958" sldId="295"/>
            <ac:spMk id="15" creationId="{AF2F604E-43BE-4DC3-B983-E071523364F8}"/>
          </ac:spMkLst>
        </pc:spChg>
        <pc:spChg chg="add del">
          <ac:chgData name="amit pehere" userId="2c667a38fd56fb28" providerId="LiveId" clId="{973D0C7B-A24E-457C-9380-715607B6A1D5}" dt="2023-06-21T05:17:55.222" v="191"/>
          <ac:spMkLst>
            <pc:docMk/>
            <pc:sldMk cId="2870086958" sldId="295"/>
            <ac:spMk id="17" creationId="{08C9B587-E65E-4B52-B37C-ABEBB6E87928}"/>
          </ac:spMkLst>
        </pc:spChg>
        <pc:picChg chg="mod">
          <ac:chgData name="amit pehere" userId="2c667a38fd56fb28" providerId="LiveId" clId="{973D0C7B-A24E-457C-9380-715607B6A1D5}" dt="2023-06-21T05:17:52.534" v="188" actId="14100"/>
          <ac:picMkLst>
            <pc:docMk/>
            <pc:sldMk cId="2870086958" sldId="295"/>
            <ac:picMk id="6" creationId="{05F2EDAE-5290-41E6-B6A4-C5BD7E322ABF}"/>
          </ac:picMkLst>
        </pc:picChg>
      </pc:sldChg>
      <pc:sldChg chg="delSp modSp add del mod setBg delDesignElem">
        <pc:chgData name="amit pehere" userId="2c667a38fd56fb28" providerId="LiveId" clId="{973D0C7B-A24E-457C-9380-715607B6A1D5}" dt="2023-06-21T05:23:58.399" v="240" actId="47"/>
        <pc:sldMkLst>
          <pc:docMk/>
          <pc:sldMk cId="2870086958" sldId="296"/>
        </pc:sldMkLst>
        <pc:spChg chg="mod">
          <ac:chgData name="amit pehere" userId="2c667a38fd56fb28" providerId="LiveId" clId="{973D0C7B-A24E-457C-9380-715607B6A1D5}" dt="2023-06-21T05:22:53.598" v="211" actId="27636"/>
          <ac:spMkLst>
            <pc:docMk/>
            <pc:sldMk cId="2870086958" sldId="296"/>
            <ac:spMk id="4" creationId="{9D00C674-5AAD-416A-8B7E-6891E946E7CD}"/>
          </ac:spMkLst>
        </pc:spChg>
        <pc:spChg chg="del">
          <ac:chgData name="amit pehere" userId="2c667a38fd56fb28" providerId="LiveId" clId="{973D0C7B-A24E-457C-9380-715607B6A1D5}" dt="2023-06-21T05:22:53.582" v="210"/>
          <ac:spMkLst>
            <pc:docMk/>
            <pc:sldMk cId="2870086958" sldId="296"/>
            <ac:spMk id="11" creationId="{E91DC736-0EF8-4F87-9146-EBF1D2EE4D3D}"/>
          </ac:spMkLst>
        </pc:spChg>
        <pc:spChg chg="del">
          <ac:chgData name="amit pehere" userId="2c667a38fd56fb28" providerId="LiveId" clId="{973D0C7B-A24E-457C-9380-715607B6A1D5}" dt="2023-06-21T05:22:53.582" v="210"/>
          <ac:spMkLst>
            <pc:docMk/>
            <pc:sldMk cId="2870086958" sldId="296"/>
            <ac:spMk id="13" creationId="{097CD68E-23E3-4007-8847-CD0944C4F7BE}"/>
          </ac:spMkLst>
        </pc:spChg>
        <pc:spChg chg="del">
          <ac:chgData name="amit pehere" userId="2c667a38fd56fb28" providerId="LiveId" clId="{973D0C7B-A24E-457C-9380-715607B6A1D5}" dt="2023-06-21T05:22:53.582" v="210"/>
          <ac:spMkLst>
            <pc:docMk/>
            <pc:sldMk cId="2870086958" sldId="296"/>
            <ac:spMk id="15" creationId="{AF2F604E-43BE-4DC3-B983-E071523364F8}"/>
          </ac:spMkLst>
        </pc:spChg>
        <pc:spChg chg="del">
          <ac:chgData name="amit pehere" userId="2c667a38fd56fb28" providerId="LiveId" clId="{973D0C7B-A24E-457C-9380-715607B6A1D5}" dt="2023-06-21T05:22:53.582" v="210"/>
          <ac:spMkLst>
            <pc:docMk/>
            <pc:sldMk cId="2870086958" sldId="296"/>
            <ac:spMk id="17" creationId="{08C9B587-E65E-4B52-B37C-ABEBB6E87928}"/>
          </ac:spMkLst>
        </pc:spChg>
      </pc:sldChg>
      <pc:sldMasterChg chg="addSldLayout delSldLayout">
        <pc:chgData name="amit pehere" userId="2c667a38fd56fb28" providerId="LiveId" clId="{973D0C7B-A24E-457C-9380-715607B6A1D5}" dt="2023-06-21T05:56:42.100" v="288" actId="47"/>
        <pc:sldMasterMkLst>
          <pc:docMk/>
          <pc:sldMasterMk cId="0" sldId="2147483660"/>
        </pc:sldMasterMkLst>
        <pc:sldLayoutChg chg="add del">
          <pc:chgData name="amit pehere" userId="2c667a38fd56fb28" providerId="LiveId" clId="{973D0C7B-A24E-457C-9380-715607B6A1D5}" dt="2023-06-21T05:56:42.100" v="288" actId="47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A7F722-198E-439D-81AE-36528BE1CD1F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20B82F-0AC6-4E1A-BFD7-F17DFE9C19CD}">
      <dgm:prSet custT="1"/>
      <dgm:spPr/>
      <dgm:t>
        <a:bodyPr/>
        <a:lstStyle/>
        <a:p>
          <a:r>
            <a:rPr lang="en-US" sz="1600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We can see the oil price range by year and month.</a:t>
          </a:r>
        </a:p>
      </dgm:t>
    </dgm:pt>
    <dgm:pt modelId="{B8B85A36-3820-43AC-A972-84D30C7169C6}" type="parTrans" cxnId="{F06499FF-D7F3-4F7A-B7D3-8CDB31908A2D}">
      <dgm:prSet/>
      <dgm:spPr/>
      <dgm:t>
        <a:bodyPr/>
        <a:lstStyle/>
        <a:p>
          <a:endParaRPr lang="en-US"/>
        </a:p>
      </dgm:t>
    </dgm:pt>
    <dgm:pt modelId="{61FA8506-E7D6-4901-92BE-1C3ACC8605DD}" type="sibTrans" cxnId="{F06499FF-D7F3-4F7A-B7D3-8CDB31908A2D}">
      <dgm:prSet/>
      <dgm:spPr/>
      <dgm:t>
        <a:bodyPr/>
        <a:lstStyle/>
        <a:p>
          <a:endParaRPr lang="en-US"/>
        </a:p>
      </dgm:t>
    </dgm:pt>
    <dgm:pt modelId="{FDB64BCF-34C5-4AAB-99A0-BB1280161461}">
      <dgm:prSet custT="1"/>
      <dgm:spPr/>
      <dgm:t>
        <a:bodyPr/>
        <a:lstStyle/>
        <a:p>
          <a:r>
            <a:rPr lang="en-US" sz="1600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Most of the years except 2008, 2014, and 2022 The box plot is comparatively short, meaning less fluctuation in terms of price.</a:t>
          </a:r>
        </a:p>
      </dgm:t>
    </dgm:pt>
    <dgm:pt modelId="{C87ECDC0-8DF8-4B22-A6F9-32CE507CB335}" type="parTrans" cxnId="{64F3E00A-B000-4AB3-B02A-9F45A51216C3}">
      <dgm:prSet/>
      <dgm:spPr/>
      <dgm:t>
        <a:bodyPr/>
        <a:lstStyle/>
        <a:p>
          <a:endParaRPr lang="en-US"/>
        </a:p>
      </dgm:t>
    </dgm:pt>
    <dgm:pt modelId="{C2CB7165-66CC-4362-8422-93147BF9D377}" type="sibTrans" cxnId="{64F3E00A-B000-4AB3-B02A-9F45A51216C3}">
      <dgm:prSet/>
      <dgm:spPr/>
      <dgm:t>
        <a:bodyPr/>
        <a:lstStyle/>
        <a:p>
          <a:endParaRPr lang="en-US"/>
        </a:p>
      </dgm:t>
    </dgm:pt>
    <dgm:pt modelId="{D7CCC4A6-AA9B-427F-B53C-C72D26757E3F}">
      <dgm:prSet custT="1"/>
      <dgm:spPr/>
      <dgm:t>
        <a:bodyPr/>
        <a:lstStyle/>
        <a:p>
          <a:r>
            <a:rPr lang="en-US" sz="1600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In the year 2008, the box plot is comparatively tall, showing high fluctuations in price.</a:t>
          </a:r>
        </a:p>
      </dgm:t>
    </dgm:pt>
    <dgm:pt modelId="{8190CC40-4A8F-4FD6-BB16-4F25CB5285BF}" type="parTrans" cxnId="{EA68E4F1-8678-42D6-A4B8-82FF9D91750F}">
      <dgm:prSet/>
      <dgm:spPr/>
      <dgm:t>
        <a:bodyPr/>
        <a:lstStyle/>
        <a:p>
          <a:endParaRPr lang="en-US"/>
        </a:p>
      </dgm:t>
    </dgm:pt>
    <dgm:pt modelId="{4EDF1EFD-FFC9-4969-91B5-C880A20586E3}" type="sibTrans" cxnId="{EA68E4F1-8678-42D6-A4B8-82FF9D91750F}">
      <dgm:prSet/>
      <dgm:spPr/>
      <dgm:t>
        <a:bodyPr/>
        <a:lstStyle/>
        <a:p>
          <a:endParaRPr lang="en-US"/>
        </a:p>
      </dgm:t>
    </dgm:pt>
    <dgm:pt modelId="{680D8431-1904-48E2-AC7B-3C94EDD6EB34}" type="pres">
      <dgm:prSet presAssocID="{67A7F722-198E-439D-81AE-36528BE1CD1F}" presName="Name0" presStyleCnt="0">
        <dgm:presLayoutVars>
          <dgm:dir/>
          <dgm:resizeHandles val="exact"/>
        </dgm:presLayoutVars>
      </dgm:prSet>
      <dgm:spPr/>
    </dgm:pt>
    <dgm:pt modelId="{50785564-9367-4E10-85D3-9BC311A7E823}" type="pres">
      <dgm:prSet presAssocID="{DF20B82F-0AC6-4E1A-BFD7-F17DFE9C19CD}" presName="node" presStyleLbl="node1" presStyleIdx="0" presStyleCnt="3">
        <dgm:presLayoutVars>
          <dgm:bulletEnabled val="1"/>
        </dgm:presLayoutVars>
      </dgm:prSet>
      <dgm:spPr/>
    </dgm:pt>
    <dgm:pt modelId="{F4F8B145-3A86-4837-8583-3653A4D72DC4}" type="pres">
      <dgm:prSet presAssocID="{61FA8506-E7D6-4901-92BE-1C3ACC8605DD}" presName="sibTrans" presStyleLbl="sibTrans2D1" presStyleIdx="0" presStyleCnt="2"/>
      <dgm:spPr/>
    </dgm:pt>
    <dgm:pt modelId="{CF47E507-0989-4728-B1F4-2AFB2320F59F}" type="pres">
      <dgm:prSet presAssocID="{61FA8506-E7D6-4901-92BE-1C3ACC8605DD}" presName="connectorText" presStyleLbl="sibTrans2D1" presStyleIdx="0" presStyleCnt="2"/>
      <dgm:spPr/>
    </dgm:pt>
    <dgm:pt modelId="{348308F9-8AEE-43D9-BD62-474D1DECC248}" type="pres">
      <dgm:prSet presAssocID="{FDB64BCF-34C5-4AAB-99A0-BB1280161461}" presName="node" presStyleLbl="node1" presStyleIdx="1" presStyleCnt="3" custLinFactNeighborX="27370" custLinFactNeighborY="-92603">
        <dgm:presLayoutVars>
          <dgm:bulletEnabled val="1"/>
        </dgm:presLayoutVars>
      </dgm:prSet>
      <dgm:spPr/>
    </dgm:pt>
    <dgm:pt modelId="{7EB7BA5F-34D6-415F-8DED-9CE093BB1B50}" type="pres">
      <dgm:prSet presAssocID="{C2CB7165-66CC-4362-8422-93147BF9D377}" presName="sibTrans" presStyleLbl="sibTrans2D1" presStyleIdx="1" presStyleCnt="2"/>
      <dgm:spPr/>
    </dgm:pt>
    <dgm:pt modelId="{85FE26B4-2B21-4F91-A604-B10189099A7E}" type="pres">
      <dgm:prSet presAssocID="{C2CB7165-66CC-4362-8422-93147BF9D377}" presName="connectorText" presStyleLbl="sibTrans2D1" presStyleIdx="1" presStyleCnt="2"/>
      <dgm:spPr/>
    </dgm:pt>
    <dgm:pt modelId="{7B936663-1B94-4207-AC17-DD7355057C1E}" type="pres">
      <dgm:prSet presAssocID="{D7CCC4A6-AA9B-427F-B53C-C72D26757E3F}" presName="node" presStyleLbl="node1" presStyleIdx="2" presStyleCnt="3" custLinFactNeighborX="837" custLinFactNeighborY="2847">
        <dgm:presLayoutVars>
          <dgm:bulletEnabled val="1"/>
        </dgm:presLayoutVars>
      </dgm:prSet>
      <dgm:spPr/>
    </dgm:pt>
  </dgm:ptLst>
  <dgm:cxnLst>
    <dgm:cxn modelId="{64F3E00A-B000-4AB3-B02A-9F45A51216C3}" srcId="{67A7F722-198E-439D-81AE-36528BE1CD1F}" destId="{FDB64BCF-34C5-4AAB-99A0-BB1280161461}" srcOrd="1" destOrd="0" parTransId="{C87ECDC0-8DF8-4B22-A6F9-32CE507CB335}" sibTransId="{C2CB7165-66CC-4362-8422-93147BF9D377}"/>
    <dgm:cxn modelId="{6173B60D-886F-4C56-B132-202AA77B553C}" type="presOf" srcId="{67A7F722-198E-439D-81AE-36528BE1CD1F}" destId="{680D8431-1904-48E2-AC7B-3C94EDD6EB34}" srcOrd="0" destOrd="0" presId="urn:microsoft.com/office/officeart/2005/8/layout/process1"/>
    <dgm:cxn modelId="{0ACAA71A-6C1A-467C-9EFB-0D3B15A7E00D}" type="presOf" srcId="{FDB64BCF-34C5-4AAB-99A0-BB1280161461}" destId="{348308F9-8AEE-43D9-BD62-474D1DECC248}" srcOrd="0" destOrd="0" presId="urn:microsoft.com/office/officeart/2005/8/layout/process1"/>
    <dgm:cxn modelId="{49B19F23-5361-41C9-A5C9-A48C00B04E27}" type="presOf" srcId="{61FA8506-E7D6-4901-92BE-1C3ACC8605DD}" destId="{CF47E507-0989-4728-B1F4-2AFB2320F59F}" srcOrd="1" destOrd="0" presId="urn:microsoft.com/office/officeart/2005/8/layout/process1"/>
    <dgm:cxn modelId="{B9C73A77-D8AB-4D68-84C6-041A9ED2CEB7}" type="presOf" srcId="{61FA8506-E7D6-4901-92BE-1C3ACC8605DD}" destId="{F4F8B145-3A86-4837-8583-3653A4D72DC4}" srcOrd="0" destOrd="0" presId="urn:microsoft.com/office/officeart/2005/8/layout/process1"/>
    <dgm:cxn modelId="{64A58A78-0FDD-4854-B669-7C8EE6711458}" type="presOf" srcId="{DF20B82F-0AC6-4E1A-BFD7-F17DFE9C19CD}" destId="{50785564-9367-4E10-85D3-9BC311A7E823}" srcOrd="0" destOrd="0" presId="urn:microsoft.com/office/officeart/2005/8/layout/process1"/>
    <dgm:cxn modelId="{B1EBC385-EBA6-4586-A5F5-01772B8866FB}" type="presOf" srcId="{D7CCC4A6-AA9B-427F-B53C-C72D26757E3F}" destId="{7B936663-1B94-4207-AC17-DD7355057C1E}" srcOrd="0" destOrd="0" presId="urn:microsoft.com/office/officeart/2005/8/layout/process1"/>
    <dgm:cxn modelId="{B58C588F-9E4A-493A-82DF-BD389C75A8CF}" type="presOf" srcId="{C2CB7165-66CC-4362-8422-93147BF9D377}" destId="{7EB7BA5F-34D6-415F-8DED-9CE093BB1B50}" srcOrd="0" destOrd="0" presId="urn:microsoft.com/office/officeart/2005/8/layout/process1"/>
    <dgm:cxn modelId="{C9BECFD5-5845-46A8-B56A-A95886FD1291}" type="presOf" srcId="{C2CB7165-66CC-4362-8422-93147BF9D377}" destId="{85FE26B4-2B21-4F91-A604-B10189099A7E}" srcOrd="1" destOrd="0" presId="urn:microsoft.com/office/officeart/2005/8/layout/process1"/>
    <dgm:cxn modelId="{EA68E4F1-8678-42D6-A4B8-82FF9D91750F}" srcId="{67A7F722-198E-439D-81AE-36528BE1CD1F}" destId="{D7CCC4A6-AA9B-427F-B53C-C72D26757E3F}" srcOrd="2" destOrd="0" parTransId="{8190CC40-4A8F-4FD6-BB16-4F25CB5285BF}" sibTransId="{4EDF1EFD-FFC9-4969-91B5-C880A20586E3}"/>
    <dgm:cxn modelId="{F06499FF-D7F3-4F7A-B7D3-8CDB31908A2D}" srcId="{67A7F722-198E-439D-81AE-36528BE1CD1F}" destId="{DF20B82F-0AC6-4E1A-BFD7-F17DFE9C19CD}" srcOrd="0" destOrd="0" parTransId="{B8B85A36-3820-43AC-A972-84D30C7169C6}" sibTransId="{61FA8506-E7D6-4901-92BE-1C3ACC8605DD}"/>
    <dgm:cxn modelId="{E14F4DB8-587D-49E3-A0CA-CBFBA5ACAEF5}" type="presParOf" srcId="{680D8431-1904-48E2-AC7B-3C94EDD6EB34}" destId="{50785564-9367-4E10-85D3-9BC311A7E823}" srcOrd="0" destOrd="0" presId="urn:microsoft.com/office/officeart/2005/8/layout/process1"/>
    <dgm:cxn modelId="{944A3748-F731-401F-BDD2-DED2035E718D}" type="presParOf" srcId="{680D8431-1904-48E2-AC7B-3C94EDD6EB34}" destId="{F4F8B145-3A86-4837-8583-3653A4D72DC4}" srcOrd="1" destOrd="0" presId="urn:microsoft.com/office/officeart/2005/8/layout/process1"/>
    <dgm:cxn modelId="{B465A67C-41DB-4368-BFA2-107178FF73ED}" type="presParOf" srcId="{F4F8B145-3A86-4837-8583-3653A4D72DC4}" destId="{CF47E507-0989-4728-B1F4-2AFB2320F59F}" srcOrd="0" destOrd="0" presId="urn:microsoft.com/office/officeart/2005/8/layout/process1"/>
    <dgm:cxn modelId="{77BE2538-1CF8-4799-89D1-B47ADA600E6B}" type="presParOf" srcId="{680D8431-1904-48E2-AC7B-3C94EDD6EB34}" destId="{348308F9-8AEE-43D9-BD62-474D1DECC248}" srcOrd="2" destOrd="0" presId="urn:microsoft.com/office/officeart/2005/8/layout/process1"/>
    <dgm:cxn modelId="{88245FE8-DD8A-497A-B2ED-EFC1C515426C}" type="presParOf" srcId="{680D8431-1904-48E2-AC7B-3C94EDD6EB34}" destId="{7EB7BA5F-34D6-415F-8DED-9CE093BB1B50}" srcOrd="3" destOrd="0" presId="urn:microsoft.com/office/officeart/2005/8/layout/process1"/>
    <dgm:cxn modelId="{70AA751F-3BCB-4F8F-BBE7-AD6F75C5A813}" type="presParOf" srcId="{7EB7BA5F-34D6-415F-8DED-9CE093BB1B50}" destId="{85FE26B4-2B21-4F91-A604-B10189099A7E}" srcOrd="0" destOrd="0" presId="urn:microsoft.com/office/officeart/2005/8/layout/process1"/>
    <dgm:cxn modelId="{5148E588-457C-4D97-A921-E13CB5AC8394}" type="presParOf" srcId="{680D8431-1904-48E2-AC7B-3C94EDD6EB34}" destId="{7B936663-1B94-4207-AC17-DD7355057C1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85564-9367-4E10-85D3-9BC311A7E823}">
      <dsp:nvSpPr>
        <dsp:cNvPr id="0" name=""/>
        <dsp:cNvSpPr/>
      </dsp:nvSpPr>
      <dsp:spPr>
        <a:xfrm>
          <a:off x="10194" y="0"/>
          <a:ext cx="1958187" cy="1743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We can see the oil price range by year and month.</a:t>
          </a:r>
        </a:p>
      </dsp:txBody>
      <dsp:txXfrm>
        <a:off x="61258" y="51064"/>
        <a:ext cx="1856059" cy="1641328"/>
      </dsp:txXfrm>
    </dsp:sp>
    <dsp:sp modelId="{F4F8B145-3A86-4837-8583-3653A4D72DC4}">
      <dsp:nvSpPr>
        <dsp:cNvPr id="0" name=""/>
        <dsp:cNvSpPr/>
      </dsp:nvSpPr>
      <dsp:spPr>
        <a:xfrm>
          <a:off x="2217797" y="628912"/>
          <a:ext cx="528758" cy="4856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17797" y="726038"/>
        <a:ext cx="383069" cy="291378"/>
      </dsp:txXfrm>
    </dsp:sp>
    <dsp:sp modelId="{348308F9-8AEE-43D9-BD62-474D1DECC248}">
      <dsp:nvSpPr>
        <dsp:cNvPr id="0" name=""/>
        <dsp:cNvSpPr/>
      </dsp:nvSpPr>
      <dsp:spPr>
        <a:xfrm>
          <a:off x="2966040" y="0"/>
          <a:ext cx="1958187" cy="1743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Most of the years except 2008, 2014, and 2022 The box plot is comparatively short, meaning less fluctuation in terms of price.</a:t>
          </a:r>
        </a:p>
      </dsp:txBody>
      <dsp:txXfrm>
        <a:off x="3017104" y="51064"/>
        <a:ext cx="1856059" cy="1641328"/>
      </dsp:txXfrm>
    </dsp:sp>
    <dsp:sp modelId="{7EB7BA5F-34D6-415F-8DED-9CE093BB1B50}">
      <dsp:nvSpPr>
        <dsp:cNvPr id="0" name=""/>
        <dsp:cNvSpPr/>
      </dsp:nvSpPr>
      <dsp:spPr>
        <a:xfrm>
          <a:off x="5068090" y="628912"/>
          <a:ext cx="304987" cy="4856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068090" y="726038"/>
        <a:ext cx="213491" cy="291378"/>
      </dsp:txXfrm>
    </dsp:sp>
    <dsp:sp modelId="{7B936663-1B94-4207-AC17-DD7355057C1E}">
      <dsp:nvSpPr>
        <dsp:cNvPr id="0" name=""/>
        <dsp:cNvSpPr/>
      </dsp:nvSpPr>
      <dsp:spPr>
        <a:xfrm>
          <a:off x="5499677" y="0"/>
          <a:ext cx="1958187" cy="1743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In the year 2008, the box plot is comparatively tall, showing high fluctuations in price.</a:t>
          </a:r>
        </a:p>
      </dsp:txBody>
      <dsp:txXfrm>
        <a:off x="5550741" y="51064"/>
        <a:ext cx="1856059" cy="1641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2c3b2b15c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2c3b2b15c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a3fe4f6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a3fe4f6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b6bed95b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b6bed95b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b6bed95b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b6bed95b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a3fe4f6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a3fe4f6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b9f4f7be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b9f4f7be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b9f4f7be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b9f4f7be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a3fe4f6b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a3fe4f6b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b6bed95b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0b6bed95b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b6bed95b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10b6bed95b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6b5beea5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6b5beea5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2c3b2b1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2c3b2b1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2c3b2b1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2c3b2b1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c3b2b15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2c3b2b15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b5beea5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b5beea5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2c3b2b15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2c3b2b15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2c3b2b1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2c3b2b1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2c3b2b15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2c3b2b15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b5beea5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b5beea5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6188528" y="36284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924000" y="3353100"/>
            <a:ext cx="7296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Crude Oil Price Prediction</a:t>
            </a:r>
            <a:endParaRPr dirty="0"/>
          </a:p>
        </p:txBody>
      </p:sp>
      <p:sp>
        <p:nvSpPr>
          <p:cNvPr id="60" name="Google Shape;60;p14"/>
          <p:cNvSpPr txBox="1"/>
          <p:nvPr/>
        </p:nvSpPr>
        <p:spPr>
          <a:xfrm>
            <a:off x="2606019" y="4300231"/>
            <a:ext cx="3931962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         </a:t>
            </a:r>
            <a:r>
              <a:rPr lang="en-GB" sz="2200" b="1" dirty="0">
                <a:solidFill>
                  <a:srgbClr val="FFFF00"/>
                </a:solidFill>
              </a:rPr>
              <a:t>Group : 5</a:t>
            </a:r>
            <a:endParaRPr sz="2200" b="1" dirty="0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1" dirty="0">
                <a:solidFill>
                  <a:srgbClr val="FFFF00"/>
                </a:solidFill>
              </a:rPr>
              <a:t>Mentor : Aishwarya Mate</a:t>
            </a:r>
            <a:endParaRPr sz="2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341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-GB" sz="3800" b="1" dirty="0">
                <a:solidFill>
                  <a:srgbClr val="0027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Inferences from Data-Set</a:t>
            </a:r>
            <a:endParaRPr sz="3800" b="1" dirty="0">
              <a:solidFill>
                <a:srgbClr val="EF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550" y="1212038"/>
            <a:ext cx="5353050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175" y="1274138"/>
            <a:ext cx="16383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1676550" y="2463075"/>
            <a:ext cx="941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1490250" y="2400975"/>
            <a:ext cx="9933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</a:rPr>
              <a:t>1309</a:t>
            </a:r>
            <a:r>
              <a:rPr lang="en-GB" sz="105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</a:rPr>
              <a:t>Rows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</a:rPr>
              <a:t>2 Columns</a:t>
            </a:r>
            <a:endParaRPr sz="12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3508350" y="3094375"/>
            <a:ext cx="9933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3416500" y="3078175"/>
            <a:ext cx="9417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Datetime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1750" y="4618334"/>
            <a:ext cx="993300" cy="34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8884" y="444321"/>
            <a:ext cx="5853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Arno Pro" panose="02020502040506020403" pitchFamily="18" charset="0"/>
              </a:rPr>
              <a:t>In the left side image in this same slide, we have noticed that, the Dataset doesn’t contain the values for Saturday and Sunday.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2691" y="3314569"/>
            <a:ext cx="578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Arno Pro" panose="02020502040506020403" pitchFamily="18" charset="0"/>
              </a:rPr>
              <a:t>For example, if you look closely at 5</a:t>
            </a:r>
            <a:r>
              <a:rPr lang="en-IN" sz="1800" baseline="30000" dirty="0">
                <a:latin typeface="Arno Pro" panose="02020502040506020403" pitchFamily="18" charset="0"/>
              </a:rPr>
              <a:t>th</a:t>
            </a:r>
            <a:r>
              <a:rPr lang="en-IN" sz="1800" dirty="0">
                <a:latin typeface="Arno Pro" panose="02020502040506020403" pitchFamily="18" charset="0"/>
              </a:rPr>
              <a:t> and 6</a:t>
            </a:r>
            <a:r>
              <a:rPr lang="en-IN" sz="1800" baseline="30000" dirty="0">
                <a:latin typeface="Arno Pro" panose="02020502040506020403" pitchFamily="18" charset="0"/>
              </a:rPr>
              <a:t>th</a:t>
            </a:r>
            <a:r>
              <a:rPr lang="en-IN" sz="1800" dirty="0">
                <a:latin typeface="Arno Pro" panose="02020502040506020403" pitchFamily="18" charset="0"/>
              </a:rPr>
              <a:t> February (Saturday &amp; Sunday), we can see that they are missing, and this all because the Oil Market is closed on weekends.</a:t>
            </a:r>
            <a:endParaRPr lang="en-US" sz="1800" dirty="0">
              <a:latin typeface="Arno Pro" panose="020205020405060204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772A0-7EE9-C6C3-0030-223A72D57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9" y="169513"/>
            <a:ext cx="2423370" cy="4761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222F5-C4FA-7CE0-E9D2-935984E3F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82" y="1574033"/>
            <a:ext cx="3646087" cy="11207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967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980" y="2548010"/>
            <a:ext cx="84710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50" dirty="0">
                <a:latin typeface="Arno Pro" panose="02020502040506020403" pitchFamily="18" charset="0"/>
              </a:rPr>
              <a:t>From the above Line Graph, we can say that the Crude Oil Prices has tend to show an UPWARD trend from 1987 till 2007.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980" y="3154640"/>
            <a:ext cx="775630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50" dirty="0">
                <a:latin typeface="Arno Pro" panose="02020502040506020403" pitchFamily="18" charset="0"/>
              </a:rPr>
              <a:t>In the Year 2008, the Great Recession occurred and then Oil Prices dropped suddenly.</a:t>
            </a:r>
            <a:endParaRPr lang="en-US" sz="1650" dirty="0">
              <a:latin typeface="Arno Pro" panose="020205020405060204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980" y="3545049"/>
            <a:ext cx="737959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50" dirty="0">
                <a:latin typeface="Arno Pro" panose="02020502040506020403" pitchFamily="18" charset="0"/>
              </a:rPr>
              <a:t>After the Great Recession, Oil Prices started to rise till the year 2011.</a:t>
            </a:r>
            <a:endParaRPr lang="en-US" sz="1650" dirty="0">
              <a:latin typeface="Arno Pro" panose="020205020405060204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980" y="3811544"/>
            <a:ext cx="645231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50" dirty="0">
                <a:latin typeface="Arno Pro" panose="02020502040506020403" pitchFamily="18" charset="0"/>
              </a:rPr>
              <a:t>Then from 2011,Oil Prices were dropping dramatically towards 2015.</a:t>
            </a:r>
            <a:endParaRPr lang="en-US" sz="1650" dirty="0">
              <a:latin typeface="Arno Pro" panose="020205020405060204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980" y="4037258"/>
            <a:ext cx="86900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50" dirty="0">
                <a:latin typeface="Arno Pro" panose="02020502040506020403" pitchFamily="18" charset="0"/>
              </a:rPr>
              <a:t>From year 2015 onwards, the Oil Prices seem to fluctuate with some peaks and falls till the 2020 Pandemic Year.</a:t>
            </a:r>
            <a:endParaRPr lang="en-US" sz="1650" dirty="0">
              <a:latin typeface="Arno Pro" panose="02020502040506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980" y="4783382"/>
            <a:ext cx="78142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50" dirty="0">
                <a:latin typeface="Arno Pro" panose="02020502040506020403" pitchFamily="18" charset="0"/>
              </a:rPr>
              <a:t>From year 2021 till present it is showing a Growing Trend.</a:t>
            </a:r>
            <a:endParaRPr lang="en-US" sz="1650" dirty="0">
              <a:latin typeface="Arno Pro" panose="020205020405060204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718814-1241-32D3-E8C0-C8FB2D8D0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0" y="52435"/>
            <a:ext cx="7521738" cy="2402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742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268847" y="666854"/>
            <a:ext cx="78495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i="1" dirty="0">
                <a:solidFill>
                  <a:schemeClr val="dk1"/>
                </a:solidFill>
              </a:rPr>
              <a:t>Stationarity</a:t>
            </a:r>
            <a:r>
              <a:rPr lang="en-GB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is not stationary.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1000" y="4590350"/>
            <a:ext cx="11548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22FDE9-2A03-8536-32D9-9281CF642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54" y="2230866"/>
            <a:ext cx="8473440" cy="2026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530E95D-DD2B-C476-D907-AC20FA72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317"/>
            <a:ext cx="9144000" cy="30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94007C6-DE1F-BA3B-30A9-90A8097E21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000982"/>
              </p:ext>
            </p:extLst>
          </p:nvPr>
        </p:nvGraphicFramePr>
        <p:xfrm>
          <a:off x="963169" y="3224784"/>
          <a:ext cx="7461504" cy="1743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005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b="1">
                <a:solidFill>
                  <a:srgbClr val="002776"/>
                </a:solidFill>
              </a:rPr>
              <a:t>Decomposition plot after Differencing</a:t>
            </a:r>
            <a:endParaRPr sz="2100" b="1">
              <a:solidFill>
                <a:srgbClr val="002776"/>
              </a:solidFill>
            </a:endParaRPr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900" y="1073700"/>
            <a:ext cx="515302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675" y="1000850"/>
            <a:ext cx="5514926" cy="35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0997" y="4590350"/>
            <a:ext cx="1154806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24" y="4457174"/>
            <a:ext cx="1091175" cy="3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980675" y="1844650"/>
            <a:ext cx="5245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3100" b="1">
                <a:solidFill>
                  <a:srgbClr val="002776"/>
                </a:solidFill>
              </a:rPr>
              <a:t>Partition Series</a:t>
            </a:r>
            <a:endParaRPr sz="3100" b="1">
              <a:solidFill>
                <a:srgbClr val="00277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7368"/>
              <a:buFont typeface="Arial"/>
              <a:buNone/>
            </a:pPr>
            <a:r>
              <a:rPr lang="en-GB" sz="2322" b="1">
                <a:solidFill>
                  <a:srgbClr val="002776"/>
                </a:solidFill>
              </a:rPr>
              <a:t>Splitting the data into test and train</a:t>
            </a:r>
            <a:endParaRPr sz="3022"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557225" y="1152475"/>
            <a:ext cx="8275200" cy="14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-GB" sz="1600">
                <a:solidFill>
                  <a:schemeClr val="dk1"/>
                </a:solidFill>
              </a:rPr>
              <a:t>The final data after data processing was split into train data and test data</a:t>
            </a:r>
            <a:endParaRPr sz="1600">
              <a:solidFill>
                <a:schemeClr val="dk1"/>
              </a:solidFill>
            </a:endParaRPr>
          </a:p>
          <a:p>
            <a:pPr marL="1371600" lvl="2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</a:pPr>
            <a:r>
              <a:rPr lang="en-GB" sz="1600">
                <a:solidFill>
                  <a:schemeClr val="dk1"/>
                </a:solidFill>
              </a:rPr>
              <a:t>Training Data :1083 (</a:t>
            </a:r>
            <a:r>
              <a:rPr lang="en-GB" i="1">
                <a:solidFill>
                  <a:schemeClr val="dk1"/>
                </a:solidFill>
              </a:rPr>
              <a:t>3rd Oct 2016 to 31st Dec 2020</a:t>
            </a:r>
            <a:r>
              <a:rPr lang="en-GB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marL="1371600" lvl="2" indent="-3302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Open Sans"/>
              <a:buChar char="■"/>
            </a:pPr>
            <a:r>
              <a:rPr lang="en-GB" sz="1600">
                <a:solidFill>
                  <a:schemeClr val="dk1"/>
                </a:solidFill>
              </a:rPr>
              <a:t>Test Data :226 (</a:t>
            </a:r>
            <a:r>
              <a:rPr lang="en-GB" i="1">
                <a:solidFill>
                  <a:schemeClr val="dk1"/>
                </a:solidFill>
              </a:rPr>
              <a:t>1st Jan 2021 to 22nd Nov 2021</a:t>
            </a:r>
            <a:r>
              <a:rPr lang="en-GB" sz="16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79" name="Google Shape;2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24" y="4457174"/>
            <a:ext cx="1091175" cy="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title"/>
          </p:nvPr>
        </p:nvSpPr>
        <p:spPr>
          <a:xfrm>
            <a:off x="665300" y="348600"/>
            <a:ext cx="36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b="1">
                <a:solidFill>
                  <a:srgbClr val="002776"/>
                </a:solidFill>
              </a:rPr>
              <a:t>Model Building</a:t>
            </a:r>
            <a:endParaRPr sz="2300" b="1">
              <a:solidFill>
                <a:srgbClr val="002776"/>
              </a:solidFill>
            </a:endParaRPr>
          </a:p>
        </p:txBody>
      </p:sp>
      <p:pic>
        <p:nvPicPr>
          <p:cNvPr id="285" name="Google Shape;28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24" y="4457174"/>
            <a:ext cx="1091175" cy="378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p42"/>
          <p:cNvGraphicFramePr/>
          <p:nvPr/>
        </p:nvGraphicFramePr>
        <p:xfrm>
          <a:off x="1659725" y="1178250"/>
          <a:ext cx="5429250" cy="1648659"/>
        </p:xfrm>
        <a:graphic>
          <a:graphicData uri="http://schemas.openxmlformats.org/drawingml/2006/table">
            <a:tbl>
              <a:tblPr>
                <a:noFill/>
                <a:tableStyleId>{57F70F17-0BC0-43D3-A8CE-42B1D4CA05A5}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/>
                        <a:t>Model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/>
                        <a:t>Order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/>
                        <a:t>Mape Value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ARIMA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0,1,0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4.33921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SARIMA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0,1,0,5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1.12060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LSTM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70.17022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" name="Google Shape;287;p42"/>
          <p:cNvSpPr txBox="1"/>
          <p:nvPr/>
        </p:nvSpPr>
        <p:spPr>
          <a:xfrm>
            <a:off x="860075" y="3209225"/>
            <a:ext cx="737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i="1"/>
              <a:t>The Forecast model was build based on SARIMA Model has it gives the least MAPE value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22" b="1">
                <a:solidFill>
                  <a:srgbClr val="002776"/>
                </a:solidFill>
              </a:rPr>
              <a:t>SARIMA Model Summary</a:t>
            </a:r>
            <a:endParaRPr sz="2322" b="1">
              <a:solidFill>
                <a:srgbClr val="002776"/>
              </a:solidFill>
            </a:endParaRPr>
          </a:p>
        </p:txBody>
      </p:sp>
      <p:pic>
        <p:nvPicPr>
          <p:cNvPr id="293" name="Google Shape;2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775" y="1318025"/>
            <a:ext cx="7619151" cy="34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393150"/>
            <a:ext cx="342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2776"/>
                </a:solidFill>
              </a:rPr>
              <a:t>Team Members</a:t>
            </a:r>
            <a:endParaRPr b="1" dirty="0">
              <a:solidFill>
                <a:srgbClr val="002776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079675"/>
            <a:ext cx="3910200" cy="29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GB" sz="2400" b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Ayesha Shaikh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GB" sz="2100" b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Ayush Shah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GB" sz="2100" b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Amit Pehere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GB" sz="2400" b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Rameshwar Jaiswal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GB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Prasanna </a:t>
            </a:r>
            <a:r>
              <a:rPr lang="en-GB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Khandare</a:t>
            </a:r>
            <a:endParaRPr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-GB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Rohit </a:t>
            </a:r>
            <a:r>
              <a:rPr lang="en-GB" sz="21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Padale</a:t>
            </a:r>
            <a:endParaRPr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900" y="217325"/>
            <a:ext cx="5213324" cy="47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2164" y="4579209"/>
            <a:ext cx="1187050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73700"/>
            <a:ext cx="57245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3071575"/>
            <a:ext cx="5724526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4"/>
          <p:cNvSpPr txBox="1"/>
          <p:nvPr/>
        </p:nvSpPr>
        <p:spPr>
          <a:xfrm>
            <a:off x="857250" y="439350"/>
            <a:ext cx="3064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002776"/>
                </a:solidFill>
              </a:rPr>
              <a:t>Train MAPE Value</a:t>
            </a:r>
            <a:endParaRPr sz="2100" b="1">
              <a:solidFill>
                <a:srgbClr val="002776"/>
              </a:solidFill>
            </a:endParaRPr>
          </a:p>
        </p:txBody>
      </p:sp>
      <p:sp>
        <p:nvSpPr>
          <p:cNvPr id="301" name="Google Shape;301;p44"/>
          <p:cNvSpPr txBox="1"/>
          <p:nvPr/>
        </p:nvSpPr>
        <p:spPr>
          <a:xfrm>
            <a:off x="857250" y="2496750"/>
            <a:ext cx="3064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002776"/>
                </a:solidFill>
              </a:rPr>
              <a:t>Test MAPE Value</a:t>
            </a:r>
            <a:endParaRPr sz="1200"/>
          </a:p>
        </p:txBody>
      </p:sp>
      <p:pic>
        <p:nvPicPr>
          <p:cNvPr id="302" name="Google Shape;302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41124" y="4457174"/>
            <a:ext cx="1091175" cy="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358150" y="327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2776"/>
                </a:solidFill>
              </a:rPr>
              <a:t>Model Deployment Using Streamlit</a:t>
            </a:r>
            <a:endParaRPr sz="2300" b="1">
              <a:solidFill>
                <a:srgbClr val="002776"/>
              </a:solidFill>
            </a:endParaRPr>
          </a:p>
        </p:txBody>
      </p:sp>
      <p:pic>
        <p:nvPicPr>
          <p:cNvPr id="308" name="Google Shape;308;p45"/>
          <p:cNvPicPr preferRelativeResize="0"/>
          <p:nvPr/>
        </p:nvPicPr>
        <p:blipFill rotWithShape="1">
          <a:blip r:embed="rId3">
            <a:alphaModFix/>
          </a:blip>
          <a:srcRect t="8390" b="5372"/>
          <a:stretch/>
        </p:blipFill>
        <p:spPr>
          <a:xfrm>
            <a:off x="1070800" y="1067525"/>
            <a:ext cx="7002398" cy="339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7775" y="4549075"/>
            <a:ext cx="1070975" cy="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46"/>
          <p:cNvGrpSpPr/>
          <p:nvPr/>
        </p:nvGrpSpPr>
        <p:grpSpPr>
          <a:xfrm>
            <a:off x="1457108" y="1053025"/>
            <a:ext cx="5878234" cy="3592873"/>
            <a:chOff x="507922" y="-498493"/>
            <a:chExt cx="5088059" cy="5104238"/>
          </a:xfrm>
        </p:grpSpPr>
        <p:sp>
          <p:nvSpPr>
            <p:cNvPr id="315" name="Google Shape;315;p46"/>
            <p:cNvSpPr/>
            <p:nvPr/>
          </p:nvSpPr>
          <p:spPr>
            <a:xfrm>
              <a:off x="1935521" y="913179"/>
              <a:ext cx="2278200" cy="2278200"/>
            </a:xfrm>
            <a:prstGeom prst="ellipse">
              <a:avLst/>
            </a:prstGeom>
            <a:solidFill>
              <a:srgbClr val="FFFF00">
                <a:alpha val="49800"/>
              </a:srgbClr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6"/>
            <p:cNvSpPr txBox="1"/>
            <p:nvPr/>
          </p:nvSpPr>
          <p:spPr>
            <a:xfrm>
              <a:off x="2269154" y="1246812"/>
              <a:ext cx="1611000" cy="161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25" tIns="24125" rIns="24125" bIns="241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entury Gothic"/>
                <a:buNone/>
              </a:pPr>
              <a:r>
                <a:rPr lang="en-GB" sz="1900">
                  <a:latin typeface="Century Gothic"/>
                  <a:ea typeface="Century Gothic"/>
                  <a:cs typeface="Century Gothic"/>
                  <a:sym typeface="Century Gothic"/>
                </a:rPr>
                <a:t>CHALLENGES</a:t>
              </a:r>
              <a:endParaRPr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1920490" y="-498493"/>
              <a:ext cx="2308200" cy="2134200"/>
            </a:xfrm>
            <a:prstGeom prst="ellipse">
              <a:avLst/>
            </a:prstGeom>
            <a:solidFill>
              <a:srgbClr val="00B0F0">
                <a:alpha val="49800"/>
              </a:srgbClr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6"/>
            <p:cNvSpPr txBox="1"/>
            <p:nvPr/>
          </p:nvSpPr>
          <p:spPr>
            <a:xfrm>
              <a:off x="2258525" y="-185934"/>
              <a:ext cx="1632300" cy="15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21575" rIns="21575" bIns="215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entury Gothic"/>
                <a:buNone/>
              </a:pPr>
              <a:r>
                <a:rPr lang="en-GB" sz="1700" dirty="0" err="1">
                  <a:latin typeface="Century Gothic"/>
                  <a:ea typeface="Cascadia Code SemiBold" panose="020B0609020000020004" pitchFamily="49" charset="0"/>
                  <a:cs typeface="Cascadia Code SemiBold" panose="020B0609020000020004" pitchFamily="49" charset="0"/>
                  <a:sym typeface="Century Gothic"/>
                </a:rPr>
                <a:t>Webscrapping</a:t>
              </a:r>
              <a:endParaRPr dirty="0"/>
            </a:p>
          </p:txBody>
        </p:sp>
        <p:sp>
          <p:nvSpPr>
            <p:cNvPr id="319" name="Google Shape;319;p46"/>
            <p:cNvSpPr/>
            <p:nvPr/>
          </p:nvSpPr>
          <p:spPr>
            <a:xfrm>
              <a:off x="3520581" y="1017731"/>
              <a:ext cx="2075400" cy="2069100"/>
            </a:xfrm>
            <a:prstGeom prst="ellipse">
              <a:avLst/>
            </a:prstGeom>
            <a:solidFill>
              <a:srgbClr val="7030A0">
                <a:alpha val="49800"/>
              </a:srgbClr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6"/>
            <p:cNvSpPr txBox="1"/>
            <p:nvPr/>
          </p:nvSpPr>
          <p:spPr>
            <a:xfrm>
              <a:off x="3890829" y="1320741"/>
              <a:ext cx="1467600" cy="14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21575" rIns="21575" bIns="215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entury Gothic"/>
                <a:buNone/>
              </a:pPr>
              <a:r>
                <a:rPr lang="en-GB" sz="1700" dirty="0">
                  <a:latin typeface="Century Gothic"/>
                  <a:ea typeface="Century Gothic"/>
                  <a:cs typeface="Century Gothic"/>
                  <a:sym typeface="Century Gothic"/>
                </a:rPr>
                <a:t>Model Building</a:t>
              </a:r>
              <a:endParaRPr dirty="0"/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1956059" y="2466145"/>
              <a:ext cx="2237100" cy="2139600"/>
            </a:xfrm>
            <a:prstGeom prst="ellipse">
              <a:avLst/>
            </a:prstGeom>
            <a:solidFill>
              <a:srgbClr val="FF0000">
                <a:alpha val="49800"/>
              </a:srgbClr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6"/>
            <p:cNvSpPr txBox="1"/>
            <p:nvPr/>
          </p:nvSpPr>
          <p:spPr>
            <a:xfrm>
              <a:off x="2283676" y="2779468"/>
              <a:ext cx="1581900" cy="15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21575" rIns="21575" bIns="215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entury Gothic"/>
                <a:buNone/>
              </a:pPr>
              <a:r>
                <a:rPr lang="en-GB" sz="1700">
                  <a:latin typeface="Century Gothic"/>
                  <a:ea typeface="Century Gothic"/>
                  <a:cs typeface="Century Gothic"/>
                  <a:sym typeface="Century Gothic"/>
                </a:rPr>
                <a:t>Increasing Model accuracy</a:t>
              </a:r>
              <a:endParaRPr/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507922" y="911197"/>
              <a:ext cx="2181900" cy="2282100"/>
            </a:xfrm>
            <a:prstGeom prst="ellipse">
              <a:avLst/>
            </a:prstGeom>
            <a:solidFill>
              <a:srgbClr val="92D050">
                <a:alpha val="49800"/>
              </a:srgbClr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6"/>
            <p:cNvSpPr txBox="1"/>
            <p:nvPr/>
          </p:nvSpPr>
          <p:spPr>
            <a:xfrm>
              <a:off x="827435" y="1245410"/>
              <a:ext cx="1542600" cy="161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21575" rIns="21575" bIns="21575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entury Gothic"/>
                <a:buNone/>
              </a:pPr>
              <a:r>
                <a:rPr lang="en-GB" sz="1700">
                  <a:latin typeface="Century Gothic"/>
                  <a:ea typeface="Century Gothic"/>
                  <a:cs typeface="Century Gothic"/>
                  <a:sym typeface="Century Gothic"/>
                </a:rPr>
                <a:t>Eliminating Outlier  </a:t>
              </a:r>
              <a:endParaRPr/>
            </a:p>
          </p:txBody>
        </p:sp>
      </p:grpSp>
      <p:sp>
        <p:nvSpPr>
          <p:cNvPr id="325" name="Google Shape;325;p46"/>
          <p:cNvSpPr/>
          <p:nvPr/>
        </p:nvSpPr>
        <p:spPr>
          <a:xfrm>
            <a:off x="1898698" y="221975"/>
            <a:ext cx="5346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FACED</a:t>
            </a:r>
            <a:endParaRPr/>
          </a:p>
        </p:txBody>
      </p:sp>
      <p:pic>
        <p:nvPicPr>
          <p:cNvPr id="326" name="Google Shape;32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24" y="4457174"/>
            <a:ext cx="1091175" cy="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/>
          <p:nvPr/>
        </p:nvSpPr>
        <p:spPr>
          <a:xfrm>
            <a:off x="135290" y="134798"/>
            <a:ext cx="8873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-GB" sz="4000" dirty="0">
                <a:solidFill>
                  <a:srgbClr val="495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6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IMPROVEMENTS</a:t>
            </a:r>
            <a:endParaRPr sz="3600" b="1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47"/>
          <p:cNvSpPr txBox="1"/>
          <p:nvPr/>
        </p:nvSpPr>
        <p:spPr>
          <a:xfrm>
            <a:off x="374275" y="842625"/>
            <a:ext cx="8298300" cy="22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en-GB" sz="1500" dirty="0">
                <a:latin typeface="Open Sans"/>
                <a:ea typeface="Open Sans"/>
                <a:cs typeface="Open Sans"/>
                <a:sym typeface="Open Sans"/>
              </a:rPr>
              <a:t>It can be inferred that on the whole a SARIMA Model provides the best result in terms of accuracy for the given dataset. 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just" rtl="0">
              <a:spcBef>
                <a:spcPts val="100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en-GB" sz="1500" dirty="0">
                <a:latin typeface="Open Sans"/>
                <a:ea typeface="Open Sans"/>
                <a:cs typeface="Open Sans"/>
                <a:sym typeface="Open Sans"/>
              </a:rPr>
              <a:t>Outliers in the data have been removed using box cox method for better accuracy and better forecasting result.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just" rtl="0">
              <a:spcBef>
                <a:spcPts val="100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en-GB" sz="1500" dirty="0">
                <a:latin typeface="Open Sans"/>
                <a:ea typeface="Open Sans"/>
                <a:cs typeface="Open Sans"/>
                <a:sym typeface="Open Sans"/>
              </a:rPr>
              <a:t>To make the data stationary , differencing method gave the least p-value.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dirty="0">
                <a:latin typeface="Open Sans"/>
                <a:ea typeface="Open Sans"/>
                <a:cs typeface="Open Sans"/>
                <a:sym typeface="Open Sans"/>
              </a:rPr>
              <a:t>The above improvements have helped in getting a good accuracy for the final model.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3" name="Google Shape;33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24" y="4457174"/>
            <a:ext cx="1091175" cy="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>
            <a:spLocks noGrp="1"/>
          </p:cNvSpPr>
          <p:nvPr>
            <p:ph type="title"/>
          </p:nvPr>
        </p:nvSpPr>
        <p:spPr>
          <a:xfrm>
            <a:off x="2542500" y="1821275"/>
            <a:ext cx="40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800" b="1">
                <a:solidFill>
                  <a:srgbClr val="002776"/>
                </a:solidFill>
                <a:latin typeface="Cambria"/>
                <a:ea typeface="Cambria"/>
                <a:cs typeface="Cambria"/>
                <a:sym typeface="Cambria"/>
              </a:rPr>
              <a:t>Thank You </a:t>
            </a:r>
            <a:endParaRPr sz="5800" b="1">
              <a:solidFill>
                <a:srgbClr val="00277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 amt="27000"/>
          </a:blip>
          <a:srcRect b="11166"/>
          <a:stretch/>
        </p:blipFill>
        <p:spPr>
          <a:xfrm>
            <a:off x="1304000" y="528075"/>
            <a:ext cx="6303300" cy="45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28625" y="27977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2776"/>
                </a:solidFill>
              </a:rPr>
              <a:t>Objective</a:t>
            </a:r>
            <a:endParaRPr b="1">
              <a:solidFill>
                <a:srgbClr val="00277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2776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772025" y="937750"/>
            <a:ext cx="775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GB" sz="1900" dirty="0">
                <a:solidFill>
                  <a:srgbClr val="292929"/>
                </a:solidFill>
              </a:rPr>
              <a:t>           Oil is a commodity notorious for being able to go in the complete opposite direction after a single market event.</a:t>
            </a:r>
            <a:endParaRPr sz="1900" dirty="0">
              <a:solidFill>
                <a:srgbClr val="292929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GB" sz="1900" dirty="0">
                <a:solidFill>
                  <a:srgbClr val="292929"/>
                </a:solidFill>
              </a:rPr>
              <a:t>         This is because the fundamentals of oil price are rarely based on real-time data, instead, it is driven by externalities making our attempt to forecast it even more challenging. </a:t>
            </a:r>
            <a:endParaRPr sz="1900" dirty="0">
              <a:solidFill>
                <a:srgbClr val="292929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GB" sz="1900" dirty="0">
                <a:solidFill>
                  <a:srgbClr val="292929"/>
                </a:solidFill>
              </a:rPr>
              <a:t>        As the economy will be highly affected by oil prices. Our model will help to understand the pattern in prices to help the customers and businesses to make smart decisions.</a:t>
            </a:r>
            <a:endParaRPr sz="1900" dirty="0">
              <a:solidFill>
                <a:srgbClr val="292929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5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2164" y="4579209"/>
            <a:ext cx="1187050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5291150" y="2853050"/>
            <a:ext cx="3364800" cy="1996500"/>
          </a:xfrm>
          <a:prstGeom prst="rect">
            <a:avLst/>
          </a:prstGeom>
          <a:solidFill>
            <a:srgbClr val="F4CCCC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310" dirty="0">
                <a:solidFill>
                  <a:srgbClr val="202124"/>
                </a:solidFill>
              </a:rPr>
              <a:t>A benchmark crude is a crude oil that serves as a reference price for buyers and sellers of crude oil. </a:t>
            </a:r>
            <a:endParaRPr sz="1310" dirty="0">
              <a:solidFill>
                <a:srgbClr val="202124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310" dirty="0">
                <a:solidFill>
                  <a:srgbClr val="202124"/>
                </a:solidFill>
              </a:rPr>
              <a:t>There are three primary benchmarks</a:t>
            </a:r>
            <a:endParaRPr sz="1310" dirty="0">
              <a:solidFill>
                <a:srgbClr val="202124"/>
              </a:solidFill>
            </a:endParaRPr>
          </a:p>
          <a:p>
            <a:pPr marL="457200" lvl="0" indent="-31178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310"/>
              <a:buChar char="●"/>
            </a:pPr>
            <a:r>
              <a:rPr lang="en-GB" sz="1310" b="1" dirty="0">
                <a:solidFill>
                  <a:srgbClr val="202124"/>
                </a:solidFill>
              </a:rPr>
              <a:t>West Texas Intermediate (WTI)</a:t>
            </a:r>
            <a:endParaRPr sz="1310" b="1" dirty="0">
              <a:solidFill>
                <a:srgbClr val="202124"/>
              </a:solidFill>
            </a:endParaRPr>
          </a:p>
          <a:p>
            <a:pPr marL="457200" lvl="0" indent="-31178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10"/>
              <a:buChar char="●"/>
            </a:pPr>
            <a:r>
              <a:rPr lang="en-GB" sz="1310" b="1" dirty="0">
                <a:solidFill>
                  <a:srgbClr val="202124"/>
                </a:solidFill>
              </a:rPr>
              <a:t>Brent Blend</a:t>
            </a:r>
            <a:endParaRPr sz="1310" b="1" dirty="0">
              <a:solidFill>
                <a:srgbClr val="202124"/>
              </a:solidFill>
            </a:endParaRPr>
          </a:p>
          <a:p>
            <a:pPr marL="457200" lvl="0" indent="-31178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10"/>
              <a:buChar char="●"/>
            </a:pPr>
            <a:r>
              <a:rPr lang="en-GB" sz="1310" b="1" dirty="0">
                <a:solidFill>
                  <a:srgbClr val="202124"/>
                </a:solidFill>
              </a:rPr>
              <a:t>Dubai Crude</a:t>
            </a:r>
            <a:r>
              <a:rPr lang="en-GB" sz="1310" dirty="0">
                <a:solidFill>
                  <a:srgbClr val="202124"/>
                </a:solidFill>
              </a:rPr>
              <a:t>.</a:t>
            </a:r>
            <a:endParaRPr sz="1865" dirty="0"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12418"/>
          <a:stretch/>
        </p:blipFill>
        <p:spPr>
          <a:xfrm>
            <a:off x="569300" y="100275"/>
            <a:ext cx="2553550" cy="241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900" y="203940"/>
            <a:ext cx="4377750" cy="24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5">
            <a:alphaModFix/>
          </a:blip>
          <a:srcRect r="46848"/>
          <a:stretch/>
        </p:blipFill>
        <p:spPr>
          <a:xfrm>
            <a:off x="679550" y="2571750"/>
            <a:ext cx="3107025" cy="19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5">
            <a:alphaModFix/>
          </a:blip>
          <a:srcRect l="51716" t="70417" b="4633"/>
          <a:stretch/>
        </p:blipFill>
        <p:spPr>
          <a:xfrm>
            <a:off x="2540450" y="4298910"/>
            <a:ext cx="2639774" cy="6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8867" y="415343"/>
            <a:ext cx="33420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Elephant" panose="02020904090505020303" pitchFamily="18" charset="0"/>
              </a:rPr>
              <a:t>Project Flow</a:t>
            </a:r>
            <a:endParaRPr lang="en-US" sz="3000" dirty="0">
              <a:latin typeface="Elephant" panose="0202090409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1" t="21833" r="10627" b="13716"/>
          <a:stretch/>
        </p:blipFill>
        <p:spPr>
          <a:xfrm>
            <a:off x="765487" y="946258"/>
            <a:ext cx="7666275" cy="35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898475" y="2104525"/>
            <a:ext cx="63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100" b="1" dirty="0">
                <a:solidFill>
                  <a:srgbClr val="002776"/>
                </a:solidFill>
              </a:rPr>
              <a:t>Data Collection</a:t>
            </a:r>
            <a:endParaRPr sz="3100" b="1" dirty="0">
              <a:solidFill>
                <a:srgbClr val="002776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24" y="4457174"/>
            <a:ext cx="1091175" cy="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581650" y="1183400"/>
            <a:ext cx="85206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dirty="0">
                <a:solidFill>
                  <a:srgbClr val="292929"/>
                </a:solidFill>
              </a:rPr>
              <a:t>We extract data from </a:t>
            </a:r>
            <a:r>
              <a:rPr lang="en-GB" sz="2000" dirty="0" err="1">
                <a:solidFill>
                  <a:srgbClr val="292929"/>
                </a:solidFill>
              </a:rPr>
              <a:t>Quandal</a:t>
            </a:r>
            <a:r>
              <a:rPr lang="en-GB" sz="2000" dirty="0">
                <a:solidFill>
                  <a:srgbClr val="292929"/>
                </a:solidFill>
              </a:rPr>
              <a:t> Library.</a:t>
            </a:r>
            <a:endParaRPr sz="2000" dirty="0"/>
          </a:p>
        </p:txBody>
      </p:sp>
      <p:sp>
        <p:nvSpPr>
          <p:cNvPr id="114" name="Google Shape;114;p21"/>
          <p:cNvSpPr txBox="1"/>
          <p:nvPr/>
        </p:nvSpPr>
        <p:spPr>
          <a:xfrm>
            <a:off x="517450" y="2649375"/>
            <a:ext cx="7410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20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Quandal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platform that offers economic, financial, and alternative datasets to its users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3925" y="4610075"/>
            <a:ext cx="1008375" cy="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568875" y="412875"/>
            <a:ext cx="41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b="1">
                <a:solidFill>
                  <a:srgbClr val="002776"/>
                </a:solidFill>
              </a:rPr>
              <a:t>Dataset </a:t>
            </a:r>
            <a:endParaRPr b="1">
              <a:solidFill>
                <a:srgbClr val="EF6C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750100" y="1152475"/>
            <a:ext cx="76296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Downloaded the Brent oil price dataset from U.S. Energy Information Administration (EIA) website.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Dataset consist of 3rd Oct 2016 to 22nd Nov 2021 (5 years) of daily oil price.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24" y="4529624"/>
            <a:ext cx="1091175" cy="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C8A0-4787-432C-AA28-28F62A6D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541982"/>
            <a:ext cx="6792401" cy="2601511"/>
          </a:xfrm>
        </p:spPr>
        <p:txBody>
          <a:bodyPr spcFirstLastPara="1" vert="horz" wrap="square" lIns="68580" tIns="34290" rIns="68580" bIns="34290" rtlCol="0" anchor="b" anchorCtr="0">
            <a:normAutofit/>
          </a:bodyPr>
          <a:lstStyle/>
          <a:p>
            <a:r>
              <a:rPr lang="en-US" sz="1950" b="1" dirty="0"/>
              <a:t>     </a:t>
            </a:r>
            <a:r>
              <a:rPr lang="en-US" sz="1950" b="1" u="sng" dirty="0"/>
              <a:t> </a:t>
            </a:r>
            <a:r>
              <a:rPr lang="en-US" sz="27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 </a:t>
            </a:r>
            <a:br>
              <a:rPr lang="en-US" sz="27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b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950" u="sng" dirty="0"/>
            </a:br>
            <a:endParaRPr lang="en-US" sz="1950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0C674-5AAD-416A-8B7E-6891E946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8114" y="4767263"/>
            <a:ext cx="2057400" cy="273844"/>
          </a:xfrm>
        </p:spPr>
        <p:txBody>
          <a:bodyPr spcFirstLastPara="1" vert="horz" wrap="square" lIns="68580" tIns="34290" rIns="68580" bIns="34290" rtlCol="0" anchor="ctr" anchorCtr="0">
            <a:normAutofit lnSpcReduction="10000"/>
          </a:bodyPr>
          <a:lstStyle/>
          <a:p>
            <a:pPr>
              <a:spcAft>
                <a:spcPts val="450"/>
              </a:spcAft>
              <a:defRPr/>
            </a:pPr>
            <a:fld id="{A83ADAA5-FAF1-46BF-9F1A-96BF8EC22C81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450"/>
                </a:spcAft>
                <a:defRPr/>
              </a:pPr>
              <a:t>9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3" name="Google Shape;336;p2" descr="Logo&#10;&#10;Description automatically generated">
            <a:extLst>
              <a:ext uri="{FF2B5EF4-FFF2-40B4-BE49-F238E27FC236}">
                <a16:creationId xmlns:a16="http://schemas.microsoft.com/office/drawing/2014/main" id="{573E7478-5961-4B6A-B026-49AF3E81F9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4597" y="26225"/>
            <a:ext cx="1094087" cy="4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0236D145-C4AE-27DC-C68D-09549845D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79" y="491212"/>
            <a:ext cx="2458328" cy="24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869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656</Words>
  <Application>Microsoft Office PowerPoint</Application>
  <PresentationFormat>On-screen Show (16:9)</PresentationFormat>
  <Paragraphs>85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Arno Pro</vt:lpstr>
      <vt:lpstr>Arial</vt:lpstr>
      <vt:lpstr>Cambria</vt:lpstr>
      <vt:lpstr>Roboto</vt:lpstr>
      <vt:lpstr>Calibri</vt:lpstr>
      <vt:lpstr>Elephant</vt:lpstr>
      <vt:lpstr>Century Gothic</vt:lpstr>
      <vt:lpstr>Open Sans</vt:lpstr>
      <vt:lpstr>Times New Roman</vt:lpstr>
      <vt:lpstr>Simple Light</vt:lpstr>
      <vt:lpstr>PowerPoint Presentation</vt:lpstr>
      <vt:lpstr>Team Members</vt:lpstr>
      <vt:lpstr>Objective </vt:lpstr>
      <vt:lpstr>PowerPoint Presentation</vt:lpstr>
      <vt:lpstr>PowerPoint Presentation</vt:lpstr>
      <vt:lpstr>Data Collection</vt:lpstr>
      <vt:lpstr>PowerPoint Presentation</vt:lpstr>
      <vt:lpstr>Dataset  </vt:lpstr>
      <vt:lpstr>      Exploratory Data Analysis (EDA)                                    </vt:lpstr>
      <vt:lpstr>Inferences from Data-Set </vt:lpstr>
      <vt:lpstr>PowerPoint Presentation</vt:lpstr>
      <vt:lpstr>PowerPoint Presentation</vt:lpstr>
      <vt:lpstr>PowerPoint Presentation</vt:lpstr>
      <vt:lpstr>PowerPoint Presentation</vt:lpstr>
      <vt:lpstr>Decomposition plot after Differencing</vt:lpstr>
      <vt:lpstr>PowerPoint Presentation</vt:lpstr>
      <vt:lpstr>Splitting the data into test and train</vt:lpstr>
      <vt:lpstr>Model Building</vt:lpstr>
      <vt:lpstr>SARIMA Model Summary</vt:lpstr>
      <vt:lpstr>PowerPoint Presentation</vt:lpstr>
      <vt:lpstr>Model Deployment Using Streamlit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pehere</dc:creator>
  <cp:lastModifiedBy>amit pehere</cp:lastModifiedBy>
  <cp:revision>5</cp:revision>
  <dcterms:modified xsi:type="dcterms:W3CDTF">2023-06-21T06:03:53Z</dcterms:modified>
</cp:coreProperties>
</file>