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AC75-0C01-4A92-AB8F-1DAC8A341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8C2DB-0526-4487-BD94-C172EA43F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FF86-7503-441E-A66E-C8DA6FF2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082-DFB6-468A-B0ED-C53140A2C8DE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E234-C037-46F8-A139-B733E0E4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D641-99B2-4B8F-8C18-ACBBB842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0150-AF93-440F-B07B-CFAD594F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F9CC-C816-4A86-8388-1DB9188E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EF190-2586-43B6-9BD5-0CBB48E7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E96B-3475-441D-B669-AEAC17D8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082-DFB6-468A-B0ED-C53140A2C8DE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E989-5556-4402-96C7-8AF3F2DA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B205-98E1-48C4-B0B0-7D461914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0150-AF93-440F-B07B-CFAD594F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82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28B08-F10E-4762-909B-92DC86736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81B2B-079F-4966-A072-171AD6A99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9A9C-D69B-4ADC-8E96-D66EDEF9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082-DFB6-468A-B0ED-C53140A2C8DE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4DDC-B4C3-4705-8E60-46D1E2F7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AAB27-0D13-4943-A0EC-15DDDB85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0150-AF93-440F-B07B-CFAD594F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1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591D-478C-42FB-A817-2A48A06A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380C-551C-4BA4-B08C-21CC7FEB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0C2B2-B757-47D2-B034-5CD8F08B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082-DFB6-468A-B0ED-C53140A2C8DE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3BBA3-5319-4721-B84D-EE5CBF72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02A3-5C36-420E-B93E-E281E8AB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0150-AF93-440F-B07B-CFAD594F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7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7DBA-2152-4271-A5AD-AAED281D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4853B-0C36-4B96-A6DB-0E42626E2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E9EC4-C84D-4AAF-B632-BE84AA7B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082-DFB6-468A-B0ED-C53140A2C8DE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BFBCE-EC48-48D3-B6EF-AB66E867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B876-33FA-42A6-A957-C8248ED0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0150-AF93-440F-B07B-CFAD594F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1A68-6BBF-4D6F-A0A4-3133A16F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BDC3-5BB3-45DD-A7CC-2CB3A8CDC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78BB0-2587-424F-B045-6608030C5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96F8D-8F43-4EB6-88BF-3E54E9A2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082-DFB6-468A-B0ED-C53140A2C8DE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C8D5B-21B8-4F2D-AC80-52CEC28E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51F2F-2142-4A9F-B517-6A34733D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0150-AF93-440F-B07B-CFAD594F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9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21A5-5E28-4DF8-9CB9-A2171DD0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10F31-50B7-4A67-BF1A-E4B457AF3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29C8B-8841-4BE7-9BA0-94977B3F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3B347-F7EC-4255-8F96-60719C239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6EA0B-DC5C-4DED-8B28-FF6E5C6F3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33979-AC3D-4835-8C16-6D9D732B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082-DFB6-468A-B0ED-C53140A2C8DE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B4FAF-6045-4AF7-BA73-544582E1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047F3-E7C4-4661-ABD7-26AE2B8C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0150-AF93-440F-B07B-CFAD594F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81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F7D5-C054-47AF-B2A5-5F7A6667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C527E-DD9A-402E-96FA-A5094DBF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082-DFB6-468A-B0ED-C53140A2C8DE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BEE15-D7E7-48B4-A218-57E0320A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D1AF0-B056-4DD7-9BDD-AFCC6E9A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0150-AF93-440F-B07B-CFAD594F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4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C8BA0-6A73-4C64-AB08-4BEA0EB3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082-DFB6-468A-B0ED-C53140A2C8DE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81489-5155-4BC5-8548-1720DC1E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F1E4-4B26-42F9-B7F1-F5B92121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0150-AF93-440F-B07B-CFAD594F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32F4-CA94-4AA3-BAA8-C9B40844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D060-20A1-4978-B463-E9CC78E5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D233-B163-45E8-ADF0-6BEE0C5E2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EFB0A-9A59-4997-AB81-82601AC0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082-DFB6-468A-B0ED-C53140A2C8DE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48324-619F-4E36-80A5-FDFCC2BB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61B9-7834-4A49-99FD-5C8ABE7D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0150-AF93-440F-B07B-CFAD594F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6D72-2753-436D-9559-060BB0D2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3A2E5-898A-41FB-936A-E7A2A12B8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EE17-7CAA-4492-B031-74707004C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DBDCB-0697-466D-BAD3-78A6BC5B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082-DFB6-468A-B0ED-C53140A2C8DE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1D585-D469-41C4-9544-9991F944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29C0A-AEAA-4A06-9A2E-4B982061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60150-AF93-440F-B07B-CFAD594F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7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4F891-4B8A-4A4A-81AD-756C9C24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C9B12-614D-4844-80EA-632FBDD14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9224-F004-4418-ACAD-05BC18584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B082-DFB6-468A-B0ED-C53140A2C8DE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4960-24EC-4DCE-930D-CBE905916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546D-0F2A-458E-84D9-3174E188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0150-AF93-440F-B07B-CFAD594F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1883-94ED-4392-9E22-A01B13979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6062"/>
            <a:ext cx="12109937" cy="1524000"/>
          </a:xfrm>
        </p:spPr>
        <p:txBody>
          <a:bodyPr>
            <a:noAutofit/>
          </a:bodyPr>
          <a:lstStyle/>
          <a:p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IN SENTIMENT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385609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6406FD-1DD3-4722-9A9B-4063DE11B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98824"/>
            <a:ext cx="3363974" cy="3757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set for Total Sentiment: Positive/Negative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[2081.8304363029592, -1481.106017300224]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E5B3436-34B7-4700-BE09-917B5704C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2FA0D-46F0-42E7-9820-535867B59099}"/>
              </a:ext>
            </a:extLst>
          </p:cNvPr>
          <p:cNvSpPr txBox="1"/>
          <p:nvPr/>
        </p:nvSpPr>
        <p:spPr>
          <a:xfrm>
            <a:off x="923583" y="2205318"/>
            <a:ext cx="3083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Conclusions Drawn:-</a:t>
            </a:r>
          </a:p>
          <a:p>
            <a:r>
              <a:rPr lang="en-IN" sz="2000" dirty="0">
                <a:solidFill>
                  <a:schemeClr val="bg1"/>
                </a:solidFill>
              </a:rPr>
              <a:t>1. The general sentiment as can be seen is positive and is greater than the negative sentiment by 600.7244190027632.</a:t>
            </a:r>
          </a:p>
        </p:txBody>
      </p:sp>
    </p:spTree>
    <p:extLst>
      <p:ext uri="{BB962C8B-B14F-4D97-AF65-F5344CB8AC3E}">
        <p14:creationId xmlns:p14="http://schemas.microsoft.com/office/powerpoint/2010/main" val="425041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2DE590-2178-4EAE-A427-9B0B5E97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252" y="328598"/>
            <a:ext cx="3363974" cy="53102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set for Sentiment Extremities: Positive/Negative: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[1.299867367239363, 0.04020913112468294, -2.2283440581246223]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Conclusions drawn:-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maximum positive sentiment is around 1.299(greater by 3.527) while the maximum negative sentiment is around -2.228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FE357-157A-4167-95E9-A389ABF41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771055-D9BC-4B76-8435-F170EDFC1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38" y="252398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set for Top 5 Negative Influences: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['</a:t>
            </a:r>
            <a:r>
              <a:rPr lang="en-US" sz="2000" dirty="0" err="1">
                <a:solidFill>
                  <a:schemeClr val="bg1"/>
                </a:solidFill>
              </a:rPr>
              <a:t>CPIMBadli</a:t>
            </a:r>
            <a:r>
              <a:rPr lang="en-US" sz="2000" dirty="0">
                <a:solidFill>
                  <a:schemeClr val="bg1"/>
                </a:solidFill>
              </a:rPr>
              <a:t>' 'HASHTAGFARZIWAL' 'PRAMODKAUSHIK9' '</a:t>
            </a:r>
            <a:r>
              <a:rPr lang="en-US" sz="2000" dirty="0" err="1">
                <a:solidFill>
                  <a:schemeClr val="bg1"/>
                </a:solidFill>
              </a:rPr>
              <a:t>deeptiyvd</a:t>
            </a:r>
            <a:r>
              <a:rPr lang="en-US" sz="2000" dirty="0">
                <a:solidFill>
                  <a:schemeClr val="bg1"/>
                </a:solidFill>
              </a:rPr>
              <a:t>'</a:t>
            </a:r>
          </a:p>
          <a:p>
            <a:r>
              <a:rPr lang="en-US" sz="2000" dirty="0">
                <a:solidFill>
                  <a:schemeClr val="bg1"/>
                </a:solidFill>
              </a:rPr>
              <a:t> 'rahulja13034944']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85FA443-9185-4F95-91B5-CF17B617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04528"/>
            <a:ext cx="6250769" cy="50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142905-443B-49B0-8286-0EF55CBC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3" y="315373"/>
            <a:ext cx="4279153" cy="4159623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set for Top  Positive Influences: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['1DharMMA' '</a:t>
            </a:r>
            <a:r>
              <a:rPr lang="en-US" sz="2000" dirty="0" err="1">
                <a:solidFill>
                  <a:schemeClr val="bg1"/>
                </a:solidFill>
              </a:rPr>
              <a:t>AniruddhasT</a:t>
            </a:r>
            <a:r>
              <a:rPr lang="en-US" sz="2000" dirty="0">
                <a:solidFill>
                  <a:schemeClr val="bg1"/>
                </a:solidFill>
              </a:rPr>
              <a:t>' '</a:t>
            </a:r>
            <a:r>
              <a:rPr lang="en-US" sz="2000" dirty="0" err="1">
                <a:solidFill>
                  <a:schemeClr val="bg1"/>
                </a:solidFill>
              </a:rPr>
              <a:t>Hello_Guddi</a:t>
            </a:r>
            <a:r>
              <a:rPr lang="en-US" sz="2000" dirty="0">
                <a:solidFill>
                  <a:schemeClr val="bg1"/>
                </a:solidFill>
              </a:rPr>
              <a:t>' '</a:t>
            </a:r>
            <a:r>
              <a:rPr lang="en-US" sz="2000" dirty="0" err="1">
                <a:solidFill>
                  <a:schemeClr val="bg1"/>
                </a:solidFill>
              </a:rPr>
              <a:t>JusteyAlex</a:t>
            </a:r>
            <a:r>
              <a:rPr lang="en-US" sz="2000" dirty="0">
                <a:solidFill>
                  <a:schemeClr val="bg1"/>
                </a:solidFill>
              </a:rPr>
              <a:t>' '</a:t>
            </a:r>
            <a:r>
              <a:rPr lang="en-US" sz="2000" dirty="0" err="1">
                <a:solidFill>
                  <a:schemeClr val="bg1"/>
                </a:solidFill>
              </a:rPr>
              <a:t>JustinSandefur</a:t>
            </a:r>
            <a:r>
              <a:rPr lang="en-US" sz="2000" dirty="0">
                <a:solidFill>
                  <a:schemeClr val="bg1"/>
                </a:solidFill>
              </a:rPr>
              <a:t>'</a:t>
            </a:r>
          </a:p>
          <a:p>
            <a:r>
              <a:rPr lang="en-US" sz="2000" dirty="0">
                <a:solidFill>
                  <a:schemeClr val="bg1"/>
                </a:solidFill>
              </a:rPr>
              <a:t> 'Mridul_Sharma1' '</a:t>
            </a:r>
            <a:r>
              <a:rPr lang="en-US" sz="2000" dirty="0" err="1">
                <a:solidFill>
                  <a:schemeClr val="bg1"/>
                </a:solidFill>
              </a:rPr>
              <a:t>MuzzammilAap</a:t>
            </a:r>
            <a:r>
              <a:rPr lang="en-US" sz="2000" dirty="0">
                <a:solidFill>
                  <a:schemeClr val="bg1"/>
                </a:solidFill>
              </a:rPr>
              <a:t>' '</a:t>
            </a:r>
            <a:r>
              <a:rPr lang="en-US" sz="2000" dirty="0" err="1">
                <a:solidFill>
                  <a:schemeClr val="bg1"/>
                </a:solidFill>
              </a:rPr>
              <a:t>Nischaytweets</a:t>
            </a:r>
            <a:r>
              <a:rPr lang="en-US" sz="2000" dirty="0">
                <a:solidFill>
                  <a:schemeClr val="bg1"/>
                </a:solidFill>
              </a:rPr>
              <a:t>' 'Reaganite8'</a:t>
            </a:r>
          </a:p>
          <a:p>
            <a:r>
              <a:rPr lang="en-US" sz="2000" dirty="0">
                <a:solidFill>
                  <a:schemeClr val="bg1"/>
                </a:solidFill>
              </a:rPr>
              <a:t> '</a:t>
            </a:r>
            <a:r>
              <a:rPr lang="en-US" sz="2000" dirty="0" err="1">
                <a:solidFill>
                  <a:schemeClr val="bg1"/>
                </a:solidFill>
              </a:rPr>
              <a:t>Saquibanwargift</a:t>
            </a:r>
            <a:r>
              <a:rPr lang="en-US" sz="2000" dirty="0">
                <a:solidFill>
                  <a:schemeClr val="bg1"/>
                </a:solidFill>
              </a:rPr>
              <a:t>' '</a:t>
            </a:r>
            <a:r>
              <a:rPr lang="en-US" sz="2000" dirty="0" err="1">
                <a:solidFill>
                  <a:schemeClr val="bg1"/>
                </a:solidFill>
              </a:rPr>
              <a:t>Stupidosaur</a:t>
            </a:r>
            <a:r>
              <a:rPr lang="en-US" sz="2000" dirty="0">
                <a:solidFill>
                  <a:schemeClr val="bg1"/>
                </a:solidFill>
              </a:rPr>
              <a:t>' '</a:t>
            </a:r>
            <a:r>
              <a:rPr lang="en-US" sz="2000" dirty="0" err="1">
                <a:solidFill>
                  <a:schemeClr val="bg1"/>
                </a:solidFill>
              </a:rPr>
              <a:t>SukhvinderShahi</a:t>
            </a:r>
            <a:r>
              <a:rPr lang="en-US" sz="2000" dirty="0">
                <a:solidFill>
                  <a:schemeClr val="bg1"/>
                </a:solidFill>
              </a:rPr>
              <a:t>' '</a:t>
            </a:r>
            <a:r>
              <a:rPr lang="en-US" sz="2000" dirty="0" err="1">
                <a:solidFill>
                  <a:schemeClr val="bg1"/>
                </a:solidFill>
              </a:rPr>
              <a:t>golgappewala</a:t>
            </a:r>
            <a:r>
              <a:rPr lang="en-US" sz="2000" dirty="0">
                <a:solidFill>
                  <a:schemeClr val="bg1"/>
                </a:solidFill>
              </a:rPr>
              <a:t>'</a:t>
            </a:r>
          </a:p>
          <a:p>
            <a:r>
              <a:rPr lang="en-US" sz="2000" dirty="0">
                <a:solidFill>
                  <a:schemeClr val="bg1"/>
                </a:solidFill>
              </a:rPr>
              <a:t> '</a:t>
            </a:r>
            <a:r>
              <a:rPr lang="en-US" sz="2000" dirty="0" err="1">
                <a:solidFill>
                  <a:schemeClr val="bg1"/>
                </a:solidFill>
              </a:rPr>
              <a:t>hemant_shiyal</a:t>
            </a:r>
            <a:r>
              <a:rPr lang="en-US" sz="2000" dirty="0">
                <a:solidFill>
                  <a:schemeClr val="bg1"/>
                </a:solidFill>
              </a:rPr>
              <a:t>' 'iridemach5' '</a:t>
            </a:r>
            <a:r>
              <a:rPr lang="en-US" sz="2000" dirty="0" err="1">
                <a:solidFill>
                  <a:schemeClr val="bg1"/>
                </a:solidFill>
              </a:rPr>
              <a:t>pavan_sethi</a:t>
            </a:r>
            <a:r>
              <a:rPr lang="en-US" sz="2000" dirty="0">
                <a:solidFill>
                  <a:schemeClr val="bg1"/>
                </a:solidFill>
              </a:rPr>
              <a:t>']</a:t>
            </a:r>
          </a:p>
          <a:p>
            <a:r>
              <a:rPr lang="en-US" sz="2000" dirty="0">
                <a:solidFill>
                  <a:schemeClr val="bg1"/>
                </a:solidFill>
              </a:rPr>
              <a:t>[1.29986737 1.29986737 1.29986737 1.29986737 1.29986737 1.29986737</a:t>
            </a:r>
          </a:p>
          <a:p>
            <a:r>
              <a:rPr lang="en-US" sz="2000" dirty="0">
                <a:solidFill>
                  <a:schemeClr val="bg1"/>
                </a:solidFill>
              </a:rPr>
              <a:t> 1.29986737 1.29986737 1.29986737 1.29986737 1.29986737 1.29986737</a:t>
            </a:r>
          </a:p>
          <a:p>
            <a:r>
              <a:rPr lang="en-US" sz="2000" dirty="0">
                <a:solidFill>
                  <a:schemeClr val="bg1"/>
                </a:solidFill>
              </a:rPr>
              <a:t> 1.29986737 1.29986737 1.29986737 1.29986737]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9689580-F52C-4E25-8A99-6CE534BFD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EE19A-D81A-4565-85CD-9B13193E8823}"/>
              </a:ext>
            </a:extLst>
          </p:cNvPr>
          <p:cNvSpPr txBox="1"/>
          <p:nvPr/>
        </p:nvSpPr>
        <p:spPr>
          <a:xfrm>
            <a:off x="381000" y="4336100"/>
            <a:ext cx="3405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Conclusions drawn:-</a:t>
            </a:r>
          </a:p>
          <a:p>
            <a:r>
              <a:rPr lang="en-IN" sz="2000" dirty="0">
                <a:solidFill>
                  <a:schemeClr val="bg1"/>
                </a:solidFill>
              </a:rPr>
              <a:t>1. The top(16) positive influencers all share the same sentiment value 1.2998</a:t>
            </a:r>
          </a:p>
        </p:txBody>
      </p:sp>
    </p:spTree>
    <p:extLst>
      <p:ext uri="{BB962C8B-B14F-4D97-AF65-F5344CB8AC3E}">
        <p14:creationId xmlns:p14="http://schemas.microsoft.com/office/powerpoint/2010/main" val="399037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9FF652-F7CA-4BA6-B5E7-3E4E52D4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6" y="449499"/>
            <a:ext cx="3869983" cy="302053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set for Top  Re-tweeted Users' sentiment Values: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['1SunnyElias' 'apoliceshanigm2' 'sxP6DbxfufguCc0' 'rayyat9tfoi'</a:t>
            </a:r>
          </a:p>
          <a:p>
            <a:r>
              <a:rPr lang="en-US" sz="2000" dirty="0">
                <a:solidFill>
                  <a:schemeClr val="bg1"/>
                </a:solidFill>
              </a:rPr>
              <a:t> '</a:t>
            </a:r>
            <a:r>
              <a:rPr lang="en-US" sz="2000" dirty="0" err="1">
                <a:solidFill>
                  <a:schemeClr val="bg1"/>
                </a:solidFill>
              </a:rPr>
              <a:t>subhashjsr</a:t>
            </a:r>
            <a:r>
              <a:rPr lang="en-US" sz="2000" dirty="0">
                <a:solidFill>
                  <a:schemeClr val="bg1"/>
                </a:solidFill>
              </a:rPr>
              <a:t>' 'Krishna20977027']</a:t>
            </a:r>
          </a:p>
          <a:p>
            <a:r>
              <a:rPr lang="en-US" sz="2000" dirty="0">
                <a:solidFill>
                  <a:schemeClr val="bg1"/>
                </a:solidFill>
              </a:rPr>
              <a:t>[0.         0.         0.         0.18569534 0.37139068 0.37139068]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241D10F-C2FC-420B-A39F-7D5616AF7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10722-5E8E-4398-A51D-28ED5A733175}"/>
              </a:ext>
            </a:extLst>
          </p:cNvPr>
          <p:cNvSpPr txBox="1"/>
          <p:nvPr/>
        </p:nvSpPr>
        <p:spPr>
          <a:xfrm>
            <a:off x="650631" y="3745523"/>
            <a:ext cx="30421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Conclusions drawn:-</a:t>
            </a:r>
          </a:p>
          <a:p>
            <a:r>
              <a:rPr lang="en-IN" sz="2000" dirty="0">
                <a:solidFill>
                  <a:schemeClr val="bg1"/>
                </a:solidFill>
              </a:rPr>
              <a:t>1. Out of the 6 top retweeted Users half have a neutral sentiment value as can be seen from graph.</a:t>
            </a:r>
          </a:p>
        </p:txBody>
      </p:sp>
    </p:spTree>
    <p:extLst>
      <p:ext uri="{BB962C8B-B14F-4D97-AF65-F5344CB8AC3E}">
        <p14:creationId xmlns:p14="http://schemas.microsoft.com/office/powerpoint/2010/main" val="11164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257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GRAPHS IN SENTIMENT ANALYSIS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IN SENTIMENT ANALYSIS PROJECT</dc:title>
  <dc:creator>Bikas Phaujdar</dc:creator>
  <cp:lastModifiedBy>Bikas Phaujdar</cp:lastModifiedBy>
  <cp:revision>4</cp:revision>
  <dcterms:created xsi:type="dcterms:W3CDTF">2019-06-27T06:01:40Z</dcterms:created>
  <dcterms:modified xsi:type="dcterms:W3CDTF">2019-06-27T13:45:52Z</dcterms:modified>
</cp:coreProperties>
</file>