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nthanjamdagni.com/" TargetMode="External"/><Relationship Id="rId2" Type="http://schemas.openxmlformats.org/officeDocument/2006/relationships/hyperlink" Target="http://amitphuler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itinpatha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 smtClean="0"/>
              <a:t>Emergency Locator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SOS Help</a:t>
            </a:r>
          </a:p>
          <a:p>
            <a:r>
              <a:rPr lang="en-IN" dirty="0" smtClean="0"/>
              <a:t>Because Life Is Important!!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590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Donate :-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As it is said “Doing Good Deed Is Man’s Most Glorious Task”. Do some good by donating something to help those in need. Be it your electronic items or clothes or a small amount of money.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5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SOS :- 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It is heart of our application, where you can save your life </a:t>
            </a:r>
          </a:p>
          <a:p>
            <a:pPr marL="0" indent="0">
              <a:buNone/>
            </a:pPr>
            <a:r>
              <a:rPr lang="en-IN" sz="2400" dirty="0" smtClean="0"/>
              <a:t>		1 SMS = 1 Life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If struck somewhere badly and no one is to help you. Send an SMS to </a:t>
            </a:r>
            <a:r>
              <a:rPr lang="en-IN" sz="2400" smtClean="0"/>
              <a:t>+</a:t>
            </a:r>
            <a:r>
              <a:rPr lang="en-IN" sz="2400" smtClean="0"/>
              <a:t>1 256-515-4691 </a:t>
            </a:r>
            <a:r>
              <a:rPr lang="en-IN" sz="2400" dirty="0" smtClean="0"/>
              <a:t>as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&lt;Name&gt; </a:t>
            </a:r>
            <a:r>
              <a:rPr lang="en-IN" sz="2400" dirty="0" smtClean="0"/>
              <a:t>&lt;Address&gt;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Your response will be recorded and based on your details help will be reach you as soon as possible.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35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/>
              <a:t>Thankyou!!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400" dirty="0" smtClean="0"/>
              <a:t>An initiative by </a:t>
            </a:r>
            <a:r>
              <a:rPr lang="en-IN" sz="4400" dirty="0" err="1" smtClean="0"/>
              <a:t>Giddions</a:t>
            </a:r>
            <a:r>
              <a:rPr lang="en-IN" sz="4400" dirty="0" smtClean="0"/>
              <a:t>.</a:t>
            </a:r>
          </a:p>
          <a:p>
            <a:pPr marL="0" indent="0" algn="ctr">
              <a:buNone/>
            </a:pPr>
            <a:r>
              <a:rPr lang="en-IN" dirty="0" smtClean="0"/>
              <a:t>(</a:t>
            </a:r>
            <a:r>
              <a:rPr lang="en-IN" dirty="0" smtClean="0">
                <a:hlinkClick r:id="rId2"/>
              </a:rPr>
              <a:t>Amit Phulera</a:t>
            </a:r>
            <a:r>
              <a:rPr lang="en-IN" dirty="0" smtClean="0"/>
              <a:t> | </a:t>
            </a:r>
            <a:r>
              <a:rPr lang="en-IN" dirty="0" smtClean="0">
                <a:hlinkClick r:id="rId3"/>
              </a:rPr>
              <a:t>Manthan </a:t>
            </a:r>
            <a:r>
              <a:rPr lang="en-IN" dirty="0" err="1" smtClean="0">
                <a:hlinkClick r:id="rId3"/>
              </a:rPr>
              <a:t>Jamdagni</a:t>
            </a:r>
            <a:r>
              <a:rPr lang="en-IN" dirty="0" smtClean="0">
                <a:hlinkClick r:id="rId3"/>
              </a:rPr>
              <a:t> </a:t>
            </a:r>
            <a:r>
              <a:rPr lang="en-IN" dirty="0" smtClean="0"/>
              <a:t> | </a:t>
            </a:r>
            <a:r>
              <a:rPr lang="en-IN" dirty="0" smtClean="0">
                <a:hlinkClick r:id="rId4"/>
              </a:rPr>
              <a:t>Nitin Pathak</a:t>
            </a:r>
            <a:r>
              <a:rPr lang="en-IN" dirty="0" smtClean="0"/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551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Why We Care?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Recently, Chennai was struck by floods and massive amount of devastation was caused. This lead us to think –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How can we help someone out there?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What are difficulties people faced there?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What can be done to reduce the effect?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Then an Idea struck our mind, why not develop something that can help someone out there. So with this noble cause we came up with Emergency Locator.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8641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Locate Basic Necessities When In Need :-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100" b="1" dirty="0" smtClean="0"/>
              <a:t>Modules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Medicare</a:t>
            </a:r>
          </a:p>
          <a:p>
            <a:r>
              <a:rPr lang="en-IN" sz="2000" dirty="0" smtClean="0"/>
              <a:t>Blood Banks</a:t>
            </a:r>
          </a:p>
          <a:p>
            <a:r>
              <a:rPr lang="en-IN" sz="2000" dirty="0" smtClean="0"/>
              <a:t>Financial Aid</a:t>
            </a:r>
          </a:p>
          <a:p>
            <a:r>
              <a:rPr lang="en-IN" sz="2000" dirty="0" err="1" smtClean="0"/>
              <a:t>SoS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Enter Relief </a:t>
            </a:r>
            <a:r>
              <a:rPr lang="en-IN" sz="2000" dirty="0" err="1" smtClean="0"/>
              <a:t>Centers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Search For Relief </a:t>
            </a:r>
            <a:r>
              <a:rPr lang="en-IN" sz="2000" dirty="0" err="1" smtClean="0"/>
              <a:t>Centers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Donate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Help Me!!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791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sharpenSoften amount="-2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"/>
                    </a14:imgEffect>
                    <a14:imgEffect>
                      <a14:brightnessContrast bright="-34000"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508000" endPos="9000" dist="1397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Medicare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92D050"/>
                </a:solidFill>
              </a:rPr>
              <a:t>List Hospitals nearby your Location within a desired radius.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List Hospitals nearby any place.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Display their Location On Google Maps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9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92D050"/>
                </a:solidFill>
              </a:rPr>
              <a:t>List Blood Banks nearby your location </a:t>
            </a:r>
          </a:p>
          <a:p>
            <a:r>
              <a:rPr lang="en-IN" sz="3200" dirty="0" smtClean="0">
                <a:solidFill>
                  <a:srgbClr val="92D050"/>
                </a:solidFill>
              </a:rPr>
              <a:t>Display Result on Google Maps for User’s Convenience</a:t>
            </a:r>
            <a:endParaRPr lang="en-IN" sz="3200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Blood Banks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  <a14:imgEffect>
                      <a14:brightnessContrast brigh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Financial Aid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92D050"/>
                </a:solidFill>
              </a:rPr>
              <a:t>If you are affected by disaster and need some financial support, you can request for a loan.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Your request will be recorded and will be provided to those who can really help you.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We are ready to help you anytime.</a:t>
            </a:r>
          </a:p>
        </p:txBody>
      </p:sp>
    </p:spTree>
    <p:extLst>
      <p:ext uri="{BB962C8B-B14F-4D97-AF65-F5344CB8AC3E}">
        <p14:creationId xmlns:p14="http://schemas.microsoft.com/office/powerpoint/2010/main" val="11996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5045"/>
                    </a14:imgEffect>
                    <a14:imgEffect>
                      <a14:saturation sat="114000"/>
                    </a14:imgEffect>
                    <a14:imgEffect>
                      <a14:brightnessContrast bright="-59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SOS :- When Disaster Hits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92D050"/>
                </a:solidFill>
              </a:rPr>
              <a:t>Enter Relief </a:t>
            </a:r>
            <a:r>
              <a:rPr lang="en-IN" sz="3600" dirty="0" err="1" smtClean="0">
                <a:solidFill>
                  <a:srgbClr val="92D050"/>
                </a:solidFill>
              </a:rPr>
              <a:t>Centers</a:t>
            </a:r>
            <a:endParaRPr lang="en-IN" sz="3600" dirty="0" smtClean="0">
              <a:solidFill>
                <a:srgbClr val="92D050"/>
              </a:solidFill>
            </a:endParaRPr>
          </a:p>
          <a:p>
            <a:r>
              <a:rPr lang="en-IN" sz="3600" dirty="0" smtClean="0">
                <a:solidFill>
                  <a:srgbClr val="92D050"/>
                </a:solidFill>
              </a:rPr>
              <a:t>List Relief </a:t>
            </a:r>
            <a:r>
              <a:rPr lang="en-IN" sz="3600" dirty="0" err="1" smtClean="0">
                <a:solidFill>
                  <a:srgbClr val="92D050"/>
                </a:solidFill>
              </a:rPr>
              <a:t>Centers</a:t>
            </a:r>
            <a:endParaRPr lang="en-IN" sz="3600" dirty="0" smtClean="0">
              <a:solidFill>
                <a:srgbClr val="92D050"/>
              </a:solidFill>
            </a:endParaRPr>
          </a:p>
          <a:p>
            <a:r>
              <a:rPr lang="en-IN" sz="3600" dirty="0" smtClean="0">
                <a:solidFill>
                  <a:srgbClr val="92D050"/>
                </a:solidFill>
              </a:rPr>
              <a:t>Donate</a:t>
            </a:r>
          </a:p>
          <a:p>
            <a:r>
              <a:rPr lang="en-IN" sz="3600" dirty="0" smtClean="0">
                <a:solidFill>
                  <a:srgbClr val="92D050"/>
                </a:solidFill>
              </a:rPr>
              <a:t>Help Me!!</a:t>
            </a:r>
            <a:endParaRPr lang="en-IN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Enter Relief </a:t>
            </a:r>
            <a:r>
              <a:rPr lang="en-IN" sz="5400" dirty="0" err="1" smtClean="0"/>
              <a:t>Center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If you are willing to provide any kind of help, be it </a:t>
            </a:r>
            <a:r>
              <a:rPr lang="en-IN" sz="2400" dirty="0" err="1" smtClean="0"/>
              <a:t>shelter,food,water</a:t>
            </a:r>
            <a:r>
              <a:rPr lang="en-IN" sz="2400" dirty="0" smtClean="0"/>
              <a:t> or anything that can be aid to disaster hit people you can provide details.</a:t>
            </a:r>
          </a:p>
          <a:p>
            <a:r>
              <a:rPr lang="en-IN" sz="2400" dirty="0" smtClean="0"/>
              <a:t>If you know a place where government based relief </a:t>
            </a:r>
            <a:r>
              <a:rPr lang="en-IN" sz="2400" dirty="0" err="1" smtClean="0"/>
              <a:t>centers</a:t>
            </a:r>
            <a:r>
              <a:rPr lang="en-IN" sz="2400" dirty="0" smtClean="0"/>
              <a:t> are located, you can provide it’s details so that it can help people.</a:t>
            </a:r>
          </a:p>
          <a:p>
            <a:r>
              <a:rPr lang="en-IN" sz="2400" dirty="0" smtClean="0"/>
              <a:t>As they say “Humans Help Humans”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Search Relief </a:t>
            </a:r>
            <a:r>
              <a:rPr lang="en-IN" sz="5400" dirty="0" err="1" smtClean="0"/>
              <a:t>Centers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Struck somewhere in Disaster hit area ? Don’t know where to go? Check out Relief </a:t>
            </a:r>
            <a:r>
              <a:rPr lang="en-IN" sz="2800" dirty="0" err="1" smtClean="0"/>
              <a:t>Centers</a:t>
            </a:r>
            <a:r>
              <a:rPr lang="en-IN" sz="2800" dirty="0" smtClean="0"/>
              <a:t> Nearby</a:t>
            </a:r>
          </a:p>
          <a:p>
            <a:r>
              <a:rPr lang="en-IN" sz="2800" dirty="0" smtClean="0"/>
              <a:t>There are many people who are ready to help you, we have them listed for you. Avail the help.</a:t>
            </a:r>
          </a:p>
          <a:p>
            <a:r>
              <a:rPr lang="en-IN" sz="2800" dirty="0" smtClean="0"/>
              <a:t>Get Safe..</a:t>
            </a:r>
          </a:p>
          <a:p>
            <a:pPr marL="0" indent="0">
              <a:buNone/>
            </a:pPr>
            <a:r>
              <a:rPr lang="en-IN" dirty="0" smtClean="0"/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7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398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Trebuchet MS</vt:lpstr>
      <vt:lpstr>Wingdings</vt:lpstr>
      <vt:lpstr>Wingdings 3</vt:lpstr>
      <vt:lpstr>Facet</vt:lpstr>
      <vt:lpstr>Emergency Locator</vt:lpstr>
      <vt:lpstr>Why We Care?</vt:lpstr>
      <vt:lpstr>Locate Basic Necessities When In Need :-  Modules</vt:lpstr>
      <vt:lpstr>Medicare</vt:lpstr>
      <vt:lpstr>Blood Banks</vt:lpstr>
      <vt:lpstr>Financial Aid</vt:lpstr>
      <vt:lpstr>SOS :- When Disaster Hits</vt:lpstr>
      <vt:lpstr>Enter Relief Center</vt:lpstr>
      <vt:lpstr>Search Relief Centers</vt:lpstr>
      <vt:lpstr>Donate :-</vt:lpstr>
      <vt:lpstr>SOS :- </vt:lpstr>
      <vt:lpstr>Thankyou!!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Locator</dc:title>
  <dc:creator>Amit Phulera</dc:creator>
  <cp:lastModifiedBy>Amit Phulera</cp:lastModifiedBy>
  <cp:revision>47</cp:revision>
  <dcterms:created xsi:type="dcterms:W3CDTF">2016-02-13T08:17:22Z</dcterms:created>
  <dcterms:modified xsi:type="dcterms:W3CDTF">2016-02-13T20:25:50Z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