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9530DF-833B-496C-8DC3-986D586DEB7D}">
  <a:tblStyle styleId="{3C9530DF-833B-496C-8DC3-986D586DEB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c24e16b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c24e16b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24e16b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24e16b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24e16b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24e16b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24e16bf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24e16bf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24e16b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24e16b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24e16bf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24e16bf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840050" y="17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571200"/>
                <a:gridCol w="174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SignUp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Response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ResponseType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3413638" y="17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571200"/>
                <a:gridCol w="174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ReqGroupList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RespGroupsList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5987225" y="17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571200"/>
                <a:gridCol w="174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JoinGroup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LeaveGroup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RespGrop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2713650" y="750775"/>
            <a:ext cx="3716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INDEX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14"/>
          <p:cNvGraphicFramePr/>
          <p:nvPr/>
        </p:nvGraphicFramePr>
        <p:xfrm>
          <a:off x="970863" y="9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800250"/>
                <a:gridCol w="800250"/>
                <a:gridCol w="800250"/>
                <a:gridCol w="800250"/>
                <a:gridCol w="800250"/>
                <a:gridCol w="800250"/>
                <a:gridCol w="800250"/>
                <a:gridCol w="800250"/>
                <a:gridCol w="8002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SignUp (1)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UserName (2)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Password (3)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2772900" y="296025"/>
            <a:ext cx="3716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SIGNUP - CLIENT</a:t>
            </a:r>
            <a:endParaRPr b="1" sz="1800"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1665963" y="348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968675"/>
                <a:gridCol w="968675"/>
                <a:gridCol w="968675"/>
                <a:gridCol w="968675"/>
                <a:gridCol w="968675"/>
                <a:gridCol w="96867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Response (4)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ResponseType (5)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2772900" y="2808175"/>
            <a:ext cx="3716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SIGNUP - SERVER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5"/>
          <p:cNvGraphicFramePr/>
          <p:nvPr/>
        </p:nvGraphicFramePr>
        <p:xfrm>
          <a:off x="970863" y="9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800250"/>
                <a:gridCol w="800250"/>
                <a:gridCol w="800250"/>
                <a:gridCol w="800250"/>
                <a:gridCol w="800250"/>
                <a:gridCol w="800250"/>
                <a:gridCol w="800250"/>
                <a:gridCol w="800250"/>
                <a:gridCol w="8002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LogIn</a:t>
                      </a:r>
                      <a:r>
                        <a:rPr b="1" lang="en"/>
                        <a:t>(6)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UserName (2)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Password (3)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2772900" y="296025"/>
            <a:ext cx="3716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LOGIN </a:t>
            </a:r>
            <a:r>
              <a:rPr b="1" lang="en" sz="1800"/>
              <a:t>- CLIENT</a:t>
            </a:r>
            <a:endParaRPr b="1" sz="1800"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1665963" y="348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968675"/>
                <a:gridCol w="968675"/>
                <a:gridCol w="968675"/>
                <a:gridCol w="968675"/>
                <a:gridCol w="968675"/>
                <a:gridCol w="96867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Response (4)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ResponseType (5)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73" name="Google Shape;73;p15"/>
          <p:cNvSpPr txBox="1"/>
          <p:nvPr/>
        </p:nvSpPr>
        <p:spPr>
          <a:xfrm>
            <a:off x="2772900" y="2808175"/>
            <a:ext cx="3716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LOGIN </a:t>
            </a:r>
            <a:r>
              <a:rPr b="1" lang="en" sz="1800"/>
              <a:t>- SERVER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6"/>
          <p:cNvGraphicFramePr/>
          <p:nvPr/>
        </p:nvGraphicFramePr>
        <p:xfrm>
          <a:off x="2851900" y="102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1186225"/>
                <a:gridCol w="1186225"/>
                <a:gridCol w="118622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LogOut(7)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2772900" y="296025"/>
            <a:ext cx="3716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LOGOUT </a:t>
            </a:r>
            <a:r>
              <a:rPr b="1" lang="en" sz="1800"/>
              <a:t>- CLIENT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7"/>
          <p:cNvGraphicFramePr/>
          <p:nvPr/>
        </p:nvGraphicFramePr>
        <p:xfrm>
          <a:off x="3371613" y="84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800250"/>
                <a:gridCol w="800250"/>
                <a:gridCol w="8002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ReqGroupsList (8)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2175600" y="296025"/>
            <a:ext cx="4911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LIST OF GROUPS - CLIENT</a:t>
            </a:r>
            <a:endParaRPr b="1" sz="1800"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167163" y="30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846950"/>
                <a:gridCol w="991575"/>
                <a:gridCol w="824025"/>
              </a:tblGrid>
              <a:tr h="3481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RespGroupsList (10)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17"/>
          <p:cNvSpPr txBox="1"/>
          <p:nvPr/>
        </p:nvSpPr>
        <p:spPr>
          <a:xfrm>
            <a:off x="2278650" y="2400575"/>
            <a:ext cx="4705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LIST OF GROUPS</a:t>
            </a:r>
            <a:r>
              <a:rPr b="1" lang="en" sz="1800"/>
              <a:t>- SERVER</a:t>
            </a:r>
            <a:endParaRPr b="1" sz="1800"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2829713" y="30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860550"/>
                <a:gridCol w="772075"/>
                <a:gridCol w="94902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Group (9)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89" name="Google Shape;89;p17"/>
          <p:cNvCxnSpPr/>
          <p:nvPr/>
        </p:nvCxnSpPr>
        <p:spPr>
          <a:xfrm>
            <a:off x="1467675" y="4209250"/>
            <a:ext cx="0" cy="48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 txBox="1"/>
          <p:nvPr/>
        </p:nvSpPr>
        <p:spPr>
          <a:xfrm>
            <a:off x="379075" y="4581325"/>
            <a:ext cx="2477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 total groups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8013500" y="3371875"/>
            <a:ext cx="825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...</a:t>
            </a:r>
            <a:endParaRPr sz="6000"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5411363" y="30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860550"/>
                <a:gridCol w="772075"/>
                <a:gridCol w="94902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Group (9)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8"/>
          <p:cNvGraphicFramePr/>
          <p:nvPr/>
        </p:nvGraphicFramePr>
        <p:xfrm>
          <a:off x="2103263" y="84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800250"/>
                <a:gridCol w="800250"/>
                <a:gridCol w="8002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JoinGrop</a:t>
                      </a:r>
                      <a:r>
                        <a:rPr b="1" lang="en"/>
                        <a:t>(13)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18"/>
          <p:cNvSpPr txBox="1"/>
          <p:nvPr/>
        </p:nvSpPr>
        <p:spPr>
          <a:xfrm>
            <a:off x="2175600" y="296025"/>
            <a:ext cx="4911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JOIN / CREATE</a:t>
            </a:r>
            <a:r>
              <a:rPr b="1" lang="en" sz="1800"/>
              <a:t> GROUP - CLIENT</a:t>
            </a:r>
            <a:endParaRPr b="1" sz="1800"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59613" y="30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611400"/>
                <a:gridCol w="776500"/>
                <a:gridCol w="655775"/>
              </a:tblGrid>
              <a:tr h="3481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RespGroup </a:t>
                      </a:r>
                      <a:r>
                        <a:rPr b="1" lang="en" sz="1200"/>
                        <a:t>(15)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Type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Length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Value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byte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 byte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 byte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8"/>
          <p:cNvSpPr txBox="1"/>
          <p:nvPr/>
        </p:nvSpPr>
        <p:spPr>
          <a:xfrm>
            <a:off x="2278650" y="2400575"/>
            <a:ext cx="4705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JOIN / CREATE GROUP - 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4504013" y="84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800250"/>
                <a:gridCol w="800250"/>
                <a:gridCol w="8002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GroupId </a:t>
                      </a:r>
                      <a:r>
                        <a:rPr b="1" lang="en"/>
                        <a:t>(11)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Google Shape;102;p18"/>
          <p:cNvGraphicFramePr/>
          <p:nvPr/>
        </p:nvGraphicFramePr>
        <p:xfrm>
          <a:off x="2103288" y="30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710500"/>
                <a:gridCol w="782000"/>
                <a:gridCol w="60812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Response (4)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Type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Length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Value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byte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 byte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byte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18"/>
          <p:cNvGraphicFramePr/>
          <p:nvPr/>
        </p:nvGraphicFramePr>
        <p:xfrm>
          <a:off x="6513063" y="30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747450"/>
                <a:gridCol w="821200"/>
                <a:gridCol w="92442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IpNumber </a:t>
                      </a:r>
                      <a:r>
                        <a:rPr b="1" lang="en" sz="1200"/>
                        <a:t>(12)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Type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Length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Value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byte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 byte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255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byte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8"/>
          <p:cNvGraphicFramePr/>
          <p:nvPr/>
        </p:nvGraphicFramePr>
        <p:xfrm>
          <a:off x="4203913" y="30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673500"/>
                <a:gridCol w="731225"/>
                <a:gridCol w="90442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ResponseType (5)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Length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 byte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 byte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255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byte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9"/>
          <p:cNvGraphicFramePr/>
          <p:nvPr/>
        </p:nvGraphicFramePr>
        <p:xfrm>
          <a:off x="2103263" y="84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800250"/>
                <a:gridCol w="800250"/>
                <a:gridCol w="8002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LeaveGroup</a:t>
                      </a:r>
                      <a:r>
                        <a:rPr b="1" lang="en"/>
                        <a:t>(14)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p19"/>
          <p:cNvSpPr txBox="1"/>
          <p:nvPr/>
        </p:nvSpPr>
        <p:spPr>
          <a:xfrm>
            <a:off x="2175600" y="296025"/>
            <a:ext cx="4911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LEAVE</a:t>
            </a:r>
            <a:r>
              <a:rPr b="1" lang="en" sz="1800"/>
              <a:t> GROUP - CLIENT</a:t>
            </a:r>
            <a:endParaRPr b="1" sz="1800"/>
          </a:p>
        </p:txBody>
      </p:sp>
      <p:sp>
        <p:nvSpPr>
          <p:cNvPr id="111" name="Google Shape;111;p19"/>
          <p:cNvSpPr txBox="1"/>
          <p:nvPr/>
        </p:nvSpPr>
        <p:spPr>
          <a:xfrm>
            <a:off x="2278650" y="2400575"/>
            <a:ext cx="4705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LEAVE GROUP - CLIENT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4504013" y="84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800250"/>
                <a:gridCol w="800250"/>
                <a:gridCol w="8002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GroupId (11)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19"/>
          <p:cNvGraphicFramePr/>
          <p:nvPr/>
        </p:nvGraphicFramePr>
        <p:xfrm>
          <a:off x="3118975" y="30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{3C9530DF-833B-496C-8DC3-986D586DEB7D}</a:tableStyleId>
              </a:tblPr>
              <a:tblGrid>
                <a:gridCol w="968675"/>
                <a:gridCol w="968675"/>
                <a:gridCol w="96867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Response (4)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