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corporate culture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161022" cy="1224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Culture for Flexibility, Connection &amp; </a:t>
            </a:r>
            <a:r>
              <a:rPr lang="en-US" dirty="0" smtClean="0"/>
              <a:t>Performance</a:t>
            </a:r>
          </a:p>
          <a:p>
            <a:r>
              <a:rPr lang="en-IN" b="1" dirty="0"/>
              <a:t>Presented by:</a:t>
            </a:r>
            <a:r>
              <a:rPr lang="en-IN" dirty="0"/>
              <a:t> </a:t>
            </a:r>
            <a:r>
              <a:rPr lang="en-IN" dirty="0" smtClean="0"/>
              <a:t>Amit </a:t>
            </a:r>
            <a:r>
              <a:rPr lang="en-IN" dirty="0" err="1" smtClean="0"/>
              <a:t>Savani</a:t>
            </a:r>
            <a:endParaRPr lang="en-IN" dirty="0" smtClean="0"/>
          </a:p>
          <a:p>
            <a:r>
              <a:rPr lang="en-IN" b="1" dirty="0"/>
              <a:t>Date:</a:t>
            </a:r>
            <a:r>
              <a:rPr lang="en-IN" dirty="0"/>
              <a:t> </a:t>
            </a:r>
            <a:r>
              <a:rPr lang="en-IN" dirty="0" smtClean="0"/>
              <a:t>23.08.2025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Corporate </a:t>
            </a:r>
            <a:r>
              <a:rPr lang="en-IN" dirty="0" smtClean="0"/>
              <a:t>Culture?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people </a:t>
            </a:r>
            <a:r>
              <a:rPr lang="en-US" b="1" dirty="0"/>
              <a:t>think, act, and work</a:t>
            </a:r>
            <a:r>
              <a:rPr lang="en-US" dirty="0"/>
              <a:t> in a </a:t>
            </a:r>
            <a:r>
              <a:rPr lang="en-US" dirty="0" err="1" smtClean="0"/>
              <a:t>compnay</a:t>
            </a:r>
            <a:endParaRPr lang="en-US" dirty="0" smtClean="0"/>
          </a:p>
          <a:p>
            <a:r>
              <a:rPr lang="en-IN" dirty="0"/>
              <a:t>Like the company’s </a:t>
            </a:r>
            <a:r>
              <a:rPr lang="en-IN" b="1" dirty="0" smtClean="0"/>
              <a:t>personality</a:t>
            </a:r>
            <a:endParaRPr lang="en-US" dirty="0"/>
          </a:p>
          <a:p>
            <a:r>
              <a:rPr lang="en-US" dirty="0"/>
              <a:t>Includes values, rules, behaviors, and traditions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1835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Corporate Culture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people </a:t>
            </a:r>
            <a:r>
              <a:rPr lang="en-US" b="1" dirty="0"/>
              <a:t>work well </a:t>
            </a:r>
            <a:r>
              <a:rPr lang="en-US" b="1" dirty="0" smtClean="0"/>
              <a:t>together</a:t>
            </a:r>
          </a:p>
          <a:p>
            <a:r>
              <a:rPr lang="en-US" dirty="0"/>
              <a:t>Makes the company a </a:t>
            </a:r>
            <a:r>
              <a:rPr lang="en-US" b="1" dirty="0"/>
              <a:t>better place to work</a:t>
            </a:r>
          </a:p>
          <a:p>
            <a:r>
              <a:rPr lang="en-US" dirty="0" smtClean="0"/>
              <a:t>Affects </a:t>
            </a:r>
            <a:r>
              <a:rPr lang="en-US" dirty="0"/>
              <a:t>how employees feel and </a:t>
            </a:r>
            <a:r>
              <a:rPr lang="en-US" dirty="0" smtClean="0"/>
              <a:t>perform</a:t>
            </a:r>
          </a:p>
          <a:p>
            <a:r>
              <a:rPr lang="en-US" dirty="0"/>
              <a:t>Helps new people </a:t>
            </a:r>
            <a:r>
              <a:rPr lang="en-US" b="1" dirty="0"/>
              <a:t>understand what’s expected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72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Corporate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Friendly and Fun</a:t>
            </a:r>
            <a:r>
              <a:rPr lang="en-US" dirty="0"/>
              <a:t> </a:t>
            </a:r>
          </a:p>
          <a:p>
            <a:r>
              <a:rPr lang="en-IN" dirty="0"/>
              <a:t>Serious and </a:t>
            </a:r>
            <a:r>
              <a:rPr lang="en-IN" dirty="0" smtClean="0"/>
              <a:t>Professional</a:t>
            </a:r>
          </a:p>
          <a:p>
            <a:r>
              <a:rPr lang="en-IN" dirty="0"/>
              <a:t>Fast and </a:t>
            </a:r>
            <a:r>
              <a:rPr lang="en-IN" dirty="0" smtClean="0"/>
              <a:t>Creative</a:t>
            </a:r>
          </a:p>
          <a:p>
            <a:r>
              <a:rPr lang="en-IN" b="1" dirty="0"/>
              <a:t>Rule-based and Careful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1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 vs. Bad Culture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80631"/>
              </p:ext>
            </p:extLst>
          </p:nvPr>
        </p:nvGraphicFramePr>
        <p:xfrm>
          <a:off x="858614" y="2205809"/>
          <a:ext cx="8947150" cy="18288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Good Culture 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Bad Culture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People feel respected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People feel ignored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Teamwork and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Blame and fear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Open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Poor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Learning and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Stress and burnout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Employees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 respectful and </a:t>
            </a:r>
            <a:r>
              <a:rPr lang="en-IN" dirty="0" smtClean="0"/>
              <a:t>kind</a:t>
            </a:r>
          </a:p>
          <a:p>
            <a:r>
              <a:rPr lang="en-IN" dirty="0"/>
              <a:t>Follow the company </a:t>
            </a:r>
            <a:r>
              <a:rPr lang="en-IN" dirty="0" smtClean="0"/>
              <a:t>values</a:t>
            </a:r>
          </a:p>
          <a:p>
            <a:r>
              <a:rPr lang="en-IN" dirty="0"/>
              <a:t>Help each </a:t>
            </a:r>
            <a:r>
              <a:rPr lang="en-IN" dirty="0" smtClean="0"/>
              <a:t>other</a:t>
            </a:r>
          </a:p>
          <a:p>
            <a:r>
              <a:rPr lang="en-IN" dirty="0"/>
              <a:t>Share </a:t>
            </a:r>
            <a:r>
              <a:rPr lang="en-IN" dirty="0" smtClean="0"/>
              <a:t>ideas</a:t>
            </a:r>
          </a:p>
          <a:p>
            <a:r>
              <a:rPr lang="en-IN" dirty="0"/>
              <a:t>Give and receive feedback</a:t>
            </a:r>
          </a:p>
        </p:txBody>
      </p:sp>
    </p:spTree>
    <p:extLst>
      <p:ext uri="{BB962C8B-B14F-4D97-AF65-F5344CB8AC3E}">
        <p14:creationId xmlns:p14="http://schemas.microsoft.com/office/powerpoint/2010/main" val="24888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7416" y="2523118"/>
            <a:ext cx="5716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554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corporate culture  </vt:lpstr>
      <vt:lpstr>What is Corporate Culture?</vt:lpstr>
      <vt:lpstr>Why is Corporate Culture Important?</vt:lpstr>
      <vt:lpstr>Types of Corporate Culture</vt:lpstr>
      <vt:lpstr>Good vs. Bad Culture</vt:lpstr>
      <vt:lpstr>How Employees Can Help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culture</dc:title>
  <dc:creator>Om</dc:creator>
  <cp:lastModifiedBy>Om</cp:lastModifiedBy>
  <cp:revision>5</cp:revision>
  <dcterms:created xsi:type="dcterms:W3CDTF">2025-08-24T18:02:52Z</dcterms:created>
  <dcterms:modified xsi:type="dcterms:W3CDTF">2025-09-02T19:11:27Z</dcterms:modified>
</cp:coreProperties>
</file>