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9/2/2025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9/2/2025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9/2/2025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9/2/2025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9/2/2025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/>
            </a:r>
            <a:br>
              <a:rPr lang="en-IN" dirty="0"/>
            </a:br>
            <a:r>
              <a:rPr lang="en-IN" dirty="0"/>
              <a:t>corporate culture </a:t>
            </a:r>
            <a:br>
              <a:rPr lang="en-IN" dirty="0"/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79"/>
            <a:ext cx="9161022" cy="122417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Adapting Culture for Flexibility, Connection &amp; </a:t>
            </a:r>
            <a:r>
              <a:rPr lang="en-US" dirty="0" smtClean="0"/>
              <a:t>Performance</a:t>
            </a:r>
          </a:p>
          <a:p>
            <a:r>
              <a:rPr lang="en-IN" b="1" dirty="0"/>
              <a:t>Presented by:</a:t>
            </a:r>
            <a:r>
              <a:rPr lang="en-IN" dirty="0"/>
              <a:t> </a:t>
            </a:r>
            <a:r>
              <a:rPr lang="en-IN" dirty="0" smtClean="0"/>
              <a:t>Amit </a:t>
            </a:r>
            <a:r>
              <a:rPr lang="en-IN" dirty="0" err="1" smtClean="0"/>
              <a:t>Savani</a:t>
            </a:r>
            <a:endParaRPr lang="en-IN" dirty="0" smtClean="0"/>
          </a:p>
          <a:p>
            <a:r>
              <a:rPr lang="en-IN" b="1" dirty="0"/>
              <a:t>Date:</a:t>
            </a:r>
            <a:r>
              <a:rPr lang="en-IN" dirty="0"/>
              <a:t> </a:t>
            </a:r>
            <a:r>
              <a:rPr lang="en-IN" dirty="0" smtClean="0"/>
              <a:t>23.08.2025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26664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</a:t>
            </a:r>
            <a:r>
              <a:rPr lang="en-IN" dirty="0"/>
              <a:t>is Corporate </a:t>
            </a:r>
            <a:r>
              <a:rPr lang="en-IN" dirty="0" smtClean="0"/>
              <a:t>Culture?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way people </a:t>
            </a:r>
            <a:r>
              <a:rPr lang="en-US" b="1" dirty="0"/>
              <a:t>think, act, and work</a:t>
            </a:r>
            <a:r>
              <a:rPr lang="en-US" dirty="0"/>
              <a:t> in a </a:t>
            </a:r>
            <a:r>
              <a:rPr lang="en-US" dirty="0" err="1" smtClean="0"/>
              <a:t>compnay</a:t>
            </a:r>
            <a:endParaRPr lang="en-US" dirty="0" smtClean="0"/>
          </a:p>
          <a:p>
            <a:r>
              <a:rPr lang="en-IN" dirty="0"/>
              <a:t>Like the company’s </a:t>
            </a:r>
            <a:r>
              <a:rPr lang="en-IN" b="1" dirty="0" smtClean="0"/>
              <a:t>personality</a:t>
            </a:r>
            <a:endParaRPr lang="en-US" dirty="0"/>
          </a:p>
          <a:p>
            <a:r>
              <a:rPr lang="en-US" dirty="0"/>
              <a:t>Includes values, rules, behaviors, and traditions</a:t>
            </a:r>
            <a:endParaRPr lang="en-IN" b="1" dirty="0" smtClean="0"/>
          </a:p>
        </p:txBody>
      </p:sp>
    </p:spTree>
    <p:extLst>
      <p:ext uri="{BB962C8B-B14F-4D97-AF65-F5344CB8AC3E}">
        <p14:creationId xmlns:p14="http://schemas.microsoft.com/office/powerpoint/2010/main" val="3183573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Corporate Culture Important?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Helps people </a:t>
            </a:r>
            <a:r>
              <a:rPr lang="en-US" b="1" dirty="0"/>
              <a:t>work well </a:t>
            </a:r>
            <a:r>
              <a:rPr lang="en-US" b="1" dirty="0" smtClean="0"/>
              <a:t>together</a:t>
            </a:r>
          </a:p>
          <a:p>
            <a:r>
              <a:rPr lang="en-US" dirty="0"/>
              <a:t>Makes the company a </a:t>
            </a:r>
            <a:r>
              <a:rPr lang="en-US" b="1" dirty="0"/>
              <a:t>better place to </a:t>
            </a:r>
            <a:r>
              <a:rPr lang="en-US" b="1" dirty="0" smtClean="0"/>
              <a:t>work</a:t>
            </a:r>
          </a:p>
          <a:p>
            <a:r>
              <a:rPr lang="en-US" dirty="0"/>
              <a:t>Affects how employees feel and </a:t>
            </a:r>
            <a:r>
              <a:rPr lang="en-US" dirty="0" smtClean="0"/>
              <a:t>perform</a:t>
            </a:r>
          </a:p>
          <a:p>
            <a:r>
              <a:rPr lang="en-US" dirty="0"/>
              <a:t>Helps new people </a:t>
            </a:r>
            <a:r>
              <a:rPr lang="en-US" b="1" dirty="0"/>
              <a:t>understand what’s expected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94724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Types of Corporate Culture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Friendly and Fun</a:t>
            </a:r>
            <a:r>
              <a:rPr lang="en-US" dirty="0"/>
              <a:t> </a:t>
            </a:r>
          </a:p>
          <a:p>
            <a:r>
              <a:rPr lang="en-IN" dirty="0"/>
              <a:t>Serious and </a:t>
            </a:r>
            <a:r>
              <a:rPr lang="en-IN" dirty="0" smtClean="0"/>
              <a:t>Professional</a:t>
            </a:r>
          </a:p>
          <a:p>
            <a:r>
              <a:rPr lang="en-IN" dirty="0"/>
              <a:t>Fast and </a:t>
            </a:r>
            <a:r>
              <a:rPr lang="en-IN" dirty="0" smtClean="0"/>
              <a:t>Creative</a:t>
            </a:r>
          </a:p>
          <a:p>
            <a:r>
              <a:rPr lang="en-IN" b="1" dirty="0"/>
              <a:t>Rule-based and Careful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79179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Good vs. Bad Culture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0280631"/>
              </p:ext>
            </p:extLst>
          </p:nvPr>
        </p:nvGraphicFramePr>
        <p:xfrm>
          <a:off x="858614" y="2205809"/>
          <a:ext cx="8947150" cy="1828800"/>
        </p:xfrm>
        <a:graphic>
          <a:graphicData uri="http://schemas.openxmlformats.org/drawingml/2006/table">
            <a:tbl>
              <a:tblPr/>
              <a:tblGrid>
                <a:gridCol w="4473575"/>
                <a:gridCol w="4473575"/>
              </a:tblGrid>
              <a:tr h="0">
                <a:tc>
                  <a:txBody>
                    <a:bodyPr/>
                    <a:lstStyle/>
                    <a:p>
                      <a:r>
                        <a:rPr lang="en-IN" dirty="0"/>
                        <a:t>Good Culture ✅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Bad Culture ❌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People feel respected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People feel ignored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 dirty="0"/>
                        <a:t>Teamwork and trust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Blame and fear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 dirty="0"/>
                        <a:t>Open communication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Poor communication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 dirty="0"/>
                        <a:t>Learning and support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Stress and burnout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753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Employees Can Help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Be respectful and </a:t>
            </a:r>
            <a:r>
              <a:rPr lang="en-IN" dirty="0" smtClean="0"/>
              <a:t>kind</a:t>
            </a:r>
          </a:p>
          <a:p>
            <a:r>
              <a:rPr lang="en-IN" dirty="0"/>
              <a:t>Follow the company </a:t>
            </a:r>
            <a:r>
              <a:rPr lang="en-IN" dirty="0" smtClean="0"/>
              <a:t>values</a:t>
            </a:r>
          </a:p>
          <a:p>
            <a:r>
              <a:rPr lang="en-IN" dirty="0"/>
              <a:t>Help each </a:t>
            </a:r>
            <a:r>
              <a:rPr lang="en-IN" dirty="0" smtClean="0"/>
              <a:t>other</a:t>
            </a:r>
          </a:p>
          <a:p>
            <a:r>
              <a:rPr lang="en-IN" dirty="0"/>
              <a:t>Share </a:t>
            </a:r>
            <a:r>
              <a:rPr lang="en-IN" dirty="0" smtClean="0"/>
              <a:t>ideas</a:t>
            </a:r>
          </a:p>
          <a:p>
            <a:r>
              <a:rPr lang="en-IN" dirty="0"/>
              <a:t>Give and receive feedback</a:t>
            </a:r>
          </a:p>
        </p:txBody>
      </p:sp>
    </p:spTree>
    <p:extLst>
      <p:ext uri="{BB962C8B-B14F-4D97-AF65-F5344CB8AC3E}">
        <p14:creationId xmlns:p14="http://schemas.microsoft.com/office/powerpoint/2010/main" val="2488811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17416" y="2523118"/>
            <a:ext cx="571673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72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2855466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20</TotalTime>
  <Words>150</Words>
  <Application>Microsoft Office PowerPoint</Application>
  <PresentationFormat>Widescreen</PresentationFormat>
  <Paragraphs>36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</vt:lpstr>
      <vt:lpstr> corporate culture  </vt:lpstr>
      <vt:lpstr>What is Corporate Culture?</vt:lpstr>
      <vt:lpstr>Why is Corporate Culture Important?</vt:lpstr>
      <vt:lpstr>Types of Corporate Culture</vt:lpstr>
      <vt:lpstr>Good vs. Bad Culture</vt:lpstr>
      <vt:lpstr>How Employees Can Help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corporate culture</dc:title>
  <dc:creator>Om</dc:creator>
  <cp:lastModifiedBy>Om</cp:lastModifiedBy>
  <cp:revision>3</cp:revision>
  <dcterms:created xsi:type="dcterms:W3CDTF">2025-08-24T18:02:52Z</dcterms:created>
  <dcterms:modified xsi:type="dcterms:W3CDTF">2025-09-02T18:02:29Z</dcterms:modified>
</cp:coreProperties>
</file>