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D0655-1A91-436E-AEB3-7336A616D97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313BEE-8D54-4357-8F48-6D83B98A6A70}">
      <dgm:prSet/>
      <dgm:spPr/>
      <dgm:t>
        <a:bodyPr/>
        <a:lstStyle/>
        <a:p>
          <a:r>
            <a:rPr lang="en-US" b="1" i="0"/>
            <a:t>Motivation:</a:t>
          </a:r>
          <a:r>
            <a:rPr lang="en-US" b="0" i="0"/>
            <a:t> Image sketch composites find applications in various domains such as digital art, image editing, and forensic analysis. However, existing methods often struggle with balancing detail preservation and artistic interpretation. This project seeks to address these challenges by introducing a novel approach to feature extraction and sketch generation.</a:t>
          </a:r>
          <a:endParaRPr lang="en-US"/>
        </a:p>
      </dgm:t>
    </dgm:pt>
    <dgm:pt modelId="{4AA7269F-033E-4445-AEC0-7070F09170B5}" type="parTrans" cxnId="{157DA854-0349-485C-950D-F67E60522C34}">
      <dgm:prSet/>
      <dgm:spPr/>
      <dgm:t>
        <a:bodyPr/>
        <a:lstStyle/>
        <a:p>
          <a:endParaRPr lang="en-US"/>
        </a:p>
      </dgm:t>
    </dgm:pt>
    <dgm:pt modelId="{3535D51D-AFEA-44AC-85A9-428438A2AC63}" type="sibTrans" cxnId="{157DA854-0349-485C-950D-F67E60522C34}">
      <dgm:prSet/>
      <dgm:spPr/>
      <dgm:t>
        <a:bodyPr/>
        <a:lstStyle/>
        <a:p>
          <a:endParaRPr lang="en-US"/>
        </a:p>
      </dgm:t>
    </dgm:pt>
    <dgm:pt modelId="{8AC9715E-B3BF-4180-B840-FD9D5BAE01F6}">
      <dgm:prSet/>
      <dgm:spPr/>
      <dgm:t>
        <a:bodyPr/>
        <a:lstStyle/>
        <a:p>
          <a:r>
            <a:rPr lang="en-US" b="1" i="0"/>
            <a:t>Challenges:</a:t>
          </a:r>
          <a:r>
            <a:rPr lang="en-US" b="0" i="0"/>
            <a:t> Traditional methods may oversimplify image features, resulting in sketches that lack depth and realism. Moreover, achieving a balance between feature preservation and abstraction remains a significant challenge in image processing.</a:t>
          </a:r>
          <a:endParaRPr lang="en-US"/>
        </a:p>
      </dgm:t>
    </dgm:pt>
    <dgm:pt modelId="{D136D022-564E-498D-8FF8-787659B5DFDC}" type="parTrans" cxnId="{5D17051C-27F6-4738-AEB9-6B3D8C5D0A55}">
      <dgm:prSet/>
      <dgm:spPr/>
      <dgm:t>
        <a:bodyPr/>
        <a:lstStyle/>
        <a:p>
          <a:endParaRPr lang="en-US"/>
        </a:p>
      </dgm:t>
    </dgm:pt>
    <dgm:pt modelId="{D8395C59-AF01-4C6B-B57E-7ADA667F6E3A}" type="sibTrans" cxnId="{5D17051C-27F6-4738-AEB9-6B3D8C5D0A55}">
      <dgm:prSet/>
      <dgm:spPr/>
      <dgm:t>
        <a:bodyPr/>
        <a:lstStyle/>
        <a:p>
          <a:endParaRPr lang="en-US"/>
        </a:p>
      </dgm:t>
    </dgm:pt>
    <dgm:pt modelId="{9EE20C26-4E35-495E-994D-ED5E5FB9C646}">
      <dgm:prSet/>
      <dgm:spPr/>
      <dgm:t>
        <a:bodyPr/>
        <a:lstStyle/>
        <a:p>
          <a:r>
            <a:rPr lang="en-US" b="1" i="0"/>
            <a:t>Objectives:</a:t>
          </a:r>
          <a:r>
            <a:rPr lang="en-US" b="0" i="0"/>
            <a:t> The primary goal of this project is to develop an innovative method for feature extraction that captures the essence of the original image while enabling the creation of expressive and visually appealing sketch composites.</a:t>
          </a:r>
          <a:endParaRPr lang="en-US"/>
        </a:p>
      </dgm:t>
    </dgm:pt>
    <dgm:pt modelId="{D5533219-9231-4ABE-A06B-1B8B29526247}" type="parTrans" cxnId="{BCDBE50E-3950-4B71-B1C6-AD7BC634AEDF}">
      <dgm:prSet/>
      <dgm:spPr/>
      <dgm:t>
        <a:bodyPr/>
        <a:lstStyle/>
        <a:p>
          <a:endParaRPr lang="en-US"/>
        </a:p>
      </dgm:t>
    </dgm:pt>
    <dgm:pt modelId="{31EB1BD3-FDDC-45D3-B342-D9C54BA920C3}" type="sibTrans" cxnId="{BCDBE50E-3950-4B71-B1C6-AD7BC634AEDF}">
      <dgm:prSet/>
      <dgm:spPr/>
      <dgm:t>
        <a:bodyPr/>
        <a:lstStyle/>
        <a:p>
          <a:endParaRPr lang="en-US"/>
        </a:p>
      </dgm:t>
    </dgm:pt>
    <dgm:pt modelId="{5C0FF4E2-AA93-490E-A8E3-C73F15BC622F}" type="pres">
      <dgm:prSet presAssocID="{EF9D0655-1A91-436E-AEB3-7336A616D976}" presName="root" presStyleCnt="0">
        <dgm:presLayoutVars>
          <dgm:dir/>
          <dgm:resizeHandles val="exact"/>
        </dgm:presLayoutVars>
      </dgm:prSet>
      <dgm:spPr/>
    </dgm:pt>
    <dgm:pt modelId="{585E6D07-0429-46BD-9540-7E71DE1385C4}" type="pres">
      <dgm:prSet presAssocID="{2B313BEE-8D54-4357-8F48-6D83B98A6A70}" presName="compNode" presStyleCnt="0"/>
      <dgm:spPr/>
    </dgm:pt>
    <dgm:pt modelId="{25110934-EF1F-4196-9FD8-42B8EA0801FA}" type="pres">
      <dgm:prSet presAssocID="{2B313BEE-8D54-4357-8F48-6D83B98A6A70}" presName="bgRect" presStyleLbl="bgShp" presStyleIdx="0" presStyleCnt="3"/>
      <dgm:spPr/>
    </dgm:pt>
    <dgm:pt modelId="{A0F0C674-5232-494F-AFF8-2384A894CDAE}" type="pres">
      <dgm:prSet presAssocID="{2B313BEE-8D54-4357-8F48-6D83B98A6A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86D641FC-3D37-4108-B2EF-21DFCD38FDA6}" type="pres">
      <dgm:prSet presAssocID="{2B313BEE-8D54-4357-8F48-6D83B98A6A70}" presName="spaceRect" presStyleCnt="0"/>
      <dgm:spPr/>
    </dgm:pt>
    <dgm:pt modelId="{CF4EAF4F-9BA1-45BC-A89F-39A9E99226C9}" type="pres">
      <dgm:prSet presAssocID="{2B313BEE-8D54-4357-8F48-6D83B98A6A70}" presName="parTx" presStyleLbl="revTx" presStyleIdx="0" presStyleCnt="3">
        <dgm:presLayoutVars>
          <dgm:chMax val="0"/>
          <dgm:chPref val="0"/>
        </dgm:presLayoutVars>
      </dgm:prSet>
      <dgm:spPr/>
    </dgm:pt>
    <dgm:pt modelId="{61749882-30BA-4206-8948-3EB3AE414D0A}" type="pres">
      <dgm:prSet presAssocID="{3535D51D-AFEA-44AC-85A9-428438A2AC63}" presName="sibTrans" presStyleCnt="0"/>
      <dgm:spPr/>
    </dgm:pt>
    <dgm:pt modelId="{F0EE0F3E-BA0E-4AF8-AF0A-49F3F971FCF2}" type="pres">
      <dgm:prSet presAssocID="{8AC9715E-B3BF-4180-B840-FD9D5BAE01F6}" presName="compNode" presStyleCnt="0"/>
      <dgm:spPr/>
    </dgm:pt>
    <dgm:pt modelId="{64A77553-EE54-43B8-A718-497526501FE2}" type="pres">
      <dgm:prSet presAssocID="{8AC9715E-B3BF-4180-B840-FD9D5BAE01F6}" presName="bgRect" presStyleLbl="bgShp" presStyleIdx="1" presStyleCnt="3"/>
      <dgm:spPr/>
    </dgm:pt>
    <dgm:pt modelId="{0079563F-C3A0-47C2-AA32-0E067A259C7F}" type="pres">
      <dgm:prSet presAssocID="{8AC9715E-B3BF-4180-B840-FD9D5BAE01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tist"/>
        </a:ext>
      </dgm:extLst>
    </dgm:pt>
    <dgm:pt modelId="{7DBA1032-CAD7-448D-80D5-A601AACBA7B8}" type="pres">
      <dgm:prSet presAssocID="{8AC9715E-B3BF-4180-B840-FD9D5BAE01F6}" presName="spaceRect" presStyleCnt="0"/>
      <dgm:spPr/>
    </dgm:pt>
    <dgm:pt modelId="{4C024DA1-8859-42F1-9CFC-932979F85E85}" type="pres">
      <dgm:prSet presAssocID="{8AC9715E-B3BF-4180-B840-FD9D5BAE01F6}" presName="parTx" presStyleLbl="revTx" presStyleIdx="1" presStyleCnt="3">
        <dgm:presLayoutVars>
          <dgm:chMax val="0"/>
          <dgm:chPref val="0"/>
        </dgm:presLayoutVars>
      </dgm:prSet>
      <dgm:spPr/>
    </dgm:pt>
    <dgm:pt modelId="{78A8A9AB-57FC-4663-BBBC-7D9D1F36E3F2}" type="pres">
      <dgm:prSet presAssocID="{D8395C59-AF01-4C6B-B57E-7ADA667F6E3A}" presName="sibTrans" presStyleCnt="0"/>
      <dgm:spPr/>
    </dgm:pt>
    <dgm:pt modelId="{978C81EA-FB9C-47D4-AF31-C056D9CEEB62}" type="pres">
      <dgm:prSet presAssocID="{9EE20C26-4E35-495E-994D-ED5E5FB9C646}" presName="compNode" presStyleCnt="0"/>
      <dgm:spPr/>
    </dgm:pt>
    <dgm:pt modelId="{4C1A1ECF-7EFF-443F-9CC6-9E36F167033F}" type="pres">
      <dgm:prSet presAssocID="{9EE20C26-4E35-495E-994D-ED5E5FB9C646}" presName="bgRect" presStyleLbl="bgShp" presStyleIdx="2" presStyleCnt="3"/>
      <dgm:spPr/>
    </dgm:pt>
    <dgm:pt modelId="{D85617A9-976C-4A84-B785-0484B3DED6D9}" type="pres">
      <dgm:prSet presAssocID="{9EE20C26-4E35-495E-994D-ED5E5FB9C6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B25D937F-D3DA-4903-B4D8-80DEE96EB7E6}" type="pres">
      <dgm:prSet presAssocID="{9EE20C26-4E35-495E-994D-ED5E5FB9C646}" presName="spaceRect" presStyleCnt="0"/>
      <dgm:spPr/>
    </dgm:pt>
    <dgm:pt modelId="{07BA176E-D642-448D-9EF0-971321E8C930}" type="pres">
      <dgm:prSet presAssocID="{9EE20C26-4E35-495E-994D-ED5E5FB9C646}" presName="parTx" presStyleLbl="revTx" presStyleIdx="2" presStyleCnt="3">
        <dgm:presLayoutVars>
          <dgm:chMax val="0"/>
          <dgm:chPref val="0"/>
        </dgm:presLayoutVars>
      </dgm:prSet>
      <dgm:spPr/>
    </dgm:pt>
  </dgm:ptLst>
  <dgm:cxnLst>
    <dgm:cxn modelId="{BCDBE50E-3950-4B71-B1C6-AD7BC634AEDF}" srcId="{EF9D0655-1A91-436E-AEB3-7336A616D976}" destId="{9EE20C26-4E35-495E-994D-ED5E5FB9C646}" srcOrd="2" destOrd="0" parTransId="{D5533219-9231-4ABE-A06B-1B8B29526247}" sibTransId="{31EB1BD3-FDDC-45D3-B342-D9C54BA920C3}"/>
    <dgm:cxn modelId="{5D17051C-27F6-4738-AEB9-6B3D8C5D0A55}" srcId="{EF9D0655-1A91-436E-AEB3-7336A616D976}" destId="{8AC9715E-B3BF-4180-B840-FD9D5BAE01F6}" srcOrd="1" destOrd="0" parTransId="{D136D022-564E-498D-8FF8-787659B5DFDC}" sibTransId="{D8395C59-AF01-4C6B-B57E-7ADA667F6E3A}"/>
    <dgm:cxn modelId="{66540B64-1F8C-436D-81B2-C51583B15FB1}" type="presOf" srcId="{2B313BEE-8D54-4357-8F48-6D83B98A6A70}" destId="{CF4EAF4F-9BA1-45BC-A89F-39A9E99226C9}" srcOrd="0" destOrd="0" presId="urn:microsoft.com/office/officeart/2018/2/layout/IconVerticalSolidList"/>
    <dgm:cxn modelId="{157DA854-0349-485C-950D-F67E60522C34}" srcId="{EF9D0655-1A91-436E-AEB3-7336A616D976}" destId="{2B313BEE-8D54-4357-8F48-6D83B98A6A70}" srcOrd="0" destOrd="0" parTransId="{4AA7269F-033E-4445-AEC0-7070F09170B5}" sibTransId="{3535D51D-AFEA-44AC-85A9-428438A2AC63}"/>
    <dgm:cxn modelId="{026BA658-22A9-4D13-A661-41B202E91F0A}" type="presOf" srcId="{9EE20C26-4E35-495E-994D-ED5E5FB9C646}" destId="{07BA176E-D642-448D-9EF0-971321E8C930}" srcOrd="0" destOrd="0" presId="urn:microsoft.com/office/officeart/2018/2/layout/IconVerticalSolidList"/>
    <dgm:cxn modelId="{C29AB7BF-E074-403E-A5E2-649332A1CA9C}" type="presOf" srcId="{EF9D0655-1A91-436E-AEB3-7336A616D976}" destId="{5C0FF4E2-AA93-490E-A8E3-C73F15BC622F}" srcOrd="0" destOrd="0" presId="urn:microsoft.com/office/officeart/2018/2/layout/IconVerticalSolidList"/>
    <dgm:cxn modelId="{D42116C0-72C5-47BE-8D90-88F437B73203}" type="presOf" srcId="{8AC9715E-B3BF-4180-B840-FD9D5BAE01F6}" destId="{4C024DA1-8859-42F1-9CFC-932979F85E85}" srcOrd="0" destOrd="0" presId="urn:microsoft.com/office/officeart/2018/2/layout/IconVerticalSolidList"/>
    <dgm:cxn modelId="{617CD6D6-E730-416E-84FF-73833BEC662F}" type="presParOf" srcId="{5C0FF4E2-AA93-490E-A8E3-C73F15BC622F}" destId="{585E6D07-0429-46BD-9540-7E71DE1385C4}" srcOrd="0" destOrd="0" presId="urn:microsoft.com/office/officeart/2018/2/layout/IconVerticalSolidList"/>
    <dgm:cxn modelId="{CC48584C-0348-482A-93A8-3E33FE099F13}" type="presParOf" srcId="{585E6D07-0429-46BD-9540-7E71DE1385C4}" destId="{25110934-EF1F-4196-9FD8-42B8EA0801FA}" srcOrd="0" destOrd="0" presId="urn:microsoft.com/office/officeart/2018/2/layout/IconVerticalSolidList"/>
    <dgm:cxn modelId="{9CF3F9B6-E0A0-45AD-ADAF-1C21E38FC743}" type="presParOf" srcId="{585E6D07-0429-46BD-9540-7E71DE1385C4}" destId="{A0F0C674-5232-494F-AFF8-2384A894CDAE}" srcOrd="1" destOrd="0" presId="urn:microsoft.com/office/officeart/2018/2/layout/IconVerticalSolidList"/>
    <dgm:cxn modelId="{CCC4D926-6555-4C8F-A587-A61EF194110C}" type="presParOf" srcId="{585E6D07-0429-46BD-9540-7E71DE1385C4}" destId="{86D641FC-3D37-4108-B2EF-21DFCD38FDA6}" srcOrd="2" destOrd="0" presId="urn:microsoft.com/office/officeart/2018/2/layout/IconVerticalSolidList"/>
    <dgm:cxn modelId="{5B04F897-8FE4-4E77-9D17-BE029775DE1D}" type="presParOf" srcId="{585E6D07-0429-46BD-9540-7E71DE1385C4}" destId="{CF4EAF4F-9BA1-45BC-A89F-39A9E99226C9}" srcOrd="3" destOrd="0" presId="urn:microsoft.com/office/officeart/2018/2/layout/IconVerticalSolidList"/>
    <dgm:cxn modelId="{F097968E-C3D9-4312-84D6-6DE2012D0D8A}" type="presParOf" srcId="{5C0FF4E2-AA93-490E-A8E3-C73F15BC622F}" destId="{61749882-30BA-4206-8948-3EB3AE414D0A}" srcOrd="1" destOrd="0" presId="urn:microsoft.com/office/officeart/2018/2/layout/IconVerticalSolidList"/>
    <dgm:cxn modelId="{A2CFB676-CCC4-4F77-94CE-670C0CB9E3E8}" type="presParOf" srcId="{5C0FF4E2-AA93-490E-A8E3-C73F15BC622F}" destId="{F0EE0F3E-BA0E-4AF8-AF0A-49F3F971FCF2}" srcOrd="2" destOrd="0" presId="urn:microsoft.com/office/officeart/2018/2/layout/IconVerticalSolidList"/>
    <dgm:cxn modelId="{273256B6-0E7D-48D9-A46D-DAF05CF345F0}" type="presParOf" srcId="{F0EE0F3E-BA0E-4AF8-AF0A-49F3F971FCF2}" destId="{64A77553-EE54-43B8-A718-497526501FE2}" srcOrd="0" destOrd="0" presId="urn:microsoft.com/office/officeart/2018/2/layout/IconVerticalSolidList"/>
    <dgm:cxn modelId="{B11CA00B-DA6B-46E3-82DF-8ED465B0935F}" type="presParOf" srcId="{F0EE0F3E-BA0E-4AF8-AF0A-49F3F971FCF2}" destId="{0079563F-C3A0-47C2-AA32-0E067A259C7F}" srcOrd="1" destOrd="0" presId="urn:microsoft.com/office/officeart/2018/2/layout/IconVerticalSolidList"/>
    <dgm:cxn modelId="{A098CE0D-7CCE-414C-B542-DB22D3904222}" type="presParOf" srcId="{F0EE0F3E-BA0E-4AF8-AF0A-49F3F971FCF2}" destId="{7DBA1032-CAD7-448D-80D5-A601AACBA7B8}" srcOrd="2" destOrd="0" presId="urn:microsoft.com/office/officeart/2018/2/layout/IconVerticalSolidList"/>
    <dgm:cxn modelId="{15716E4A-45DB-4CF0-8740-DAE808CC9622}" type="presParOf" srcId="{F0EE0F3E-BA0E-4AF8-AF0A-49F3F971FCF2}" destId="{4C024DA1-8859-42F1-9CFC-932979F85E85}" srcOrd="3" destOrd="0" presId="urn:microsoft.com/office/officeart/2018/2/layout/IconVerticalSolidList"/>
    <dgm:cxn modelId="{255E6110-0F2D-4EA2-B30E-723FACC53E84}" type="presParOf" srcId="{5C0FF4E2-AA93-490E-A8E3-C73F15BC622F}" destId="{78A8A9AB-57FC-4663-BBBC-7D9D1F36E3F2}" srcOrd="3" destOrd="0" presId="urn:microsoft.com/office/officeart/2018/2/layout/IconVerticalSolidList"/>
    <dgm:cxn modelId="{522C25A6-908B-43F6-9194-4A69D7C42A42}" type="presParOf" srcId="{5C0FF4E2-AA93-490E-A8E3-C73F15BC622F}" destId="{978C81EA-FB9C-47D4-AF31-C056D9CEEB62}" srcOrd="4" destOrd="0" presId="urn:microsoft.com/office/officeart/2018/2/layout/IconVerticalSolidList"/>
    <dgm:cxn modelId="{9BC97A8D-5AFE-4248-AC6F-A2028BBF5BE8}" type="presParOf" srcId="{978C81EA-FB9C-47D4-AF31-C056D9CEEB62}" destId="{4C1A1ECF-7EFF-443F-9CC6-9E36F167033F}" srcOrd="0" destOrd="0" presId="urn:microsoft.com/office/officeart/2018/2/layout/IconVerticalSolidList"/>
    <dgm:cxn modelId="{0F0CBE71-7B86-4B98-B6BE-7AF383492BD1}" type="presParOf" srcId="{978C81EA-FB9C-47D4-AF31-C056D9CEEB62}" destId="{D85617A9-976C-4A84-B785-0484B3DED6D9}" srcOrd="1" destOrd="0" presId="urn:microsoft.com/office/officeart/2018/2/layout/IconVerticalSolidList"/>
    <dgm:cxn modelId="{ABF712E5-1D6A-4420-B5D5-82BC86D1EF8D}" type="presParOf" srcId="{978C81EA-FB9C-47D4-AF31-C056D9CEEB62}" destId="{B25D937F-D3DA-4903-B4D8-80DEE96EB7E6}" srcOrd="2" destOrd="0" presId="urn:microsoft.com/office/officeart/2018/2/layout/IconVerticalSolidList"/>
    <dgm:cxn modelId="{31F8E5AF-A355-46BE-8E9B-5D25A9D9F20A}" type="presParOf" srcId="{978C81EA-FB9C-47D4-AF31-C056D9CEEB62}" destId="{07BA176E-D642-448D-9EF0-971321E8C9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AD6C9-6B9B-43A2-8A81-51F90AD06B04}"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ECCD64F4-EBA1-4AB2-A13C-5F216C3F3C19}">
      <dgm:prSet/>
      <dgm:spPr/>
      <dgm:t>
        <a:bodyPr/>
        <a:lstStyle/>
        <a:p>
          <a:pPr>
            <a:lnSpc>
              <a:spcPct val="100000"/>
            </a:lnSpc>
          </a:pPr>
          <a:r>
            <a:rPr lang="en-US" b="1" i="0" baseline="0"/>
            <a:t>Description:</a:t>
          </a:r>
          <a:r>
            <a:rPr lang="en-US" b="0" i="0" baseline="0"/>
            <a:t> The Gaussian Blur-Blend Method is widely used for generating sketch-like effects from images. It involves convolving the grayscale image with a Gaussian filter to smooth out details and create a blurred version. By dividing the original grayscale image by the blurred one, an edge-enhanced effect is achieved, resembling a sketch.</a:t>
          </a:r>
          <a:endParaRPr lang="en-US"/>
        </a:p>
      </dgm:t>
    </dgm:pt>
    <dgm:pt modelId="{2D31F3A1-F567-4607-B227-D19D0063486D}" type="parTrans" cxnId="{1E8D81CD-0A3C-4724-B5E4-276A620EEEB6}">
      <dgm:prSet/>
      <dgm:spPr/>
      <dgm:t>
        <a:bodyPr/>
        <a:lstStyle/>
        <a:p>
          <a:endParaRPr lang="en-US"/>
        </a:p>
      </dgm:t>
    </dgm:pt>
    <dgm:pt modelId="{48DD57E8-D5B6-4D3E-AF30-D73D6DABBD05}" type="sibTrans" cxnId="{1E8D81CD-0A3C-4724-B5E4-276A620EEEB6}">
      <dgm:prSet/>
      <dgm:spPr/>
      <dgm:t>
        <a:bodyPr/>
        <a:lstStyle/>
        <a:p>
          <a:endParaRPr lang="en-US"/>
        </a:p>
      </dgm:t>
    </dgm:pt>
    <dgm:pt modelId="{62F726F2-12AE-43E1-BB12-AC295C375FFD}">
      <dgm:prSet/>
      <dgm:spPr/>
      <dgm:t>
        <a:bodyPr/>
        <a:lstStyle/>
        <a:p>
          <a:pPr>
            <a:lnSpc>
              <a:spcPct val="100000"/>
            </a:lnSpc>
          </a:pPr>
          <a:r>
            <a:rPr lang="en-US" b="1" i="0" baseline="0"/>
            <a:t>Drawbacks:</a:t>
          </a:r>
          <a:r>
            <a:rPr lang="en-US" b="0" i="0" baseline="0"/>
            <a:t> While effective for certain images, this method often sacrifices fine details and texture, resulting in sketch composites that may appear overly simplistic or lacking in fidelity.</a:t>
          </a:r>
          <a:endParaRPr lang="en-US"/>
        </a:p>
      </dgm:t>
    </dgm:pt>
    <dgm:pt modelId="{6E244901-61CF-455B-81A0-8A3C2407CE5C}" type="parTrans" cxnId="{E39F0538-34C4-4519-9AC7-F4C72B4014A3}">
      <dgm:prSet/>
      <dgm:spPr/>
      <dgm:t>
        <a:bodyPr/>
        <a:lstStyle/>
        <a:p>
          <a:endParaRPr lang="en-US"/>
        </a:p>
      </dgm:t>
    </dgm:pt>
    <dgm:pt modelId="{58550330-FC8F-4189-97CA-7A12FF5C0A47}" type="sibTrans" cxnId="{E39F0538-34C4-4519-9AC7-F4C72B4014A3}">
      <dgm:prSet/>
      <dgm:spPr/>
      <dgm:t>
        <a:bodyPr/>
        <a:lstStyle/>
        <a:p>
          <a:endParaRPr lang="en-US"/>
        </a:p>
      </dgm:t>
    </dgm:pt>
    <dgm:pt modelId="{9DF9DC00-0DB7-46E3-ADAD-2502FAB4876B}" type="pres">
      <dgm:prSet presAssocID="{E02AD6C9-6B9B-43A2-8A81-51F90AD06B04}" presName="root" presStyleCnt="0">
        <dgm:presLayoutVars>
          <dgm:dir/>
          <dgm:resizeHandles val="exact"/>
        </dgm:presLayoutVars>
      </dgm:prSet>
      <dgm:spPr/>
    </dgm:pt>
    <dgm:pt modelId="{48E2DAEC-A1DA-44F3-B0A0-4B42D2468736}" type="pres">
      <dgm:prSet presAssocID="{ECCD64F4-EBA1-4AB2-A13C-5F216C3F3C19}" presName="compNode" presStyleCnt="0"/>
      <dgm:spPr/>
    </dgm:pt>
    <dgm:pt modelId="{AF8357A0-0FA0-455F-BD03-CFC2757BA477}" type="pres">
      <dgm:prSet presAssocID="{ECCD64F4-EBA1-4AB2-A13C-5F216C3F3C19}" presName="bgRect" presStyleLbl="bgShp" presStyleIdx="0" presStyleCnt="2"/>
      <dgm:spPr/>
    </dgm:pt>
    <dgm:pt modelId="{C288E60C-A8EC-4CE8-8E86-EBA6B46E4484}" type="pres">
      <dgm:prSet presAssocID="{ECCD64F4-EBA1-4AB2-A13C-5F216C3F3C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4698B20-F364-4A6F-8838-8CCA469B3972}" type="pres">
      <dgm:prSet presAssocID="{ECCD64F4-EBA1-4AB2-A13C-5F216C3F3C19}" presName="spaceRect" presStyleCnt="0"/>
      <dgm:spPr/>
    </dgm:pt>
    <dgm:pt modelId="{EAE98213-2708-407D-9C4C-9A4BF51873C8}" type="pres">
      <dgm:prSet presAssocID="{ECCD64F4-EBA1-4AB2-A13C-5F216C3F3C19}" presName="parTx" presStyleLbl="revTx" presStyleIdx="0" presStyleCnt="2">
        <dgm:presLayoutVars>
          <dgm:chMax val="0"/>
          <dgm:chPref val="0"/>
        </dgm:presLayoutVars>
      </dgm:prSet>
      <dgm:spPr/>
    </dgm:pt>
    <dgm:pt modelId="{32908069-7A7D-499A-B32E-E3B476858C9C}" type="pres">
      <dgm:prSet presAssocID="{48DD57E8-D5B6-4D3E-AF30-D73D6DABBD05}" presName="sibTrans" presStyleCnt="0"/>
      <dgm:spPr/>
    </dgm:pt>
    <dgm:pt modelId="{D768DBDF-F076-462A-BC6A-BA83D5806C8D}" type="pres">
      <dgm:prSet presAssocID="{62F726F2-12AE-43E1-BB12-AC295C375FFD}" presName="compNode" presStyleCnt="0"/>
      <dgm:spPr/>
    </dgm:pt>
    <dgm:pt modelId="{C58E06BB-A457-4F8B-8C7B-750F105396DF}" type="pres">
      <dgm:prSet presAssocID="{62F726F2-12AE-43E1-BB12-AC295C375FFD}" presName="bgRect" presStyleLbl="bgShp" presStyleIdx="1" presStyleCnt="2"/>
      <dgm:spPr/>
    </dgm:pt>
    <dgm:pt modelId="{26272CB3-127F-4693-89D9-3ED54F5200AD}" type="pres">
      <dgm:prSet presAssocID="{62F726F2-12AE-43E1-BB12-AC295C375F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C0D32738-6621-419D-9D2A-84C3DB7914D1}" type="pres">
      <dgm:prSet presAssocID="{62F726F2-12AE-43E1-BB12-AC295C375FFD}" presName="spaceRect" presStyleCnt="0"/>
      <dgm:spPr/>
    </dgm:pt>
    <dgm:pt modelId="{9DFD60ED-45AC-47DF-BBF7-871D8D50E8A5}" type="pres">
      <dgm:prSet presAssocID="{62F726F2-12AE-43E1-BB12-AC295C375FFD}" presName="parTx" presStyleLbl="revTx" presStyleIdx="1" presStyleCnt="2">
        <dgm:presLayoutVars>
          <dgm:chMax val="0"/>
          <dgm:chPref val="0"/>
        </dgm:presLayoutVars>
      </dgm:prSet>
      <dgm:spPr/>
    </dgm:pt>
  </dgm:ptLst>
  <dgm:cxnLst>
    <dgm:cxn modelId="{E39F0538-34C4-4519-9AC7-F4C72B4014A3}" srcId="{E02AD6C9-6B9B-43A2-8A81-51F90AD06B04}" destId="{62F726F2-12AE-43E1-BB12-AC295C375FFD}" srcOrd="1" destOrd="0" parTransId="{6E244901-61CF-455B-81A0-8A3C2407CE5C}" sibTransId="{58550330-FC8F-4189-97CA-7A12FF5C0A47}"/>
    <dgm:cxn modelId="{5AECB752-FE24-4B82-94A3-3E2E4A23F95F}" type="presOf" srcId="{62F726F2-12AE-43E1-BB12-AC295C375FFD}" destId="{9DFD60ED-45AC-47DF-BBF7-871D8D50E8A5}" srcOrd="0" destOrd="0" presId="urn:microsoft.com/office/officeart/2018/2/layout/IconVerticalSolidList"/>
    <dgm:cxn modelId="{1E8D81CD-0A3C-4724-B5E4-276A620EEEB6}" srcId="{E02AD6C9-6B9B-43A2-8A81-51F90AD06B04}" destId="{ECCD64F4-EBA1-4AB2-A13C-5F216C3F3C19}" srcOrd="0" destOrd="0" parTransId="{2D31F3A1-F567-4607-B227-D19D0063486D}" sibTransId="{48DD57E8-D5B6-4D3E-AF30-D73D6DABBD05}"/>
    <dgm:cxn modelId="{784EE8ED-4399-449F-9028-19871A879F8E}" type="presOf" srcId="{ECCD64F4-EBA1-4AB2-A13C-5F216C3F3C19}" destId="{EAE98213-2708-407D-9C4C-9A4BF51873C8}" srcOrd="0" destOrd="0" presId="urn:microsoft.com/office/officeart/2018/2/layout/IconVerticalSolidList"/>
    <dgm:cxn modelId="{B51F28F2-5F04-44EE-B24D-87653771BA47}" type="presOf" srcId="{E02AD6C9-6B9B-43A2-8A81-51F90AD06B04}" destId="{9DF9DC00-0DB7-46E3-ADAD-2502FAB4876B}" srcOrd="0" destOrd="0" presId="urn:microsoft.com/office/officeart/2018/2/layout/IconVerticalSolidList"/>
    <dgm:cxn modelId="{76142BA2-2057-45B5-9C57-D840DF1B36B9}" type="presParOf" srcId="{9DF9DC00-0DB7-46E3-ADAD-2502FAB4876B}" destId="{48E2DAEC-A1DA-44F3-B0A0-4B42D2468736}" srcOrd="0" destOrd="0" presId="urn:microsoft.com/office/officeart/2018/2/layout/IconVerticalSolidList"/>
    <dgm:cxn modelId="{2A6AB892-8D6A-4428-A6FD-75B5A189FD0A}" type="presParOf" srcId="{48E2DAEC-A1DA-44F3-B0A0-4B42D2468736}" destId="{AF8357A0-0FA0-455F-BD03-CFC2757BA477}" srcOrd="0" destOrd="0" presId="urn:microsoft.com/office/officeart/2018/2/layout/IconVerticalSolidList"/>
    <dgm:cxn modelId="{42CE73E1-BD26-4DA8-B74A-7A9BA9511684}" type="presParOf" srcId="{48E2DAEC-A1DA-44F3-B0A0-4B42D2468736}" destId="{C288E60C-A8EC-4CE8-8E86-EBA6B46E4484}" srcOrd="1" destOrd="0" presId="urn:microsoft.com/office/officeart/2018/2/layout/IconVerticalSolidList"/>
    <dgm:cxn modelId="{BFA0839C-9037-42E7-A54C-C581FAAB2F84}" type="presParOf" srcId="{48E2DAEC-A1DA-44F3-B0A0-4B42D2468736}" destId="{E4698B20-F364-4A6F-8838-8CCA469B3972}" srcOrd="2" destOrd="0" presId="urn:microsoft.com/office/officeart/2018/2/layout/IconVerticalSolidList"/>
    <dgm:cxn modelId="{10A4E90E-2125-48C0-921F-FC3F75A00B8A}" type="presParOf" srcId="{48E2DAEC-A1DA-44F3-B0A0-4B42D2468736}" destId="{EAE98213-2708-407D-9C4C-9A4BF51873C8}" srcOrd="3" destOrd="0" presId="urn:microsoft.com/office/officeart/2018/2/layout/IconVerticalSolidList"/>
    <dgm:cxn modelId="{CC6188B1-D260-453A-A877-A2FD9DA347CD}" type="presParOf" srcId="{9DF9DC00-0DB7-46E3-ADAD-2502FAB4876B}" destId="{32908069-7A7D-499A-B32E-E3B476858C9C}" srcOrd="1" destOrd="0" presId="urn:microsoft.com/office/officeart/2018/2/layout/IconVerticalSolidList"/>
    <dgm:cxn modelId="{080F2998-3E57-40F7-9C8F-50416056D488}" type="presParOf" srcId="{9DF9DC00-0DB7-46E3-ADAD-2502FAB4876B}" destId="{D768DBDF-F076-462A-BC6A-BA83D5806C8D}" srcOrd="2" destOrd="0" presId="urn:microsoft.com/office/officeart/2018/2/layout/IconVerticalSolidList"/>
    <dgm:cxn modelId="{C156EFCA-A55A-4353-A250-FB483268F3CB}" type="presParOf" srcId="{D768DBDF-F076-462A-BC6A-BA83D5806C8D}" destId="{C58E06BB-A457-4F8B-8C7B-750F105396DF}" srcOrd="0" destOrd="0" presId="urn:microsoft.com/office/officeart/2018/2/layout/IconVerticalSolidList"/>
    <dgm:cxn modelId="{21745679-49CE-4809-B521-67455C41CF4D}" type="presParOf" srcId="{D768DBDF-F076-462A-BC6A-BA83D5806C8D}" destId="{26272CB3-127F-4693-89D9-3ED54F5200AD}" srcOrd="1" destOrd="0" presId="urn:microsoft.com/office/officeart/2018/2/layout/IconVerticalSolidList"/>
    <dgm:cxn modelId="{62113939-950B-499F-BE68-168E85A57EB2}" type="presParOf" srcId="{D768DBDF-F076-462A-BC6A-BA83D5806C8D}" destId="{C0D32738-6621-419D-9D2A-84C3DB7914D1}" srcOrd="2" destOrd="0" presId="urn:microsoft.com/office/officeart/2018/2/layout/IconVerticalSolidList"/>
    <dgm:cxn modelId="{AA555B17-9FE6-414F-8F58-1FACA6AEC6A1}" type="presParOf" srcId="{D768DBDF-F076-462A-BC6A-BA83D5806C8D}" destId="{9DFD60ED-45AC-47DF-BBF7-871D8D50E8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FACA4B-2596-4B52-97C9-EE79F2B78CDB}"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E7DF8ED9-EFC1-432B-A22A-035D44AE4BE2}">
      <dgm:prSet/>
      <dgm:spPr/>
      <dgm:t>
        <a:bodyPr/>
        <a:lstStyle/>
        <a:p>
          <a:pPr>
            <a:defRPr cap="all"/>
          </a:pPr>
          <a:r>
            <a:rPr lang="en-US" b="0" i="0"/>
            <a:t>Example Images: Showcase a diverse set of images used in the experiment, spanning various subjects and compositions.</a:t>
          </a:r>
          <a:endParaRPr lang="en-US"/>
        </a:p>
      </dgm:t>
    </dgm:pt>
    <dgm:pt modelId="{99FC2308-CE6B-48F1-B88D-7CB94D5C02F1}" type="parTrans" cxnId="{C32277F0-89F7-4247-B5A8-126FA9640534}">
      <dgm:prSet/>
      <dgm:spPr/>
      <dgm:t>
        <a:bodyPr/>
        <a:lstStyle/>
        <a:p>
          <a:endParaRPr lang="en-US"/>
        </a:p>
      </dgm:t>
    </dgm:pt>
    <dgm:pt modelId="{CD3085DF-CA66-4755-9141-B52E84BAFE58}" type="sibTrans" cxnId="{C32277F0-89F7-4247-B5A8-126FA9640534}">
      <dgm:prSet/>
      <dgm:spPr/>
      <dgm:t>
        <a:bodyPr/>
        <a:lstStyle/>
        <a:p>
          <a:endParaRPr lang="en-US"/>
        </a:p>
      </dgm:t>
    </dgm:pt>
    <dgm:pt modelId="{866E00A7-A882-4D43-9953-FFD03F50D12D}">
      <dgm:prSet/>
      <dgm:spPr/>
      <dgm:t>
        <a:bodyPr/>
        <a:lstStyle/>
        <a:p>
          <a:pPr>
            <a:defRPr cap="all"/>
          </a:pPr>
          <a:r>
            <a:rPr lang="en-US" b="0" i="0"/>
            <a:t>Sketch Composites: Display the sketch composites generated using the Orthogonal Gaussian Lattice Method alongside their corresponding original images.</a:t>
          </a:r>
          <a:endParaRPr lang="en-US"/>
        </a:p>
      </dgm:t>
    </dgm:pt>
    <dgm:pt modelId="{F9C6CE2B-0037-41F3-BA26-F059EBD51AEC}" type="parTrans" cxnId="{A2A98817-FAB6-451F-A9A6-2FC9F8F311ED}">
      <dgm:prSet/>
      <dgm:spPr/>
      <dgm:t>
        <a:bodyPr/>
        <a:lstStyle/>
        <a:p>
          <a:endParaRPr lang="en-US"/>
        </a:p>
      </dgm:t>
    </dgm:pt>
    <dgm:pt modelId="{45D543DD-DFA0-43EC-B17A-BA030335E970}" type="sibTrans" cxnId="{A2A98817-FAB6-451F-A9A6-2FC9F8F311ED}">
      <dgm:prSet/>
      <dgm:spPr/>
      <dgm:t>
        <a:bodyPr/>
        <a:lstStyle/>
        <a:p>
          <a:endParaRPr lang="en-US"/>
        </a:p>
      </dgm:t>
    </dgm:pt>
    <dgm:pt modelId="{6587D562-FDF1-4C47-880D-12C11230BAF7}">
      <dgm:prSet/>
      <dgm:spPr/>
      <dgm:t>
        <a:bodyPr/>
        <a:lstStyle/>
        <a:p>
          <a:pPr>
            <a:defRPr cap="all"/>
          </a:pPr>
          <a:r>
            <a:rPr lang="en-US" b="0" i="0"/>
            <a:t>Evaluation: Provide a qualitative and quantitative analysis of the results, highlighting the fidelity, realism, and expressiveness of the generated sketch composites.</a:t>
          </a:r>
          <a:endParaRPr lang="en-US"/>
        </a:p>
      </dgm:t>
    </dgm:pt>
    <dgm:pt modelId="{3D519AC9-1680-445E-A420-4CDA9D9EB495}" type="parTrans" cxnId="{3C62DFD4-515E-4E97-AAAC-3C3608F89D09}">
      <dgm:prSet/>
      <dgm:spPr/>
      <dgm:t>
        <a:bodyPr/>
        <a:lstStyle/>
        <a:p>
          <a:endParaRPr lang="en-US"/>
        </a:p>
      </dgm:t>
    </dgm:pt>
    <dgm:pt modelId="{41F47B57-EACF-404B-AD11-E12A0FAD0AA7}" type="sibTrans" cxnId="{3C62DFD4-515E-4E97-AAAC-3C3608F89D09}">
      <dgm:prSet/>
      <dgm:spPr/>
      <dgm:t>
        <a:bodyPr/>
        <a:lstStyle/>
        <a:p>
          <a:endParaRPr lang="en-US"/>
        </a:p>
      </dgm:t>
    </dgm:pt>
    <dgm:pt modelId="{D9EBE65C-F2A8-464F-A403-EBD1E296F214}" type="pres">
      <dgm:prSet presAssocID="{5BFACA4B-2596-4B52-97C9-EE79F2B78CDB}" presName="vert0" presStyleCnt="0">
        <dgm:presLayoutVars>
          <dgm:dir/>
          <dgm:animOne val="branch"/>
          <dgm:animLvl val="lvl"/>
        </dgm:presLayoutVars>
      </dgm:prSet>
      <dgm:spPr/>
    </dgm:pt>
    <dgm:pt modelId="{5423CD5A-67F9-4AF4-B125-1E64F0D12E31}" type="pres">
      <dgm:prSet presAssocID="{E7DF8ED9-EFC1-432B-A22A-035D44AE4BE2}" presName="thickLine" presStyleLbl="alignNode1" presStyleIdx="0" presStyleCnt="3"/>
      <dgm:spPr/>
    </dgm:pt>
    <dgm:pt modelId="{37B5A319-2B2C-4A20-B421-A9579B7FCD53}" type="pres">
      <dgm:prSet presAssocID="{E7DF8ED9-EFC1-432B-A22A-035D44AE4BE2}" presName="horz1" presStyleCnt="0"/>
      <dgm:spPr/>
    </dgm:pt>
    <dgm:pt modelId="{BDD9FD5C-03ED-4652-A610-6719F13072C8}" type="pres">
      <dgm:prSet presAssocID="{E7DF8ED9-EFC1-432B-A22A-035D44AE4BE2}" presName="tx1" presStyleLbl="revTx" presStyleIdx="0" presStyleCnt="3"/>
      <dgm:spPr/>
    </dgm:pt>
    <dgm:pt modelId="{9F497DD3-34B5-45E3-8159-0E63204D159A}" type="pres">
      <dgm:prSet presAssocID="{E7DF8ED9-EFC1-432B-A22A-035D44AE4BE2}" presName="vert1" presStyleCnt="0"/>
      <dgm:spPr/>
    </dgm:pt>
    <dgm:pt modelId="{DAC7A77B-471B-46A7-92F1-C5FF26634B13}" type="pres">
      <dgm:prSet presAssocID="{866E00A7-A882-4D43-9953-FFD03F50D12D}" presName="thickLine" presStyleLbl="alignNode1" presStyleIdx="1" presStyleCnt="3"/>
      <dgm:spPr/>
    </dgm:pt>
    <dgm:pt modelId="{ABACCCDF-1573-4567-8831-8291410796C9}" type="pres">
      <dgm:prSet presAssocID="{866E00A7-A882-4D43-9953-FFD03F50D12D}" presName="horz1" presStyleCnt="0"/>
      <dgm:spPr/>
    </dgm:pt>
    <dgm:pt modelId="{EFF04A99-5505-4518-AD98-7F793BE28D7C}" type="pres">
      <dgm:prSet presAssocID="{866E00A7-A882-4D43-9953-FFD03F50D12D}" presName="tx1" presStyleLbl="revTx" presStyleIdx="1" presStyleCnt="3"/>
      <dgm:spPr/>
    </dgm:pt>
    <dgm:pt modelId="{58C6E356-D9E4-4902-9AE1-B4299EDBD303}" type="pres">
      <dgm:prSet presAssocID="{866E00A7-A882-4D43-9953-FFD03F50D12D}" presName="vert1" presStyleCnt="0"/>
      <dgm:spPr/>
    </dgm:pt>
    <dgm:pt modelId="{E52BE4D2-3170-4BC0-877A-5777C58E2236}" type="pres">
      <dgm:prSet presAssocID="{6587D562-FDF1-4C47-880D-12C11230BAF7}" presName="thickLine" presStyleLbl="alignNode1" presStyleIdx="2" presStyleCnt="3"/>
      <dgm:spPr/>
    </dgm:pt>
    <dgm:pt modelId="{0834AABB-51CF-4B05-8D63-B4E6E6375E80}" type="pres">
      <dgm:prSet presAssocID="{6587D562-FDF1-4C47-880D-12C11230BAF7}" presName="horz1" presStyleCnt="0"/>
      <dgm:spPr/>
    </dgm:pt>
    <dgm:pt modelId="{B619D8FC-4EAC-4431-BCBF-0D2D5F237D73}" type="pres">
      <dgm:prSet presAssocID="{6587D562-FDF1-4C47-880D-12C11230BAF7}" presName="tx1" presStyleLbl="revTx" presStyleIdx="2" presStyleCnt="3"/>
      <dgm:spPr/>
    </dgm:pt>
    <dgm:pt modelId="{F8A81AA5-C747-4F6F-8633-B6D6D4FA27D7}" type="pres">
      <dgm:prSet presAssocID="{6587D562-FDF1-4C47-880D-12C11230BAF7}" presName="vert1" presStyleCnt="0"/>
      <dgm:spPr/>
    </dgm:pt>
  </dgm:ptLst>
  <dgm:cxnLst>
    <dgm:cxn modelId="{A2A98817-FAB6-451F-A9A6-2FC9F8F311ED}" srcId="{5BFACA4B-2596-4B52-97C9-EE79F2B78CDB}" destId="{866E00A7-A882-4D43-9953-FFD03F50D12D}" srcOrd="1" destOrd="0" parTransId="{F9C6CE2B-0037-41F3-BA26-F059EBD51AEC}" sibTransId="{45D543DD-DFA0-43EC-B17A-BA030335E970}"/>
    <dgm:cxn modelId="{40571F69-FA84-435B-8D41-6D969714C2C5}" type="presOf" srcId="{E7DF8ED9-EFC1-432B-A22A-035D44AE4BE2}" destId="{BDD9FD5C-03ED-4652-A610-6719F13072C8}" srcOrd="0" destOrd="0" presId="urn:microsoft.com/office/officeart/2008/layout/LinedList"/>
    <dgm:cxn modelId="{030D6B92-7E83-4AD4-B14C-2D766CB662B4}" type="presOf" srcId="{866E00A7-A882-4D43-9953-FFD03F50D12D}" destId="{EFF04A99-5505-4518-AD98-7F793BE28D7C}" srcOrd="0" destOrd="0" presId="urn:microsoft.com/office/officeart/2008/layout/LinedList"/>
    <dgm:cxn modelId="{7EE8119C-6FEA-4459-8CC1-D87CCE00EF87}" type="presOf" srcId="{6587D562-FDF1-4C47-880D-12C11230BAF7}" destId="{B619D8FC-4EAC-4431-BCBF-0D2D5F237D73}" srcOrd="0" destOrd="0" presId="urn:microsoft.com/office/officeart/2008/layout/LinedList"/>
    <dgm:cxn modelId="{3C62DFD4-515E-4E97-AAAC-3C3608F89D09}" srcId="{5BFACA4B-2596-4B52-97C9-EE79F2B78CDB}" destId="{6587D562-FDF1-4C47-880D-12C11230BAF7}" srcOrd="2" destOrd="0" parTransId="{3D519AC9-1680-445E-A420-4CDA9D9EB495}" sibTransId="{41F47B57-EACF-404B-AD11-E12A0FAD0AA7}"/>
    <dgm:cxn modelId="{F467BAD8-E617-43A5-A03F-AC8003C89F4E}" type="presOf" srcId="{5BFACA4B-2596-4B52-97C9-EE79F2B78CDB}" destId="{D9EBE65C-F2A8-464F-A403-EBD1E296F214}" srcOrd="0" destOrd="0" presId="urn:microsoft.com/office/officeart/2008/layout/LinedList"/>
    <dgm:cxn modelId="{C32277F0-89F7-4247-B5A8-126FA9640534}" srcId="{5BFACA4B-2596-4B52-97C9-EE79F2B78CDB}" destId="{E7DF8ED9-EFC1-432B-A22A-035D44AE4BE2}" srcOrd="0" destOrd="0" parTransId="{99FC2308-CE6B-48F1-B88D-7CB94D5C02F1}" sibTransId="{CD3085DF-CA66-4755-9141-B52E84BAFE58}"/>
    <dgm:cxn modelId="{B34F03C6-D17F-400B-A181-F27419218285}" type="presParOf" srcId="{D9EBE65C-F2A8-464F-A403-EBD1E296F214}" destId="{5423CD5A-67F9-4AF4-B125-1E64F0D12E31}" srcOrd="0" destOrd="0" presId="urn:microsoft.com/office/officeart/2008/layout/LinedList"/>
    <dgm:cxn modelId="{17819957-4E2F-4F92-96A1-556D545B14DB}" type="presParOf" srcId="{D9EBE65C-F2A8-464F-A403-EBD1E296F214}" destId="{37B5A319-2B2C-4A20-B421-A9579B7FCD53}" srcOrd="1" destOrd="0" presId="urn:microsoft.com/office/officeart/2008/layout/LinedList"/>
    <dgm:cxn modelId="{DAF50012-9D55-452F-BA2A-D981FB65E3D9}" type="presParOf" srcId="{37B5A319-2B2C-4A20-B421-A9579B7FCD53}" destId="{BDD9FD5C-03ED-4652-A610-6719F13072C8}" srcOrd="0" destOrd="0" presId="urn:microsoft.com/office/officeart/2008/layout/LinedList"/>
    <dgm:cxn modelId="{1891C1F9-9AB0-4B90-A422-98983577C8B5}" type="presParOf" srcId="{37B5A319-2B2C-4A20-B421-A9579B7FCD53}" destId="{9F497DD3-34B5-45E3-8159-0E63204D159A}" srcOrd="1" destOrd="0" presId="urn:microsoft.com/office/officeart/2008/layout/LinedList"/>
    <dgm:cxn modelId="{79B12937-94E6-44BB-9BC1-EAEB2141705D}" type="presParOf" srcId="{D9EBE65C-F2A8-464F-A403-EBD1E296F214}" destId="{DAC7A77B-471B-46A7-92F1-C5FF26634B13}" srcOrd="2" destOrd="0" presId="urn:microsoft.com/office/officeart/2008/layout/LinedList"/>
    <dgm:cxn modelId="{45A5D89A-8FBB-4204-87D4-1FE2D2D77F68}" type="presParOf" srcId="{D9EBE65C-F2A8-464F-A403-EBD1E296F214}" destId="{ABACCCDF-1573-4567-8831-8291410796C9}" srcOrd="3" destOrd="0" presId="urn:microsoft.com/office/officeart/2008/layout/LinedList"/>
    <dgm:cxn modelId="{151C1F52-B35B-432B-8CB6-887228059130}" type="presParOf" srcId="{ABACCCDF-1573-4567-8831-8291410796C9}" destId="{EFF04A99-5505-4518-AD98-7F793BE28D7C}" srcOrd="0" destOrd="0" presId="urn:microsoft.com/office/officeart/2008/layout/LinedList"/>
    <dgm:cxn modelId="{4A96C929-7B9A-46EC-B2B9-5DAB53D7D883}" type="presParOf" srcId="{ABACCCDF-1573-4567-8831-8291410796C9}" destId="{58C6E356-D9E4-4902-9AE1-B4299EDBD303}" srcOrd="1" destOrd="0" presId="urn:microsoft.com/office/officeart/2008/layout/LinedList"/>
    <dgm:cxn modelId="{F3B1F436-74A5-480D-AEBE-B9720AC1A109}" type="presParOf" srcId="{D9EBE65C-F2A8-464F-A403-EBD1E296F214}" destId="{E52BE4D2-3170-4BC0-877A-5777C58E2236}" srcOrd="4" destOrd="0" presId="urn:microsoft.com/office/officeart/2008/layout/LinedList"/>
    <dgm:cxn modelId="{62F6FFBF-3847-4CA9-A394-DF7C8701FDB0}" type="presParOf" srcId="{D9EBE65C-F2A8-464F-A403-EBD1E296F214}" destId="{0834AABB-51CF-4B05-8D63-B4E6E6375E80}" srcOrd="5" destOrd="0" presId="urn:microsoft.com/office/officeart/2008/layout/LinedList"/>
    <dgm:cxn modelId="{95FBE3BB-CBEB-49B6-8FD6-C5C4DD9FE1A6}" type="presParOf" srcId="{0834AABB-51CF-4B05-8D63-B4E6E6375E80}" destId="{B619D8FC-4EAC-4431-BCBF-0D2D5F237D73}" srcOrd="0" destOrd="0" presId="urn:microsoft.com/office/officeart/2008/layout/LinedList"/>
    <dgm:cxn modelId="{A21E075D-07FC-4A6E-AA90-019AF05A5790}" type="presParOf" srcId="{0834AABB-51CF-4B05-8D63-B4E6E6375E80}" destId="{F8A81AA5-C747-4F6F-8633-B6D6D4FA27D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E38A9A-0E63-434F-A295-AE802CDDE5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7B958F-EF38-4FAD-A594-309A5274B035}">
      <dgm:prSet/>
      <dgm:spPr/>
      <dgm:t>
        <a:bodyPr/>
        <a:lstStyle/>
        <a:p>
          <a:pPr>
            <a:lnSpc>
              <a:spcPct val="100000"/>
            </a:lnSpc>
          </a:pPr>
          <a:r>
            <a:rPr lang="en-US" b="0" i="0"/>
            <a:t>Optimization: Explore potential avenues for optimizing the Orthogonal Gaussian Lattice Method, such as refining parameter selection, enhancing computational efficiency, or incorporating machine learning techniques.</a:t>
          </a:r>
          <a:endParaRPr lang="en-US"/>
        </a:p>
      </dgm:t>
    </dgm:pt>
    <dgm:pt modelId="{334B5209-1284-40A6-AF52-95328A5B805A}" type="parTrans" cxnId="{54272F8C-4108-4E7D-A8BB-8750CC772C4D}">
      <dgm:prSet/>
      <dgm:spPr/>
      <dgm:t>
        <a:bodyPr/>
        <a:lstStyle/>
        <a:p>
          <a:endParaRPr lang="en-US"/>
        </a:p>
      </dgm:t>
    </dgm:pt>
    <dgm:pt modelId="{8CEBCB84-57F8-4FC5-A1F0-8B31FD764B96}" type="sibTrans" cxnId="{54272F8C-4108-4E7D-A8BB-8750CC772C4D}">
      <dgm:prSet/>
      <dgm:spPr/>
      <dgm:t>
        <a:bodyPr/>
        <a:lstStyle/>
        <a:p>
          <a:endParaRPr lang="en-US"/>
        </a:p>
      </dgm:t>
    </dgm:pt>
    <dgm:pt modelId="{C93F4517-EBE7-4C6F-A609-A2A3577B95F6}">
      <dgm:prSet/>
      <dgm:spPr/>
      <dgm:t>
        <a:bodyPr/>
        <a:lstStyle/>
        <a:p>
          <a:pPr>
            <a:lnSpc>
              <a:spcPct val="100000"/>
            </a:lnSpc>
          </a:pPr>
          <a:r>
            <a:rPr lang="en-US" b="0" i="0"/>
            <a:t>Further Applications: Discuss potential applications beyond sketch composite generation, such as image classification, object recognition, or medical imaging.</a:t>
          </a:r>
          <a:endParaRPr lang="en-US"/>
        </a:p>
      </dgm:t>
    </dgm:pt>
    <dgm:pt modelId="{422CB208-E662-40A3-939B-1BE5D971969E}" type="parTrans" cxnId="{11C1FF7A-B1C7-4746-8E2B-BF0823382752}">
      <dgm:prSet/>
      <dgm:spPr/>
      <dgm:t>
        <a:bodyPr/>
        <a:lstStyle/>
        <a:p>
          <a:endParaRPr lang="en-US"/>
        </a:p>
      </dgm:t>
    </dgm:pt>
    <dgm:pt modelId="{E6F74339-3C51-40EF-80BA-BA494045745B}" type="sibTrans" cxnId="{11C1FF7A-B1C7-4746-8E2B-BF0823382752}">
      <dgm:prSet/>
      <dgm:spPr/>
      <dgm:t>
        <a:bodyPr/>
        <a:lstStyle/>
        <a:p>
          <a:endParaRPr lang="en-US"/>
        </a:p>
      </dgm:t>
    </dgm:pt>
    <dgm:pt modelId="{0727C02D-079C-4590-941A-55D6618BE12B}">
      <dgm:prSet/>
      <dgm:spPr/>
      <dgm:t>
        <a:bodyPr/>
        <a:lstStyle/>
        <a:p>
          <a:pPr>
            <a:lnSpc>
              <a:spcPct val="100000"/>
            </a:lnSpc>
          </a:pPr>
          <a:r>
            <a:rPr lang="en-US" b="0" i="0"/>
            <a:t>Conclusion: Summarize the significance of the method in advancing the field of image processing and sketch generation, emphasizing its potential impact on various real-world applications and research domains.</a:t>
          </a:r>
          <a:endParaRPr lang="en-US"/>
        </a:p>
      </dgm:t>
    </dgm:pt>
    <dgm:pt modelId="{CD9EB971-1FD2-4738-AEC3-755CDAFA00EE}" type="parTrans" cxnId="{2E2F5469-B799-4F4E-A39E-D9EC0AA49BBF}">
      <dgm:prSet/>
      <dgm:spPr/>
      <dgm:t>
        <a:bodyPr/>
        <a:lstStyle/>
        <a:p>
          <a:endParaRPr lang="en-US"/>
        </a:p>
      </dgm:t>
    </dgm:pt>
    <dgm:pt modelId="{9138DFE9-3ECA-44F2-A901-9910841AE54F}" type="sibTrans" cxnId="{2E2F5469-B799-4F4E-A39E-D9EC0AA49BBF}">
      <dgm:prSet/>
      <dgm:spPr/>
      <dgm:t>
        <a:bodyPr/>
        <a:lstStyle/>
        <a:p>
          <a:endParaRPr lang="en-US"/>
        </a:p>
      </dgm:t>
    </dgm:pt>
    <dgm:pt modelId="{9DCE440B-FC9A-45C3-AA0E-6EE1F5137EBE}" type="pres">
      <dgm:prSet presAssocID="{6EE38A9A-0E63-434F-A295-AE802CDDE558}" presName="root" presStyleCnt="0">
        <dgm:presLayoutVars>
          <dgm:dir/>
          <dgm:resizeHandles val="exact"/>
        </dgm:presLayoutVars>
      </dgm:prSet>
      <dgm:spPr/>
    </dgm:pt>
    <dgm:pt modelId="{062B371E-5063-41C9-88DF-2D4455061A97}" type="pres">
      <dgm:prSet presAssocID="{837B958F-EF38-4FAD-A594-309A5274B035}" presName="compNode" presStyleCnt="0"/>
      <dgm:spPr/>
    </dgm:pt>
    <dgm:pt modelId="{380506B9-D491-466F-BC34-1FEB9852B2F6}" type="pres">
      <dgm:prSet presAssocID="{837B958F-EF38-4FAD-A594-309A5274B035}" presName="bgRect" presStyleLbl="bgShp" presStyleIdx="0" presStyleCnt="3"/>
      <dgm:spPr/>
    </dgm:pt>
    <dgm:pt modelId="{DF885A81-DCD6-4D76-B6B1-B3E1BF2921A8}" type="pres">
      <dgm:prSet presAssocID="{837B958F-EF38-4FAD-A594-309A5274B0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DA2E871E-5D8C-4FCD-94A7-1B3922EF0653}" type="pres">
      <dgm:prSet presAssocID="{837B958F-EF38-4FAD-A594-309A5274B035}" presName="spaceRect" presStyleCnt="0"/>
      <dgm:spPr/>
    </dgm:pt>
    <dgm:pt modelId="{D07D840C-DEC0-401A-99F0-B5C21F6DD674}" type="pres">
      <dgm:prSet presAssocID="{837B958F-EF38-4FAD-A594-309A5274B035}" presName="parTx" presStyleLbl="revTx" presStyleIdx="0" presStyleCnt="3">
        <dgm:presLayoutVars>
          <dgm:chMax val="0"/>
          <dgm:chPref val="0"/>
        </dgm:presLayoutVars>
      </dgm:prSet>
      <dgm:spPr/>
    </dgm:pt>
    <dgm:pt modelId="{A8BADCA4-286F-43F2-92DA-910401690A4F}" type="pres">
      <dgm:prSet presAssocID="{8CEBCB84-57F8-4FC5-A1F0-8B31FD764B96}" presName="sibTrans" presStyleCnt="0"/>
      <dgm:spPr/>
    </dgm:pt>
    <dgm:pt modelId="{8E4A31C2-5354-421A-80C8-A9F1122CB598}" type="pres">
      <dgm:prSet presAssocID="{C93F4517-EBE7-4C6F-A609-A2A3577B95F6}" presName="compNode" presStyleCnt="0"/>
      <dgm:spPr/>
    </dgm:pt>
    <dgm:pt modelId="{2DA9FA90-E767-4155-9463-5946F8456563}" type="pres">
      <dgm:prSet presAssocID="{C93F4517-EBE7-4C6F-A609-A2A3577B95F6}" presName="bgRect" presStyleLbl="bgShp" presStyleIdx="1" presStyleCnt="3"/>
      <dgm:spPr/>
    </dgm:pt>
    <dgm:pt modelId="{6DF0FBB1-3650-40C4-8A96-3F3830A9B346}" type="pres">
      <dgm:prSet presAssocID="{C93F4517-EBE7-4C6F-A609-A2A3577B95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A34BF03-546A-4094-B6F1-63AD167DD06D}" type="pres">
      <dgm:prSet presAssocID="{C93F4517-EBE7-4C6F-A609-A2A3577B95F6}" presName="spaceRect" presStyleCnt="0"/>
      <dgm:spPr/>
    </dgm:pt>
    <dgm:pt modelId="{A04DB5D7-F064-49F1-96AD-CA94967CFF47}" type="pres">
      <dgm:prSet presAssocID="{C93F4517-EBE7-4C6F-A609-A2A3577B95F6}" presName="parTx" presStyleLbl="revTx" presStyleIdx="1" presStyleCnt="3">
        <dgm:presLayoutVars>
          <dgm:chMax val="0"/>
          <dgm:chPref val="0"/>
        </dgm:presLayoutVars>
      </dgm:prSet>
      <dgm:spPr/>
    </dgm:pt>
    <dgm:pt modelId="{F8B3D1FE-15CD-49F1-B4AC-C49AE0E12C10}" type="pres">
      <dgm:prSet presAssocID="{E6F74339-3C51-40EF-80BA-BA494045745B}" presName="sibTrans" presStyleCnt="0"/>
      <dgm:spPr/>
    </dgm:pt>
    <dgm:pt modelId="{E9543A7A-5C22-4FEF-9965-171DE3DAFBC0}" type="pres">
      <dgm:prSet presAssocID="{0727C02D-079C-4590-941A-55D6618BE12B}" presName="compNode" presStyleCnt="0"/>
      <dgm:spPr/>
    </dgm:pt>
    <dgm:pt modelId="{EEA5BD14-20A9-4939-8288-9F5F8578A5D0}" type="pres">
      <dgm:prSet presAssocID="{0727C02D-079C-4590-941A-55D6618BE12B}" presName="bgRect" presStyleLbl="bgShp" presStyleIdx="2" presStyleCnt="3"/>
      <dgm:spPr/>
    </dgm:pt>
    <dgm:pt modelId="{0075B81D-7C42-42AA-B0DD-23508C9CC6AB}" type="pres">
      <dgm:prSet presAssocID="{0727C02D-079C-4590-941A-55D6618BE1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8FEDC8AD-4A90-44E1-BDD2-77DB222892E9}" type="pres">
      <dgm:prSet presAssocID="{0727C02D-079C-4590-941A-55D6618BE12B}" presName="spaceRect" presStyleCnt="0"/>
      <dgm:spPr/>
    </dgm:pt>
    <dgm:pt modelId="{24F2A4AA-AB35-4B23-83FE-710F50253743}" type="pres">
      <dgm:prSet presAssocID="{0727C02D-079C-4590-941A-55D6618BE12B}" presName="parTx" presStyleLbl="revTx" presStyleIdx="2" presStyleCnt="3">
        <dgm:presLayoutVars>
          <dgm:chMax val="0"/>
          <dgm:chPref val="0"/>
        </dgm:presLayoutVars>
      </dgm:prSet>
      <dgm:spPr/>
    </dgm:pt>
  </dgm:ptLst>
  <dgm:cxnLst>
    <dgm:cxn modelId="{D2270D1B-6AA8-4368-A95E-A438A688149C}" type="presOf" srcId="{837B958F-EF38-4FAD-A594-309A5274B035}" destId="{D07D840C-DEC0-401A-99F0-B5C21F6DD674}" srcOrd="0" destOrd="0" presId="urn:microsoft.com/office/officeart/2018/2/layout/IconVerticalSolidList"/>
    <dgm:cxn modelId="{3A92EB29-3084-4813-A06D-07F267FF94AD}" type="presOf" srcId="{C93F4517-EBE7-4C6F-A609-A2A3577B95F6}" destId="{A04DB5D7-F064-49F1-96AD-CA94967CFF47}" srcOrd="0" destOrd="0" presId="urn:microsoft.com/office/officeart/2018/2/layout/IconVerticalSolidList"/>
    <dgm:cxn modelId="{50730442-95A0-45D4-8629-927408B636F1}" type="presOf" srcId="{6EE38A9A-0E63-434F-A295-AE802CDDE558}" destId="{9DCE440B-FC9A-45C3-AA0E-6EE1F5137EBE}" srcOrd="0" destOrd="0" presId="urn:microsoft.com/office/officeart/2018/2/layout/IconVerticalSolidList"/>
    <dgm:cxn modelId="{2E2F5469-B799-4F4E-A39E-D9EC0AA49BBF}" srcId="{6EE38A9A-0E63-434F-A295-AE802CDDE558}" destId="{0727C02D-079C-4590-941A-55D6618BE12B}" srcOrd="2" destOrd="0" parTransId="{CD9EB971-1FD2-4738-AEC3-755CDAFA00EE}" sibTransId="{9138DFE9-3ECA-44F2-A901-9910841AE54F}"/>
    <dgm:cxn modelId="{11C1FF7A-B1C7-4746-8E2B-BF0823382752}" srcId="{6EE38A9A-0E63-434F-A295-AE802CDDE558}" destId="{C93F4517-EBE7-4C6F-A609-A2A3577B95F6}" srcOrd="1" destOrd="0" parTransId="{422CB208-E662-40A3-939B-1BE5D971969E}" sibTransId="{E6F74339-3C51-40EF-80BA-BA494045745B}"/>
    <dgm:cxn modelId="{54272F8C-4108-4E7D-A8BB-8750CC772C4D}" srcId="{6EE38A9A-0E63-434F-A295-AE802CDDE558}" destId="{837B958F-EF38-4FAD-A594-309A5274B035}" srcOrd="0" destOrd="0" parTransId="{334B5209-1284-40A6-AF52-95328A5B805A}" sibTransId="{8CEBCB84-57F8-4FC5-A1F0-8B31FD764B96}"/>
    <dgm:cxn modelId="{F3D9B4A3-051D-4564-84AE-29A24BA89656}" type="presOf" srcId="{0727C02D-079C-4590-941A-55D6618BE12B}" destId="{24F2A4AA-AB35-4B23-83FE-710F50253743}" srcOrd="0" destOrd="0" presId="urn:microsoft.com/office/officeart/2018/2/layout/IconVerticalSolidList"/>
    <dgm:cxn modelId="{32028277-0D2B-402D-BB77-A4F709C07A10}" type="presParOf" srcId="{9DCE440B-FC9A-45C3-AA0E-6EE1F5137EBE}" destId="{062B371E-5063-41C9-88DF-2D4455061A97}" srcOrd="0" destOrd="0" presId="urn:microsoft.com/office/officeart/2018/2/layout/IconVerticalSolidList"/>
    <dgm:cxn modelId="{CF1EE552-21A3-410D-98FA-5A1F3C6C9C8B}" type="presParOf" srcId="{062B371E-5063-41C9-88DF-2D4455061A97}" destId="{380506B9-D491-466F-BC34-1FEB9852B2F6}" srcOrd="0" destOrd="0" presId="urn:microsoft.com/office/officeart/2018/2/layout/IconVerticalSolidList"/>
    <dgm:cxn modelId="{192DB6C6-F70F-442E-862B-11F27C706ACE}" type="presParOf" srcId="{062B371E-5063-41C9-88DF-2D4455061A97}" destId="{DF885A81-DCD6-4D76-B6B1-B3E1BF2921A8}" srcOrd="1" destOrd="0" presId="urn:microsoft.com/office/officeart/2018/2/layout/IconVerticalSolidList"/>
    <dgm:cxn modelId="{AA02FCAA-916C-4161-85AD-937E99C41B52}" type="presParOf" srcId="{062B371E-5063-41C9-88DF-2D4455061A97}" destId="{DA2E871E-5D8C-4FCD-94A7-1B3922EF0653}" srcOrd="2" destOrd="0" presId="urn:microsoft.com/office/officeart/2018/2/layout/IconVerticalSolidList"/>
    <dgm:cxn modelId="{9EE3FAC0-6DCC-4E66-8E5C-78F8A7F92A29}" type="presParOf" srcId="{062B371E-5063-41C9-88DF-2D4455061A97}" destId="{D07D840C-DEC0-401A-99F0-B5C21F6DD674}" srcOrd="3" destOrd="0" presId="urn:microsoft.com/office/officeart/2018/2/layout/IconVerticalSolidList"/>
    <dgm:cxn modelId="{1CC82B1E-431C-4819-94E8-2B3EDB36C99E}" type="presParOf" srcId="{9DCE440B-FC9A-45C3-AA0E-6EE1F5137EBE}" destId="{A8BADCA4-286F-43F2-92DA-910401690A4F}" srcOrd="1" destOrd="0" presId="urn:microsoft.com/office/officeart/2018/2/layout/IconVerticalSolidList"/>
    <dgm:cxn modelId="{45295896-9DF0-43C9-A568-B5EB22DA3EDD}" type="presParOf" srcId="{9DCE440B-FC9A-45C3-AA0E-6EE1F5137EBE}" destId="{8E4A31C2-5354-421A-80C8-A9F1122CB598}" srcOrd="2" destOrd="0" presId="urn:microsoft.com/office/officeart/2018/2/layout/IconVerticalSolidList"/>
    <dgm:cxn modelId="{B1B4D420-F054-4185-ADDC-36E21E73F9E3}" type="presParOf" srcId="{8E4A31C2-5354-421A-80C8-A9F1122CB598}" destId="{2DA9FA90-E767-4155-9463-5946F8456563}" srcOrd="0" destOrd="0" presId="urn:microsoft.com/office/officeart/2018/2/layout/IconVerticalSolidList"/>
    <dgm:cxn modelId="{8B0313F9-C28B-46F2-8275-C8A43F181C45}" type="presParOf" srcId="{8E4A31C2-5354-421A-80C8-A9F1122CB598}" destId="{6DF0FBB1-3650-40C4-8A96-3F3830A9B346}" srcOrd="1" destOrd="0" presId="urn:microsoft.com/office/officeart/2018/2/layout/IconVerticalSolidList"/>
    <dgm:cxn modelId="{8AB7A66A-EC37-4658-BC37-014A87B9CA5B}" type="presParOf" srcId="{8E4A31C2-5354-421A-80C8-A9F1122CB598}" destId="{7A34BF03-546A-4094-B6F1-63AD167DD06D}" srcOrd="2" destOrd="0" presId="urn:microsoft.com/office/officeart/2018/2/layout/IconVerticalSolidList"/>
    <dgm:cxn modelId="{8B0B9E25-E9BB-403D-B2FC-410C980FCFB8}" type="presParOf" srcId="{8E4A31C2-5354-421A-80C8-A9F1122CB598}" destId="{A04DB5D7-F064-49F1-96AD-CA94967CFF47}" srcOrd="3" destOrd="0" presId="urn:microsoft.com/office/officeart/2018/2/layout/IconVerticalSolidList"/>
    <dgm:cxn modelId="{4D3E9C2B-A7C8-4FA0-9FCD-65E5E9CBCE82}" type="presParOf" srcId="{9DCE440B-FC9A-45C3-AA0E-6EE1F5137EBE}" destId="{F8B3D1FE-15CD-49F1-B4AC-C49AE0E12C10}" srcOrd="3" destOrd="0" presId="urn:microsoft.com/office/officeart/2018/2/layout/IconVerticalSolidList"/>
    <dgm:cxn modelId="{7E10A18E-53D2-44FE-80E3-AB8BC9870853}" type="presParOf" srcId="{9DCE440B-FC9A-45C3-AA0E-6EE1F5137EBE}" destId="{E9543A7A-5C22-4FEF-9965-171DE3DAFBC0}" srcOrd="4" destOrd="0" presId="urn:microsoft.com/office/officeart/2018/2/layout/IconVerticalSolidList"/>
    <dgm:cxn modelId="{523CEFFA-E703-4EB2-8F3F-16AF8A8BC918}" type="presParOf" srcId="{E9543A7A-5C22-4FEF-9965-171DE3DAFBC0}" destId="{EEA5BD14-20A9-4939-8288-9F5F8578A5D0}" srcOrd="0" destOrd="0" presId="urn:microsoft.com/office/officeart/2018/2/layout/IconVerticalSolidList"/>
    <dgm:cxn modelId="{3A463AB4-8D24-4E0F-90E7-6983BDD41350}" type="presParOf" srcId="{E9543A7A-5C22-4FEF-9965-171DE3DAFBC0}" destId="{0075B81D-7C42-42AA-B0DD-23508C9CC6AB}" srcOrd="1" destOrd="0" presId="urn:microsoft.com/office/officeart/2018/2/layout/IconVerticalSolidList"/>
    <dgm:cxn modelId="{25B877A2-AEAD-4AB0-A86A-EEA05303BA87}" type="presParOf" srcId="{E9543A7A-5C22-4FEF-9965-171DE3DAFBC0}" destId="{8FEDC8AD-4A90-44E1-BDD2-77DB222892E9}" srcOrd="2" destOrd="0" presId="urn:microsoft.com/office/officeart/2018/2/layout/IconVerticalSolidList"/>
    <dgm:cxn modelId="{06C98F01-A5C4-487D-ADC9-DEF1F3D23D21}" type="presParOf" srcId="{E9543A7A-5C22-4FEF-9965-171DE3DAFBC0}" destId="{24F2A4AA-AB35-4B23-83FE-710F502537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10934-EF1F-4196-9FD8-42B8EA0801FA}">
      <dsp:nvSpPr>
        <dsp:cNvPr id="0" name=""/>
        <dsp:cNvSpPr/>
      </dsp:nvSpPr>
      <dsp:spPr>
        <a:xfrm>
          <a:off x="0" y="2077"/>
          <a:ext cx="10895369" cy="9420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0C674-5232-494F-AFF8-2384A894CDAE}">
      <dsp:nvSpPr>
        <dsp:cNvPr id="0" name=""/>
        <dsp:cNvSpPr/>
      </dsp:nvSpPr>
      <dsp:spPr>
        <a:xfrm>
          <a:off x="284962" y="214033"/>
          <a:ext cx="518620" cy="518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4EAF4F-9BA1-45BC-A89F-39A9E99226C9}">
      <dsp:nvSpPr>
        <dsp:cNvPr id="0" name=""/>
        <dsp:cNvSpPr/>
      </dsp:nvSpPr>
      <dsp:spPr>
        <a:xfrm>
          <a:off x="1088545" y="2077"/>
          <a:ext cx="9790060"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622300">
            <a:lnSpc>
              <a:spcPct val="90000"/>
            </a:lnSpc>
            <a:spcBef>
              <a:spcPct val="0"/>
            </a:spcBef>
            <a:spcAft>
              <a:spcPct val="35000"/>
            </a:spcAft>
            <a:buNone/>
          </a:pPr>
          <a:r>
            <a:rPr lang="en-US" sz="1400" b="1" i="0" kern="1200"/>
            <a:t>Motivation:</a:t>
          </a:r>
          <a:r>
            <a:rPr lang="en-US" sz="1400" b="0" i="0" kern="1200"/>
            <a:t> Image sketch composites find applications in various domains such as digital art, image editing, and forensic analysis. However, existing methods often struggle with balancing detail preservation and artistic interpretation. This project seeks to address these challenges by introducing a novel approach to feature extraction and sketch generation.</a:t>
          </a:r>
          <a:endParaRPr lang="en-US" sz="1400" kern="1200"/>
        </a:p>
      </dsp:txBody>
      <dsp:txXfrm>
        <a:off x="1088545" y="2077"/>
        <a:ext cx="9790060" cy="971463"/>
      </dsp:txXfrm>
    </dsp:sp>
    <dsp:sp modelId="{64A77553-EE54-43B8-A718-497526501FE2}">
      <dsp:nvSpPr>
        <dsp:cNvPr id="0" name=""/>
        <dsp:cNvSpPr/>
      </dsp:nvSpPr>
      <dsp:spPr>
        <a:xfrm>
          <a:off x="0" y="1216406"/>
          <a:ext cx="10895369" cy="9420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9563F-C3A0-47C2-AA32-0E067A259C7F}">
      <dsp:nvSpPr>
        <dsp:cNvPr id="0" name=""/>
        <dsp:cNvSpPr/>
      </dsp:nvSpPr>
      <dsp:spPr>
        <a:xfrm>
          <a:off x="284962" y="1428362"/>
          <a:ext cx="518620" cy="518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024DA1-8859-42F1-9CFC-932979F85E85}">
      <dsp:nvSpPr>
        <dsp:cNvPr id="0" name=""/>
        <dsp:cNvSpPr/>
      </dsp:nvSpPr>
      <dsp:spPr>
        <a:xfrm>
          <a:off x="1088545" y="1216406"/>
          <a:ext cx="9790060"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622300">
            <a:lnSpc>
              <a:spcPct val="90000"/>
            </a:lnSpc>
            <a:spcBef>
              <a:spcPct val="0"/>
            </a:spcBef>
            <a:spcAft>
              <a:spcPct val="35000"/>
            </a:spcAft>
            <a:buNone/>
          </a:pPr>
          <a:r>
            <a:rPr lang="en-US" sz="1400" b="1" i="0" kern="1200"/>
            <a:t>Challenges:</a:t>
          </a:r>
          <a:r>
            <a:rPr lang="en-US" sz="1400" b="0" i="0" kern="1200"/>
            <a:t> Traditional methods may oversimplify image features, resulting in sketches that lack depth and realism. Moreover, achieving a balance between feature preservation and abstraction remains a significant challenge in image processing.</a:t>
          </a:r>
          <a:endParaRPr lang="en-US" sz="1400" kern="1200"/>
        </a:p>
      </dsp:txBody>
      <dsp:txXfrm>
        <a:off x="1088545" y="1216406"/>
        <a:ext cx="9790060" cy="971463"/>
      </dsp:txXfrm>
    </dsp:sp>
    <dsp:sp modelId="{4C1A1ECF-7EFF-443F-9CC6-9E36F167033F}">
      <dsp:nvSpPr>
        <dsp:cNvPr id="0" name=""/>
        <dsp:cNvSpPr/>
      </dsp:nvSpPr>
      <dsp:spPr>
        <a:xfrm>
          <a:off x="0" y="2430736"/>
          <a:ext cx="10895369" cy="9420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617A9-976C-4A84-B785-0484B3DED6D9}">
      <dsp:nvSpPr>
        <dsp:cNvPr id="0" name=""/>
        <dsp:cNvSpPr/>
      </dsp:nvSpPr>
      <dsp:spPr>
        <a:xfrm>
          <a:off x="284962" y="2642691"/>
          <a:ext cx="518620" cy="518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BA176E-D642-448D-9EF0-971321E8C930}">
      <dsp:nvSpPr>
        <dsp:cNvPr id="0" name=""/>
        <dsp:cNvSpPr/>
      </dsp:nvSpPr>
      <dsp:spPr>
        <a:xfrm>
          <a:off x="1088545" y="2430736"/>
          <a:ext cx="9790060"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622300">
            <a:lnSpc>
              <a:spcPct val="90000"/>
            </a:lnSpc>
            <a:spcBef>
              <a:spcPct val="0"/>
            </a:spcBef>
            <a:spcAft>
              <a:spcPct val="35000"/>
            </a:spcAft>
            <a:buNone/>
          </a:pPr>
          <a:r>
            <a:rPr lang="en-US" sz="1400" b="1" i="0" kern="1200"/>
            <a:t>Objectives:</a:t>
          </a:r>
          <a:r>
            <a:rPr lang="en-US" sz="1400" b="0" i="0" kern="1200"/>
            <a:t> The primary goal of this project is to develop an innovative method for feature extraction that captures the essence of the original image while enabling the creation of expressive and visually appealing sketch composites.</a:t>
          </a:r>
          <a:endParaRPr lang="en-US" sz="1400" kern="1200"/>
        </a:p>
      </dsp:txBody>
      <dsp:txXfrm>
        <a:off x="1088545" y="2430736"/>
        <a:ext cx="9790060" cy="971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57A0-0FA0-455F-BD03-CFC2757BA477}">
      <dsp:nvSpPr>
        <dsp:cNvPr id="0" name=""/>
        <dsp:cNvSpPr/>
      </dsp:nvSpPr>
      <dsp:spPr>
        <a:xfrm>
          <a:off x="0" y="457449"/>
          <a:ext cx="10895369" cy="111702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8E60C-A8EC-4CE8-8E86-EBA6B46E4484}">
      <dsp:nvSpPr>
        <dsp:cNvPr id="0" name=""/>
        <dsp:cNvSpPr/>
      </dsp:nvSpPr>
      <dsp:spPr>
        <a:xfrm>
          <a:off x="337901" y="708781"/>
          <a:ext cx="614365" cy="614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E98213-2708-407D-9C4C-9A4BF51873C8}">
      <dsp:nvSpPr>
        <dsp:cNvPr id="0" name=""/>
        <dsp:cNvSpPr/>
      </dsp:nvSpPr>
      <dsp:spPr>
        <a:xfrm>
          <a:off x="1290167" y="457449"/>
          <a:ext cx="9605202" cy="1117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9" tIns="118219" rIns="118219" bIns="118219" numCol="1" spcCol="1270" anchor="ctr" anchorCtr="0">
          <a:noAutofit/>
        </a:bodyPr>
        <a:lstStyle/>
        <a:p>
          <a:pPr marL="0" lvl="0" indent="0" algn="l" defTabSz="622300">
            <a:lnSpc>
              <a:spcPct val="100000"/>
            </a:lnSpc>
            <a:spcBef>
              <a:spcPct val="0"/>
            </a:spcBef>
            <a:spcAft>
              <a:spcPct val="35000"/>
            </a:spcAft>
            <a:buNone/>
          </a:pPr>
          <a:r>
            <a:rPr lang="en-US" sz="1400" b="1" i="0" kern="1200" baseline="0"/>
            <a:t>Description:</a:t>
          </a:r>
          <a:r>
            <a:rPr lang="en-US" sz="1400" b="0" i="0" kern="1200" baseline="0"/>
            <a:t> The Gaussian Blur-Blend Method is widely used for generating sketch-like effects from images. It involves convolving the grayscale image with a Gaussian filter to smooth out details and create a blurred version. By dividing the original grayscale image by the blurred one, an edge-enhanced effect is achieved, resembling a sketch.</a:t>
          </a:r>
          <a:endParaRPr lang="en-US" sz="1400" kern="1200"/>
        </a:p>
      </dsp:txBody>
      <dsp:txXfrm>
        <a:off x="1290167" y="457449"/>
        <a:ext cx="9605202" cy="1117028"/>
      </dsp:txXfrm>
    </dsp:sp>
    <dsp:sp modelId="{C58E06BB-A457-4F8B-8C7B-750F105396DF}">
      <dsp:nvSpPr>
        <dsp:cNvPr id="0" name=""/>
        <dsp:cNvSpPr/>
      </dsp:nvSpPr>
      <dsp:spPr>
        <a:xfrm>
          <a:off x="0" y="1829798"/>
          <a:ext cx="10895369" cy="111702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72CB3-127F-4693-89D9-3ED54F5200AD}">
      <dsp:nvSpPr>
        <dsp:cNvPr id="0" name=""/>
        <dsp:cNvSpPr/>
      </dsp:nvSpPr>
      <dsp:spPr>
        <a:xfrm>
          <a:off x="337901" y="2081130"/>
          <a:ext cx="614365" cy="614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FD60ED-45AC-47DF-BBF7-871D8D50E8A5}">
      <dsp:nvSpPr>
        <dsp:cNvPr id="0" name=""/>
        <dsp:cNvSpPr/>
      </dsp:nvSpPr>
      <dsp:spPr>
        <a:xfrm>
          <a:off x="1290167" y="1829798"/>
          <a:ext cx="9605202" cy="1117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9" tIns="118219" rIns="118219" bIns="118219" numCol="1" spcCol="1270" anchor="ctr" anchorCtr="0">
          <a:noAutofit/>
        </a:bodyPr>
        <a:lstStyle/>
        <a:p>
          <a:pPr marL="0" lvl="0" indent="0" algn="l" defTabSz="622300">
            <a:lnSpc>
              <a:spcPct val="100000"/>
            </a:lnSpc>
            <a:spcBef>
              <a:spcPct val="0"/>
            </a:spcBef>
            <a:spcAft>
              <a:spcPct val="35000"/>
            </a:spcAft>
            <a:buNone/>
          </a:pPr>
          <a:r>
            <a:rPr lang="en-US" sz="1400" b="1" i="0" kern="1200" baseline="0"/>
            <a:t>Drawbacks:</a:t>
          </a:r>
          <a:r>
            <a:rPr lang="en-US" sz="1400" b="0" i="0" kern="1200" baseline="0"/>
            <a:t> While effective for certain images, this method often sacrifices fine details and texture, resulting in sketch composites that may appear overly simplistic or lacking in fidelity.</a:t>
          </a:r>
          <a:endParaRPr lang="en-US" sz="1400" kern="1200"/>
        </a:p>
      </dsp:txBody>
      <dsp:txXfrm>
        <a:off x="1290167" y="1829798"/>
        <a:ext cx="9605202" cy="1117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3CD5A-67F9-4AF4-B125-1E64F0D12E31}">
      <dsp:nvSpPr>
        <dsp:cNvPr id="0" name=""/>
        <dsp:cNvSpPr/>
      </dsp:nvSpPr>
      <dsp:spPr>
        <a:xfrm>
          <a:off x="0" y="2048"/>
          <a:ext cx="894654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9FD5C-03ED-4652-A610-6719F13072C8}">
      <dsp:nvSpPr>
        <dsp:cNvPr id="0" name=""/>
        <dsp:cNvSpPr/>
      </dsp:nvSpPr>
      <dsp:spPr>
        <a:xfrm>
          <a:off x="0" y="2048"/>
          <a:ext cx="8946541" cy="139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b="0" i="0" kern="1200"/>
            <a:t>Example Images: Showcase a diverse set of images used in the experiment, spanning various subjects and compositions.</a:t>
          </a:r>
          <a:endParaRPr lang="en-US" sz="2200" kern="1200"/>
        </a:p>
      </dsp:txBody>
      <dsp:txXfrm>
        <a:off x="0" y="2048"/>
        <a:ext cx="8946541" cy="1397127"/>
      </dsp:txXfrm>
    </dsp:sp>
    <dsp:sp modelId="{DAC7A77B-471B-46A7-92F1-C5FF26634B13}">
      <dsp:nvSpPr>
        <dsp:cNvPr id="0" name=""/>
        <dsp:cNvSpPr/>
      </dsp:nvSpPr>
      <dsp:spPr>
        <a:xfrm>
          <a:off x="0" y="1399176"/>
          <a:ext cx="894654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04A99-5505-4518-AD98-7F793BE28D7C}">
      <dsp:nvSpPr>
        <dsp:cNvPr id="0" name=""/>
        <dsp:cNvSpPr/>
      </dsp:nvSpPr>
      <dsp:spPr>
        <a:xfrm>
          <a:off x="0" y="1399176"/>
          <a:ext cx="8946541" cy="139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b="0" i="0" kern="1200"/>
            <a:t>Sketch Composites: Display the sketch composites generated using the Orthogonal Gaussian Lattice Method alongside their corresponding original images.</a:t>
          </a:r>
          <a:endParaRPr lang="en-US" sz="2200" kern="1200"/>
        </a:p>
      </dsp:txBody>
      <dsp:txXfrm>
        <a:off x="0" y="1399176"/>
        <a:ext cx="8946541" cy="1397127"/>
      </dsp:txXfrm>
    </dsp:sp>
    <dsp:sp modelId="{E52BE4D2-3170-4BC0-877A-5777C58E2236}">
      <dsp:nvSpPr>
        <dsp:cNvPr id="0" name=""/>
        <dsp:cNvSpPr/>
      </dsp:nvSpPr>
      <dsp:spPr>
        <a:xfrm>
          <a:off x="0" y="2796304"/>
          <a:ext cx="894654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19D8FC-4EAC-4431-BCBF-0D2D5F237D73}">
      <dsp:nvSpPr>
        <dsp:cNvPr id="0" name=""/>
        <dsp:cNvSpPr/>
      </dsp:nvSpPr>
      <dsp:spPr>
        <a:xfrm>
          <a:off x="0" y="2796304"/>
          <a:ext cx="8946541" cy="139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b="0" i="0" kern="1200"/>
            <a:t>Evaluation: Provide a qualitative and quantitative analysis of the results, highlighting the fidelity, realism, and expressiveness of the generated sketch composites.</a:t>
          </a:r>
          <a:endParaRPr lang="en-US" sz="2200" kern="1200"/>
        </a:p>
      </dsp:txBody>
      <dsp:txXfrm>
        <a:off x="0" y="2796304"/>
        <a:ext cx="8946541" cy="1397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506B9-D491-466F-BC34-1FEB9852B2F6}">
      <dsp:nvSpPr>
        <dsp:cNvPr id="0" name=""/>
        <dsp:cNvSpPr/>
      </dsp:nvSpPr>
      <dsp:spPr>
        <a:xfrm>
          <a:off x="0" y="413"/>
          <a:ext cx="10901362" cy="9664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85A81-DCD6-4D76-B6B1-B3E1BF2921A8}">
      <dsp:nvSpPr>
        <dsp:cNvPr id="0" name=""/>
        <dsp:cNvSpPr/>
      </dsp:nvSpPr>
      <dsp:spPr>
        <a:xfrm>
          <a:off x="292342" y="217857"/>
          <a:ext cx="531531" cy="531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7D840C-DEC0-401A-99F0-B5C21F6DD674}">
      <dsp:nvSpPr>
        <dsp:cNvPr id="0" name=""/>
        <dsp:cNvSpPr/>
      </dsp:nvSpPr>
      <dsp:spPr>
        <a:xfrm>
          <a:off x="1116216" y="413"/>
          <a:ext cx="9785145" cy="96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80" tIns="102280" rIns="102280" bIns="102280" numCol="1" spcCol="1270" anchor="ctr" anchorCtr="0">
          <a:noAutofit/>
        </a:bodyPr>
        <a:lstStyle/>
        <a:p>
          <a:pPr marL="0" lvl="0" indent="0" algn="l" defTabSz="711200">
            <a:lnSpc>
              <a:spcPct val="100000"/>
            </a:lnSpc>
            <a:spcBef>
              <a:spcPct val="0"/>
            </a:spcBef>
            <a:spcAft>
              <a:spcPct val="35000"/>
            </a:spcAft>
            <a:buNone/>
          </a:pPr>
          <a:r>
            <a:rPr lang="en-US" sz="1600" b="0" i="0" kern="1200"/>
            <a:t>Optimization: Explore potential avenues for optimizing the Orthogonal Gaussian Lattice Method, such as refining parameter selection, enhancing computational efficiency, or incorporating machine learning techniques.</a:t>
          </a:r>
          <a:endParaRPr lang="en-US" sz="1600" kern="1200"/>
        </a:p>
      </dsp:txBody>
      <dsp:txXfrm>
        <a:off x="1116216" y="413"/>
        <a:ext cx="9785145" cy="966421"/>
      </dsp:txXfrm>
    </dsp:sp>
    <dsp:sp modelId="{2DA9FA90-E767-4155-9463-5946F8456563}">
      <dsp:nvSpPr>
        <dsp:cNvPr id="0" name=""/>
        <dsp:cNvSpPr/>
      </dsp:nvSpPr>
      <dsp:spPr>
        <a:xfrm>
          <a:off x="0" y="1208439"/>
          <a:ext cx="10901362" cy="9664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0FBB1-3650-40C4-8A96-3F3830A9B346}">
      <dsp:nvSpPr>
        <dsp:cNvPr id="0" name=""/>
        <dsp:cNvSpPr/>
      </dsp:nvSpPr>
      <dsp:spPr>
        <a:xfrm>
          <a:off x="292342" y="1425884"/>
          <a:ext cx="531531" cy="531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4DB5D7-F064-49F1-96AD-CA94967CFF47}">
      <dsp:nvSpPr>
        <dsp:cNvPr id="0" name=""/>
        <dsp:cNvSpPr/>
      </dsp:nvSpPr>
      <dsp:spPr>
        <a:xfrm>
          <a:off x="1116216" y="1208439"/>
          <a:ext cx="9785145" cy="96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80" tIns="102280" rIns="102280" bIns="102280" numCol="1" spcCol="1270" anchor="ctr" anchorCtr="0">
          <a:noAutofit/>
        </a:bodyPr>
        <a:lstStyle/>
        <a:p>
          <a:pPr marL="0" lvl="0" indent="0" algn="l" defTabSz="711200">
            <a:lnSpc>
              <a:spcPct val="100000"/>
            </a:lnSpc>
            <a:spcBef>
              <a:spcPct val="0"/>
            </a:spcBef>
            <a:spcAft>
              <a:spcPct val="35000"/>
            </a:spcAft>
            <a:buNone/>
          </a:pPr>
          <a:r>
            <a:rPr lang="en-US" sz="1600" b="0" i="0" kern="1200"/>
            <a:t>Further Applications: Discuss potential applications beyond sketch composite generation, such as image classification, object recognition, or medical imaging.</a:t>
          </a:r>
          <a:endParaRPr lang="en-US" sz="1600" kern="1200"/>
        </a:p>
      </dsp:txBody>
      <dsp:txXfrm>
        <a:off x="1116216" y="1208439"/>
        <a:ext cx="9785145" cy="966421"/>
      </dsp:txXfrm>
    </dsp:sp>
    <dsp:sp modelId="{EEA5BD14-20A9-4939-8288-9F5F8578A5D0}">
      <dsp:nvSpPr>
        <dsp:cNvPr id="0" name=""/>
        <dsp:cNvSpPr/>
      </dsp:nvSpPr>
      <dsp:spPr>
        <a:xfrm>
          <a:off x="0" y="2416466"/>
          <a:ext cx="10901362" cy="9664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5B81D-7C42-42AA-B0DD-23508C9CC6AB}">
      <dsp:nvSpPr>
        <dsp:cNvPr id="0" name=""/>
        <dsp:cNvSpPr/>
      </dsp:nvSpPr>
      <dsp:spPr>
        <a:xfrm>
          <a:off x="292342" y="2633911"/>
          <a:ext cx="531531" cy="531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F2A4AA-AB35-4B23-83FE-710F50253743}">
      <dsp:nvSpPr>
        <dsp:cNvPr id="0" name=""/>
        <dsp:cNvSpPr/>
      </dsp:nvSpPr>
      <dsp:spPr>
        <a:xfrm>
          <a:off x="1116216" y="2416466"/>
          <a:ext cx="9785145" cy="96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80" tIns="102280" rIns="102280" bIns="102280" numCol="1" spcCol="1270" anchor="ctr" anchorCtr="0">
          <a:noAutofit/>
        </a:bodyPr>
        <a:lstStyle/>
        <a:p>
          <a:pPr marL="0" lvl="0" indent="0" algn="l" defTabSz="711200">
            <a:lnSpc>
              <a:spcPct val="100000"/>
            </a:lnSpc>
            <a:spcBef>
              <a:spcPct val="0"/>
            </a:spcBef>
            <a:spcAft>
              <a:spcPct val="35000"/>
            </a:spcAft>
            <a:buNone/>
          </a:pPr>
          <a:r>
            <a:rPr lang="en-US" sz="1600" b="0" i="0" kern="1200"/>
            <a:t>Conclusion: Summarize the significance of the method in advancing the field of image processing and sketch generation, emphasizing its potential impact on various real-world applications and research domains.</a:t>
          </a:r>
          <a:endParaRPr lang="en-US" sz="1600" kern="1200"/>
        </a:p>
      </dsp:txBody>
      <dsp:txXfrm>
        <a:off x="1116216" y="2416466"/>
        <a:ext cx="9785145" cy="9664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4/26/2024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4291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F8082C-0922-4249-A612-B415F5231620}" type="datetime1">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13020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31350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25987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839620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F8082C-0922-4249-A612-B415F5231620}" type="datetime1">
              <a:rPr lang="en-US" smtClean="0"/>
              <a:t>4/26/2024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029303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F8082C-0922-4249-A612-B415F5231620}" type="datetime1">
              <a:rPr lang="en-US" smtClean="0"/>
              <a:t>4/26/2024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788915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9925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9D1C6-60D0-4CD1-8F31-F912522EB041}"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4999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79895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2018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146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9998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5CD215-1C45-48A0-8534-39FFE8A7C95A}" type="datetime1">
              <a:rPr lang="en-US" smtClean="0"/>
              <a:t>4/26/2024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31087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363A0F-DEF3-4134-98D0-2E1276938A8B}" type="datetime1">
              <a:rPr lang="en-US" smtClean="0"/>
              <a:t>4/26/2024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231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A2E4C8-2960-4ADD-862C-4D9643CB15AC}" type="datetime1">
              <a:rPr lang="en-US" smtClean="0"/>
              <a:t>4/26/2024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9278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2483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F8082C-0922-4249-A612-B415F5231620}" type="datetime1">
              <a:rPr lang="en-US" smtClean="0"/>
              <a:t>4/26/2024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69527401"/>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FB96CA58-2038-CDC2-8D30-1D2CDF4BE56F}"/>
              </a:ext>
            </a:extLst>
          </p:cNvPr>
          <p:cNvPicPr>
            <a:picLocks noChangeAspect="1"/>
          </p:cNvPicPr>
          <p:nvPr/>
        </p:nvPicPr>
        <p:blipFill rotWithShape="1">
          <a:blip r:embed="rId3">
            <a:duotone>
              <a:prstClr val="black"/>
              <a:schemeClr val="accent5">
                <a:tint val="45000"/>
                <a:satMod val="400000"/>
              </a:schemeClr>
            </a:duotone>
            <a:alphaModFix amt="25000"/>
          </a:blip>
          <a:srcRect t="31718" r="9091" b="3757"/>
          <a:stretch/>
        </p:blipFill>
        <p:spPr>
          <a:xfrm>
            <a:off x="20" y="10"/>
            <a:ext cx="12191980" cy="6857990"/>
          </a:xfrm>
          <a:prstGeom prst="rect">
            <a:avLst/>
          </a:prstGeom>
        </p:spPr>
      </p:pic>
      <p:sp>
        <p:nvSpPr>
          <p:cNvPr id="2" name="Title 1">
            <a:extLst>
              <a:ext uri="{FF2B5EF4-FFF2-40B4-BE49-F238E27FC236}">
                <a16:creationId xmlns:a16="http://schemas.microsoft.com/office/drawing/2014/main" id="{B649ECBC-DF11-D155-4C5B-CD5069794767}"/>
              </a:ext>
            </a:extLst>
          </p:cNvPr>
          <p:cNvSpPr>
            <a:spLocks noGrp="1"/>
          </p:cNvSpPr>
          <p:nvPr>
            <p:ph type="ctrTitle"/>
          </p:nvPr>
        </p:nvSpPr>
        <p:spPr>
          <a:xfrm>
            <a:off x="1683171" y="594325"/>
            <a:ext cx="8825658" cy="2309483"/>
          </a:xfrm>
        </p:spPr>
        <p:txBody>
          <a:bodyPr vert="horz" lIns="91440" tIns="45720" rIns="91440" bIns="45720" rtlCol="0">
            <a:normAutofit/>
          </a:bodyPr>
          <a:lstStyle/>
          <a:p>
            <a:pPr>
              <a:lnSpc>
                <a:spcPct val="90000"/>
              </a:lnSpc>
            </a:pPr>
            <a:r>
              <a:rPr lang="en-US" sz="5600">
                <a:effectLst/>
              </a:rPr>
              <a:t>Image Sketch Composite Generation</a:t>
            </a:r>
            <a:endParaRPr lang="en-US" sz="5600" dirty="0"/>
          </a:p>
        </p:txBody>
      </p:sp>
      <p:sp>
        <p:nvSpPr>
          <p:cNvPr id="3" name="Subtitle 2">
            <a:extLst>
              <a:ext uri="{FF2B5EF4-FFF2-40B4-BE49-F238E27FC236}">
                <a16:creationId xmlns:a16="http://schemas.microsoft.com/office/drawing/2014/main" id="{3D09EE55-7CE7-9295-5F7C-640C85457C22}"/>
              </a:ext>
            </a:extLst>
          </p:cNvPr>
          <p:cNvSpPr>
            <a:spLocks noGrp="1"/>
          </p:cNvSpPr>
          <p:nvPr>
            <p:ph type="subTitle" idx="1"/>
          </p:nvPr>
        </p:nvSpPr>
        <p:spPr>
          <a:xfrm>
            <a:off x="1612154" y="3429000"/>
            <a:ext cx="8825658" cy="2456440"/>
          </a:xfrm>
        </p:spPr>
        <p:txBody>
          <a:bodyPr vert="horz" lIns="91440" tIns="45720" rIns="91440" bIns="45720" rtlCol="0">
            <a:normAutofit/>
          </a:bodyPr>
          <a:lstStyle/>
          <a:p>
            <a:pPr>
              <a:lnSpc>
                <a:spcPct val="90000"/>
              </a:lnSpc>
              <a:buClr>
                <a:schemeClr val="bg2">
                  <a:lumMod val="40000"/>
                  <a:lumOff val="60000"/>
                </a:schemeClr>
              </a:buClr>
              <a:buFont typeface="Wingdings 3" charset="2"/>
              <a:buChar char=""/>
            </a:pPr>
            <a:r>
              <a:rPr lang="en-US" sz="2800">
                <a:effectLst/>
                <a:latin typeface="Algerian" panose="04020705040A02060702" pitchFamily="82" charset="0"/>
              </a:rPr>
              <a:t>Ashutosh Singh 20CS3013</a:t>
            </a:r>
          </a:p>
          <a:p>
            <a:pPr>
              <a:lnSpc>
                <a:spcPct val="90000"/>
              </a:lnSpc>
              <a:buClr>
                <a:schemeClr val="bg2">
                  <a:lumMod val="40000"/>
                  <a:lumOff val="60000"/>
                </a:schemeClr>
              </a:buClr>
              <a:buFont typeface="Wingdings 3" charset="2"/>
              <a:buChar char=""/>
            </a:pPr>
            <a:r>
              <a:rPr lang="en-US" sz="2800">
                <a:latin typeface="Algerian" panose="04020705040A02060702" pitchFamily="82" charset="0"/>
              </a:rPr>
              <a:t>Harsh Aditya 20CS3030</a:t>
            </a:r>
          </a:p>
          <a:p>
            <a:pPr>
              <a:lnSpc>
                <a:spcPct val="90000"/>
              </a:lnSpc>
              <a:buClr>
                <a:schemeClr val="bg2">
                  <a:lumMod val="40000"/>
                  <a:lumOff val="60000"/>
                </a:schemeClr>
              </a:buClr>
              <a:buFont typeface="Wingdings 3" charset="2"/>
              <a:buChar char=""/>
            </a:pPr>
            <a:r>
              <a:rPr lang="en-US" sz="2800">
                <a:latin typeface="Algerian" panose="04020705040A02060702" pitchFamily="82" charset="0"/>
              </a:rPr>
              <a:t>Devanshu Kaushik 20CS3025</a:t>
            </a:r>
          </a:p>
          <a:p>
            <a:pPr>
              <a:lnSpc>
                <a:spcPct val="90000"/>
              </a:lnSpc>
              <a:buClr>
                <a:schemeClr val="bg2">
                  <a:lumMod val="40000"/>
                  <a:lumOff val="60000"/>
                </a:schemeClr>
              </a:buClr>
              <a:buFont typeface="Wingdings 3" charset="2"/>
              <a:buChar char=""/>
            </a:pPr>
            <a:r>
              <a:rPr lang="en-US" sz="2800">
                <a:latin typeface="Algerian" panose="04020705040A02060702" pitchFamily="82" charset="0"/>
              </a:rPr>
              <a:t>Amit Ranjan 20CS3008</a:t>
            </a:r>
            <a:endParaRPr lang="en-US" sz="2800" dirty="0">
              <a:latin typeface="Algerian" panose="04020705040A02060702" pitchFamily="82" charset="0"/>
            </a:endParaRPr>
          </a:p>
        </p:txBody>
      </p:sp>
      <p:sp>
        <p:nvSpPr>
          <p:cNvPr id="47" name="Rectangle 4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9185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16C336-F072-8AD4-96D9-DDE63556F627}"/>
              </a:ext>
            </a:extLst>
          </p:cNvPr>
          <p:cNvSpPr>
            <a:spLocks noGrp="1"/>
          </p:cNvSpPr>
          <p:nvPr>
            <p:ph type="title"/>
          </p:nvPr>
        </p:nvSpPr>
        <p:spPr>
          <a:xfrm>
            <a:off x="648930" y="629267"/>
            <a:ext cx="9252154" cy="1016654"/>
          </a:xfrm>
        </p:spPr>
        <p:txBody>
          <a:bodyPr>
            <a:normAutofit/>
          </a:bodyPr>
          <a:lstStyle/>
          <a:p>
            <a:r>
              <a:rPr lang="en-IN" b="1" i="0">
                <a:solidFill>
                  <a:srgbClr val="EBEBEB"/>
                </a:solidFill>
                <a:effectLst/>
                <a:latin typeface="Söhne"/>
              </a:rPr>
              <a:t>Introduction</a:t>
            </a:r>
            <a:endParaRPr lang="en-IN">
              <a:solidFill>
                <a:srgbClr val="EBEBEB"/>
              </a:solidFill>
            </a:endParaRPr>
          </a:p>
        </p:txBody>
      </p:sp>
      <p:sp>
        <p:nvSpPr>
          <p:cNvPr id="16" name="Rectangle 15">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Shape 17">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graphicFrame>
        <p:nvGraphicFramePr>
          <p:cNvPr id="7" name="Content Placeholder 2">
            <a:extLst>
              <a:ext uri="{FF2B5EF4-FFF2-40B4-BE49-F238E27FC236}">
                <a16:creationId xmlns:a16="http://schemas.microsoft.com/office/drawing/2014/main" id="{9F009433-55A9-5E37-8A7F-2B20F3346B79}"/>
              </a:ext>
            </a:extLst>
          </p:cNvPr>
          <p:cNvGraphicFramePr>
            <a:graphicFrameLocks noGrp="1"/>
          </p:cNvGraphicFramePr>
          <p:nvPr>
            <p:ph idx="1"/>
            <p:extLst>
              <p:ext uri="{D42A27DB-BD31-4B8C-83A1-F6EECF244321}">
                <p14:modId xmlns:p14="http://schemas.microsoft.com/office/powerpoint/2010/main" val="241004999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6425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1405DB-7B62-A71B-1E25-45AB7D8E1645}"/>
              </a:ext>
            </a:extLst>
          </p:cNvPr>
          <p:cNvSpPr>
            <a:spLocks noGrp="1"/>
          </p:cNvSpPr>
          <p:nvPr>
            <p:ph type="title"/>
          </p:nvPr>
        </p:nvSpPr>
        <p:spPr>
          <a:xfrm>
            <a:off x="648930" y="629267"/>
            <a:ext cx="9252154" cy="1016654"/>
          </a:xfrm>
        </p:spPr>
        <p:txBody>
          <a:bodyPr>
            <a:normAutofit/>
          </a:bodyPr>
          <a:lstStyle/>
          <a:p>
            <a:r>
              <a:rPr lang="en-IN" b="1" i="0">
                <a:solidFill>
                  <a:srgbClr val="EBEBEB"/>
                </a:solidFill>
                <a:effectLst/>
                <a:latin typeface="Söhne"/>
              </a:rPr>
              <a:t>Current Method: Gaussian Blur-Blend</a:t>
            </a:r>
            <a:endParaRPr lang="en-IN">
              <a:solidFill>
                <a:srgbClr val="EBEBEB"/>
              </a:solidFill>
            </a:endParaRPr>
          </a:p>
        </p:txBody>
      </p:sp>
      <p:sp>
        <p:nvSpPr>
          <p:cNvPr id="27" name="Rectangle 26">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Shape 27">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graphicFrame>
        <p:nvGraphicFramePr>
          <p:cNvPr id="12" name="Rectangle 1">
            <a:extLst>
              <a:ext uri="{FF2B5EF4-FFF2-40B4-BE49-F238E27FC236}">
                <a16:creationId xmlns:a16="http://schemas.microsoft.com/office/drawing/2014/main" id="{7394B079-A6C3-8B06-7E79-5C549126160E}"/>
              </a:ext>
            </a:extLst>
          </p:cNvPr>
          <p:cNvGraphicFramePr>
            <a:graphicFrameLocks noGrp="1"/>
          </p:cNvGraphicFramePr>
          <p:nvPr>
            <p:ph idx="1"/>
            <p:extLst>
              <p:ext uri="{D42A27DB-BD31-4B8C-83A1-F6EECF244321}">
                <p14:modId xmlns:p14="http://schemas.microsoft.com/office/powerpoint/2010/main" val="51485945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50508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033E-FD66-31BA-DF70-4C98BC1F28F3}"/>
              </a:ext>
            </a:extLst>
          </p:cNvPr>
          <p:cNvSpPr>
            <a:spLocks noGrp="1"/>
          </p:cNvSpPr>
          <p:nvPr>
            <p:ph type="title"/>
          </p:nvPr>
        </p:nvSpPr>
        <p:spPr>
          <a:xfrm>
            <a:off x="648929" y="629266"/>
            <a:ext cx="6256423" cy="1641987"/>
          </a:xfrm>
        </p:spPr>
        <p:txBody>
          <a:bodyPr>
            <a:normAutofit/>
          </a:bodyPr>
          <a:lstStyle/>
          <a:p>
            <a:pPr>
              <a:lnSpc>
                <a:spcPct val="90000"/>
              </a:lnSpc>
            </a:pPr>
            <a:r>
              <a:rPr lang="en-US" sz="3600"/>
              <a:t>Novel Method: Orthogonal Gaussian Lattice Method</a:t>
            </a:r>
            <a:endParaRPr lang="en-IN" sz="3600"/>
          </a:p>
        </p:txBody>
      </p:sp>
      <p:pic>
        <p:nvPicPr>
          <p:cNvPr id="5" name="Picture 4" descr="Many question marks on black background">
            <a:extLst>
              <a:ext uri="{FF2B5EF4-FFF2-40B4-BE49-F238E27FC236}">
                <a16:creationId xmlns:a16="http://schemas.microsoft.com/office/drawing/2014/main" id="{94344BEA-5F94-6598-F52A-D239232BB257}"/>
              </a:ext>
            </a:extLst>
          </p:cNvPr>
          <p:cNvPicPr>
            <a:picLocks noChangeAspect="1"/>
          </p:cNvPicPr>
          <p:nvPr/>
        </p:nvPicPr>
        <p:blipFill rotWithShape="1">
          <a:blip r:embed="rId3"/>
          <a:srcRect l="56834" r="1" b="1"/>
          <a:stretch/>
        </p:blipFill>
        <p:spPr>
          <a:xfrm>
            <a:off x="7554139" y="609601"/>
            <a:ext cx="3990160" cy="5638797"/>
          </a:xfrm>
          <a:prstGeom prst="rect">
            <a:avLst/>
          </a:prstGeom>
          <a:effectLst>
            <a:outerShdw blurRad="50800" dist="38100" dir="5400000" algn="t" rotWithShape="0">
              <a:prstClr val="black">
                <a:alpha val="43000"/>
              </a:prstClr>
            </a:outerShdw>
          </a:effectLst>
        </p:spPr>
      </p:pic>
      <p:sp>
        <p:nvSpPr>
          <p:cNvPr id="14" name="Rectangle 13">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CAA9222-792D-83B9-1351-46D4AC9C9E2B}"/>
              </a:ext>
            </a:extLst>
          </p:cNvPr>
          <p:cNvSpPr>
            <a:spLocks noGrp="1"/>
          </p:cNvSpPr>
          <p:nvPr>
            <p:ph idx="1"/>
          </p:nvPr>
        </p:nvSpPr>
        <p:spPr>
          <a:xfrm>
            <a:off x="647700" y="2438401"/>
            <a:ext cx="6258737" cy="3809998"/>
          </a:xfrm>
        </p:spPr>
        <p:txBody>
          <a:bodyPr>
            <a:normAutofit/>
          </a:bodyPr>
          <a:lstStyle/>
          <a:p>
            <a:pPr>
              <a:lnSpc>
                <a:spcPct val="90000"/>
              </a:lnSpc>
            </a:pPr>
            <a:r>
              <a:rPr lang="en-US" sz="1700" dirty="0"/>
              <a:t>Description: The Orthogonal Gaussian Lattice Method introduces a novel approach to feature extraction and sketch composite generation. By leveraging three Gaussian functions, the method computes the inverse grayscale of the image, revealing underlying structures and features. From these inverses, simple graphs are constructed, and lattices are extracted to serve as feature representations for sketch composites.</a:t>
            </a:r>
          </a:p>
          <a:p>
            <a:pPr>
              <a:lnSpc>
                <a:spcPct val="90000"/>
              </a:lnSpc>
            </a:pPr>
            <a:r>
              <a:rPr lang="en-US" sz="1700" dirty="0"/>
              <a:t>Advantages: Unlike traditional methods, the Orthogonal Gaussian Lattice Method preserves finer details and texture while capturing essential image features. This enables the generation of sketch composites with enhanced realism and fidelity.</a:t>
            </a:r>
            <a:endParaRPr lang="en-IN" sz="1700" dirty="0"/>
          </a:p>
        </p:txBody>
      </p:sp>
    </p:spTree>
    <p:extLst>
      <p:ext uri="{BB962C8B-B14F-4D97-AF65-F5344CB8AC3E}">
        <p14:creationId xmlns:p14="http://schemas.microsoft.com/office/powerpoint/2010/main" val="391598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A3D-1E0F-1A22-8155-447F6DD04EAD}"/>
              </a:ext>
            </a:extLst>
          </p:cNvPr>
          <p:cNvSpPr>
            <a:spLocks noGrp="1"/>
          </p:cNvSpPr>
          <p:nvPr>
            <p:ph type="title"/>
          </p:nvPr>
        </p:nvSpPr>
        <p:spPr>
          <a:xfrm>
            <a:off x="650668" y="629266"/>
            <a:ext cx="6828512" cy="1641986"/>
          </a:xfrm>
        </p:spPr>
        <p:txBody>
          <a:bodyPr>
            <a:normAutofit/>
          </a:bodyPr>
          <a:lstStyle/>
          <a:p>
            <a:pPr>
              <a:lnSpc>
                <a:spcPct val="90000"/>
              </a:lnSpc>
            </a:pPr>
            <a:r>
              <a:rPr lang="en-US" sz="3600"/>
              <a:t>Working Principle of the Orthogonal Gaussian Lattice Method</a:t>
            </a:r>
            <a:endParaRPr lang="en-IN" sz="3600"/>
          </a:p>
        </p:txBody>
      </p:sp>
      <p:pic>
        <p:nvPicPr>
          <p:cNvPr id="5" name="Picture 4" descr="Top view of cubes connected with black lines">
            <a:extLst>
              <a:ext uri="{FF2B5EF4-FFF2-40B4-BE49-F238E27FC236}">
                <a16:creationId xmlns:a16="http://schemas.microsoft.com/office/drawing/2014/main" id="{F54BBFBA-E2A3-5ECC-CED4-21AC88076E3E}"/>
              </a:ext>
            </a:extLst>
          </p:cNvPr>
          <p:cNvPicPr>
            <a:picLocks noChangeAspect="1"/>
          </p:cNvPicPr>
          <p:nvPr/>
        </p:nvPicPr>
        <p:blipFill rotWithShape="1">
          <a:blip r:embed="rId3"/>
          <a:srcRect l="32948" r="22663"/>
          <a:stretch/>
        </p:blipFill>
        <p:spPr>
          <a:xfrm>
            <a:off x="8135860" y="10"/>
            <a:ext cx="4058949" cy="6857990"/>
          </a:xfrm>
          <a:prstGeom prst="rect">
            <a:avLst/>
          </a:prstGeom>
        </p:spPr>
      </p:pic>
      <p:sp>
        <p:nvSpPr>
          <p:cNvPr id="14" name="Rectangle 13">
            <a:extLst>
              <a:ext uri="{FF2B5EF4-FFF2-40B4-BE49-F238E27FC236}">
                <a16:creationId xmlns:a16="http://schemas.microsoft.com/office/drawing/2014/main" id="{14701A01-E306-48FB-A661-2335BB38B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9844C11-4A22-F2FF-8FA7-5D52A13E0AAB}"/>
              </a:ext>
            </a:extLst>
          </p:cNvPr>
          <p:cNvSpPr>
            <a:spLocks noGrp="1"/>
          </p:cNvSpPr>
          <p:nvPr>
            <p:ph idx="1"/>
          </p:nvPr>
        </p:nvSpPr>
        <p:spPr>
          <a:xfrm>
            <a:off x="650668" y="2438400"/>
            <a:ext cx="6828512" cy="3809999"/>
          </a:xfrm>
        </p:spPr>
        <p:txBody>
          <a:bodyPr>
            <a:normAutofit/>
          </a:bodyPr>
          <a:lstStyle/>
          <a:p>
            <a:pPr marL="0" indent="0">
              <a:lnSpc>
                <a:spcPct val="90000"/>
              </a:lnSpc>
              <a:buNone/>
            </a:pPr>
            <a:r>
              <a:rPr lang="en-US" sz="1900" dirty="0"/>
              <a:t>Explanation</a:t>
            </a:r>
          </a:p>
          <a:p>
            <a:pPr>
              <a:lnSpc>
                <a:spcPct val="90000"/>
              </a:lnSpc>
            </a:pPr>
            <a:r>
              <a:rPr lang="en-US" sz="1900" dirty="0"/>
              <a:t>Three Gaussian functions are applied to compute the inverse grayscale of the image.</a:t>
            </a:r>
          </a:p>
          <a:p>
            <a:pPr>
              <a:lnSpc>
                <a:spcPct val="90000"/>
              </a:lnSpc>
            </a:pPr>
            <a:r>
              <a:rPr lang="en-US" sz="1900" dirty="0"/>
              <a:t>The resulting inverses are used to construct simple graphs, representing the underlying structures and features of the image.</a:t>
            </a:r>
          </a:p>
          <a:p>
            <a:pPr>
              <a:lnSpc>
                <a:spcPct val="90000"/>
              </a:lnSpc>
            </a:pPr>
            <a:r>
              <a:rPr lang="en-US" sz="1900" dirty="0"/>
              <a:t>Lattices are extracted from these graphs, providing a compact and informative representation of the image features for sketch composite generation.</a:t>
            </a:r>
          </a:p>
          <a:p>
            <a:pPr marL="0" indent="0">
              <a:lnSpc>
                <a:spcPct val="90000"/>
              </a:lnSpc>
              <a:buNone/>
            </a:pPr>
            <a:r>
              <a:rPr lang="en-US" sz="1900" dirty="0"/>
              <a:t>Visual Aid: Utilize diagrams and visualizations to illustrate the step-by-step process of feature extraction and lattice generation.</a:t>
            </a:r>
            <a:endParaRPr lang="en-IN" sz="1900" dirty="0"/>
          </a:p>
        </p:txBody>
      </p:sp>
    </p:spTree>
    <p:extLst>
      <p:ext uri="{BB962C8B-B14F-4D97-AF65-F5344CB8AC3E}">
        <p14:creationId xmlns:p14="http://schemas.microsoft.com/office/powerpoint/2010/main" val="7624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6419ABF0-9231-3FA4-CA08-79A73C562A91}"/>
              </a:ext>
            </a:extLst>
          </p:cNvPr>
          <p:cNvPicPr>
            <a:picLocks noChangeAspect="1"/>
          </p:cNvPicPr>
          <p:nvPr/>
        </p:nvPicPr>
        <p:blipFill rotWithShape="1">
          <a:blip r:embed="rId3">
            <a:duotone>
              <a:prstClr val="black"/>
              <a:schemeClr val="accent5">
                <a:tint val="45000"/>
                <a:satMod val="400000"/>
              </a:schemeClr>
            </a:duotone>
            <a:alphaModFix amt="1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CC8F6323-6002-41FF-46E3-C0B874F5C921}"/>
              </a:ext>
            </a:extLst>
          </p:cNvPr>
          <p:cNvSpPr>
            <a:spLocks noGrp="1"/>
          </p:cNvSpPr>
          <p:nvPr>
            <p:ph type="title"/>
          </p:nvPr>
        </p:nvSpPr>
        <p:spPr>
          <a:xfrm>
            <a:off x="646111" y="452718"/>
            <a:ext cx="9404723" cy="1400530"/>
          </a:xfrm>
        </p:spPr>
        <p:txBody>
          <a:bodyPr>
            <a:normAutofit/>
          </a:bodyPr>
          <a:lstStyle/>
          <a:p>
            <a:r>
              <a:rPr lang="en-IN" dirty="0"/>
              <a:t>Results</a:t>
            </a:r>
          </a:p>
        </p:txBody>
      </p:sp>
      <p:sp>
        <p:nvSpPr>
          <p:cNvPr id="28" name="Rectangle 27">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1" name="Content Placeholder 2">
            <a:extLst>
              <a:ext uri="{FF2B5EF4-FFF2-40B4-BE49-F238E27FC236}">
                <a16:creationId xmlns:a16="http://schemas.microsoft.com/office/drawing/2014/main" id="{C8006233-58C9-71C5-9F09-2367DBD8A03E}"/>
              </a:ext>
            </a:extLst>
          </p:cNvPr>
          <p:cNvGraphicFramePr>
            <a:graphicFrameLocks noGrp="1"/>
          </p:cNvGraphicFramePr>
          <p:nvPr>
            <p:ph idx="1"/>
            <p:extLst>
              <p:ext uri="{D42A27DB-BD31-4B8C-83A1-F6EECF244321}">
                <p14:modId xmlns:p14="http://schemas.microsoft.com/office/powerpoint/2010/main" val="240461699"/>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864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Old computer monitors">
            <a:extLst>
              <a:ext uri="{FF2B5EF4-FFF2-40B4-BE49-F238E27FC236}">
                <a16:creationId xmlns:a16="http://schemas.microsoft.com/office/drawing/2014/main" id="{2F060CEA-521D-7C31-9BA3-0BEAECD601A4}"/>
              </a:ext>
            </a:extLst>
          </p:cNvPr>
          <p:cNvPicPr>
            <a:picLocks noChangeAspect="1"/>
          </p:cNvPicPr>
          <p:nvPr/>
        </p:nvPicPr>
        <p:blipFill rotWithShape="1">
          <a:blip r:embed="rId3">
            <a:duotone>
              <a:prstClr val="black"/>
              <a:schemeClr val="accent5">
                <a:tint val="45000"/>
                <a:satMod val="400000"/>
              </a:schemeClr>
            </a:duotone>
            <a:alphaModFix amt="15000"/>
          </a:blip>
          <a:srcRect t="553"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A5CDC676-D238-8590-5041-33F7B6A00FB0}"/>
              </a:ext>
            </a:extLst>
          </p:cNvPr>
          <p:cNvSpPr>
            <a:spLocks noGrp="1"/>
          </p:cNvSpPr>
          <p:nvPr>
            <p:ph type="title"/>
          </p:nvPr>
        </p:nvSpPr>
        <p:spPr>
          <a:xfrm>
            <a:off x="646111" y="452718"/>
            <a:ext cx="9404723" cy="1400530"/>
          </a:xfrm>
        </p:spPr>
        <p:txBody>
          <a:bodyPr>
            <a:normAutofit/>
          </a:bodyPr>
          <a:lstStyle/>
          <a:p>
            <a:r>
              <a:rPr lang="en-IN" dirty="0"/>
              <a:t>Explanation Notebook with Code</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47D661C9-088B-C213-10EF-B42979182721}"/>
              </a:ext>
            </a:extLst>
          </p:cNvPr>
          <p:cNvSpPr>
            <a:spLocks noGrp="1"/>
          </p:cNvSpPr>
          <p:nvPr>
            <p:ph idx="1"/>
          </p:nvPr>
        </p:nvSpPr>
        <p:spPr>
          <a:xfrm>
            <a:off x="1103312" y="2052918"/>
            <a:ext cx="8946541" cy="4195481"/>
          </a:xfrm>
        </p:spPr>
        <p:txBody>
          <a:bodyPr anchor="ctr">
            <a:normAutofit/>
          </a:bodyPr>
          <a:lstStyle/>
          <a:p>
            <a:r>
              <a:rPr lang="en-US" dirty="0"/>
              <a:t>Resource: Direct audience attention to the </a:t>
            </a:r>
            <a:r>
              <a:rPr lang="en-US" dirty="0" err="1"/>
              <a:t>Jupyter</a:t>
            </a:r>
            <a:r>
              <a:rPr lang="en-US" dirty="0"/>
              <a:t> Notebook containing a comprehensive explanation of the Orthogonal Gaussian Lattice Method, including detailed code implementation and experimentation.</a:t>
            </a:r>
          </a:p>
          <a:p>
            <a:r>
              <a:rPr lang="en-US" dirty="0"/>
              <a:t>Accessibility: Ensure the notebook is easily accessible and comprehensible for both technical and non-technical audiences, facilitating understanding and replication of the method.</a:t>
            </a:r>
            <a:endParaRPr lang="en-IN" dirty="0"/>
          </a:p>
        </p:txBody>
      </p:sp>
    </p:spTree>
    <p:extLst>
      <p:ext uri="{BB962C8B-B14F-4D97-AF65-F5344CB8AC3E}">
        <p14:creationId xmlns:p14="http://schemas.microsoft.com/office/powerpoint/2010/main" val="28564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AED29-F962-4396-BDB1-751E9376C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76250A30-57A4-4633-8279-629424B3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4" name="Freeform 5">
            <a:extLst>
              <a:ext uri="{FF2B5EF4-FFF2-40B4-BE49-F238E27FC236}">
                <a16:creationId xmlns:a16="http://schemas.microsoft.com/office/drawing/2014/main" id="{EAD164B0-269D-4BFF-9191-D43FD07B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txBody>
          <a:bodyPr/>
          <a:lstStyle/>
          <a:p>
            <a:endParaRPr lang="en-IN"/>
          </a:p>
        </p:txBody>
      </p:sp>
      <p:sp>
        <p:nvSpPr>
          <p:cNvPr id="2" name="Title 1">
            <a:extLst>
              <a:ext uri="{FF2B5EF4-FFF2-40B4-BE49-F238E27FC236}">
                <a16:creationId xmlns:a16="http://schemas.microsoft.com/office/drawing/2014/main" id="{C28DF154-4FCA-F8F8-EA14-C0E440D85A82}"/>
              </a:ext>
            </a:extLst>
          </p:cNvPr>
          <p:cNvSpPr>
            <a:spLocks noGrp="1"/>
          </p:cNvSpPr>
          <p:nvPr>
            <p:ph type="title"/>
          </p:nvPr>
        </p:nvSpPr>
        <p:spPr>
          <a:xfrm>
            <a:off x="611853" y="4885339"/>
            <a:ext cx="10968294" cy="1237087"/>
          </a:xfrm>
        </p:spPr>
        <p:txBody>
          <a:bodyPr>
            <a:normAutofit/>
          </a:bodyPr>
          <a:lstStyle/>
          <a:p>
            <a:r>
              <a:rPr lang="en-US">
                <a:solidFill>
                  <a:srgbClr val="FFFFFF"/>
                </a:solidFill>
              </a:rPr>
              <a:t>Future Opportunities</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D30E2166-ADD3-1BE3-9139-A190337863F7}"/>
              </a:ext>
            </a:extLst>
          </p:cNvPr>
          <p:cNvGraphicFramePr>
            <a:graphicFrameLocks noGrp="1"/>
          </p:cNvGraphicFramePr>
          <p:nvPr>
            <p:ph idx="1"/>
            <p:extLst>
              <p:ext uri="{D42A27DB-BD31-4B8C-83A1-F6EECF244321}">
                <p14:modId xmlns:p14="http://schemas.microsoft.com/office/powerpoint/2010/main" val="2614985986"/>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60945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7" name="Rectangle 16">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9" name="Straight Connector 18">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447410-B628-A3BA-F7B2-E59958B1E6D8}"/>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dirty="0"/>
              <a:t>Thank You</a:t>
            </a:r>
          </a:p>
        </p:txBody>
      </p:sp>
    </p:spTree>
    <p:extLst>
      <p:ext uri="{BB962C8B-B14F-4D97-AF65-F5344CB8AC3E}">
        <p14:creationId xmlns:p14="http://schemas.microsoft.com/office/powerpoint/2010/main" val="256235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28</TotalTime>
  <Words>637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Söhne</vt:lpstr>
      <vt:lpstr>Wingdings 3</vt:lpstr>
      <vt:lpstr>Ion</vt:lpstr>
      <vt:lpstr>Image Sketch Composite Generation</vt:lpstr>
      <vt:lpstr>Introduction</vt:lpstr>
      <vt:lpstr>Current Method: Gaussian Blur-Blend</vt:lpstr>
      <vt:lpstr>Novel Method: Orthogonal Gaussian Lattice Method</vt:lpstr>
      <vt:lpstr>Working Principle of the Orthogonal Gaussian Lattice Method</vt:lpstr>
      <vt:lpstr>Results</vt:lpstr>
      <vt:lpstr>Explanation Notebook with Code</vt:lpstr>
      <vt:lpstr>Future 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Sketch Composite Generation</dc:title>
  <dc:creator>KARTIKEY SHUKLA</dc:creator>
  <cp:lastModifiedBy>KARTIKEY SHUKLA</cp:lastModifiedBy>
  <cp:revision>1</cp:revision>
  <dcterms:created xsi:type="dcterms:W3CDTF">2024-04-26T13:05:13Z</dcterms:created>
  <dcterms:modified xsi:type="dcterms:W3CDTF">2024-04-26T13:33:24Z</dcterms:modified>
</cp:coreProperties>
</file>