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/>
    <p:restoredTop sz="94707"/>
  </p:normalViewPr>
  <p:slideViewPr>
    <p:cSldViewPr snapToGrid="0" snapToObjects="1">
      <p:cViewPr varScale="1">
        <p:scale>
          <a:sx n="115" d="100"/>
          <a:sy n="115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38D-E45F-2D46-BC69-38133F83DDF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4248-C45D-A849-AA63-3EEE341C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7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38D-E45F-2D46-BC69-38133F83DDF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4248-C45D-A849-AA63-3EEE341C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2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38D-E45F-2D46-BC69-38133F83DDF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4248-C45D-A849-AA63-3EEE341C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38D-E45F-2D46-BC69-38133F83DDF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4248-C45D-A849-AA63-3EEE341C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38D-E45F-2D46-BC69-38133F83DDF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4248-C45D-A849-AA63-3EEE341C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38D-E45F-2D46-BC69-38133F83DDF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4248-C45D-A849-AA63-3EEE341C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38D-E45F-2D46-BC69-38133F83DDF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4248-C45D-A849-AA63-3EEE341C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38D-E45F-2D46-BC69-38133F83DDF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4248-C45D-A849-AA63-3EEE341C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38D-E45F-2D46-BC69-38133F83DDF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4248-C45D-A849-AA63-3EEE341C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38D-E45F-2D46-BC69-38133F83DDF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4248-C45D-A849-AA63-3EEE341C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38D-E45F-2D46-BC69-38133F83DDF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4248-C45D-A849-AA63-3EEE341C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238D-E45F-2D46-BC69-38133F83DDF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4248-C45D-A849-AA63-3EEE341C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15875" y="401444"/>
            <a:ext cx="3197383" cy="3285021"/>
            <a:chOff x="2050050" y="1728439"/>
            <a:chExt cx="3197383" cy="3285021"/>
          </a:xfrm>
        </p:grpSpPr>
        <p:sp>
          <p:nvSpPr>
            <p:cNvPr id="6" name="Rectangle 5"/>
            <p:cNvSpPr/>
            <p:nvPr/>
          </p:nvSpPr>
          <p:spPr>
            <a:xfrm>
              <a:off x="2050050" y="1728439"/>
              <a:ext cx="3197383" cy="324500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050" y="1964783"/>
              <a:ext cx="3197383" cy="237609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341284" y="4644128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Host</a:t>
              </a:r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92258" y="4340877"/>
              <a:ext cx="3112965" cy="342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O.S.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31289" y="401444"/>
            <a:ext cx="3197383" cy="3285021"/>
            <a:chOff x="2050050" y="1728439"/>
            <a:chExt cx="3197383" cy="3285021"/>
          </a:xfrm>
        </p:grpSpPr>
        <p:sp>
          <p:nvSpPr>
            <p:cNvPr id="12" name="Rectangle 11"/>
            <p:cNvSpPr/>
            <p:nvPr/>
          </p:nvSpPr>
          <p:spPr>
            <a:xfrm>
              <a:off x="2050050" y="1728439"/>
              <a:ext cx="3197383" cy="324500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050" y="1964783"/>
              <a:ext cx="3197383" cy="237609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41284" y="4644128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Host</a:t>
              </a:r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92258" y="4340877"/>
              <a:ext cx="3112965" cy="342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O.S.</a:t>
              </a:r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29156" y="4222749"/>
            <a:ext cx="2144341" cy="2334454"/>
            <a:chOff x="5731727" y="5040351"/>
            <a:chExt cx="2144341" cy="2334454"/>
          </a:xfrm>
        </p:grpSpPr>
        <p:sp>
          <p:nvSpPr>
            <p:cNvPr id="17" name="Rectangle 16"/>
            <p:cNvSpPr/>
            <p:nvPr/>
          </p:nvSpPr>
          <p:spPr>
            <a:xfrm>
              <a:off x="5731727" y="5040351"/>
              <a:ext cx="2144341" cy="229475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5336" y="7005473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Host</a:t>
              </a:r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731727" y="6702538"/>
              <a:ext cx="2102131" cy="342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O.S.</a:t>
              </a:r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969919" y="5529792"/>
              <a:ext cx="1697380" cy="8828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OMS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9" name="Elbow Connector 28"/>
          <p:cNvCxnSpPr>
            <a:stCxn id="6" idx="3"/>
          </p:cNvCxnSpPr>
          <p:nvPr/>
        </p:nvCxnSpPr>
        <p:spPr>
          <a:xfrm>
            <a:off x="5013258" y="2023947"/>
            <a:ext cx="618108" cy="2688243"/>
          </a:xfrm>
          <a:prstGeom prst="bentConnector2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2" idx="1"/>
          </p:cNvCxnSpPr>
          <p:nvPr/>
        </p:nvCxnSpPr>
        <p:spPr>
          <a:xfrm rot="10800000" flipV="1">
            <a:off x="6467707" y="2023946"/>
            <a:ext cx="663582" cy="268824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Zhuo</dc:creator>
  <cp:lastModifiedBy>Terry Zhuo</cp:lastModifiedBy>
  <cp:revision>4</cp:revision>
  <dcterms:created xsi:type="dcterms:W3CDTF">2017-12-21T01:29:29Z</dcterms:created>
  <dcterms:modified xsi:type="dcterms:W3CDTF">2017-12-21T01:44:48Z</dcterms:modified>
</cp:coreProperties>
</file>