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0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4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6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7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5E39BFB-D159-9B44-BB28-1CE03B1164D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8FDD0C9-751E-204F-BDBA-AFEEC69F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8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gowda/SBK#add-your-driver-to-sbk" TargetMode="External"/><Relationship Id="rId2" Type="http://schemas.openxmlformats.org/officeDocument/2006/relationships/hyperlink" Target="https://github.com/kmgowda/SB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gowda/SBK/issues" TargetMode="External"/><Relationship Id="rId2" Type="http://schemas.openxmlformats.org/officeDocument/2006/relationships/hyperlink" Target="https://github.com/kmgowda/SBK#add-your-driver-to-sb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7B8E-6704-334D-9278-7078F088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54" y="4870454"/>
            <a:ext cx="8107968" cy="968081"/>
          </a:xfrm>
        </p:spPr>
        <p:txBody>
          <a:bodyPr/>
          <a:lstStyle/>
          <a:p>
            <a:r>
              <a:rPr lang="en-US" dirty="0"/>
              <a:t>Storage Benchmark Kit</a:t>
            </a:r>
          </a:p>
        </p:txBody>
      </p:sp>
      <p:pic>
        <p:nvPicPr>
          <p:cNvPr id="1026" name="Picture 2" descr="Storage Benchmark Kit">
            <a:extLst>
              <a:ext uri="{FF2B5EF4-FFF2-40B4-BE49-F238E27FC236}">
                <a16:creationId xmlns:a16="http://schemas.microsoft.com/office/drawing/2014/main" id="{6D24CDD5-F9CD-154E-B8FC-C045DB158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2" y="215757"/>
            <a:ext cx="11496782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1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9265-E545-1A42-92D8-4FA75D33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D34D-9618-954D-9213-D732C68A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Framework for Storage Performance Engineering</a:t>
            </a:r>
          </a:p>
          <a:p>
            <a:r>
              <a:rPr lang="en-US" dirty="0">
                <a:hlinkClick r:id="rId2"/>
              </a:rPr>
              <a:t>https://github.com/kmgowda/SBK</a:t>
            </a:r>
            <a:endParaRPr lang="en-US" dirty="0"/>
          </a:p>
          <a:p>
            <a:r>
              <a:rPr lang="en-US" dirty="0"/>
              <a:t>Any Storage, Any Payload , Any Time Stamp</a:t>
            </a:r>
          </a:p>
          <a:p>
            <a:r>
              <a:rPr lang="en-US" dirty="0"/>
              <a:t>You know the I/O APIs of storage!</a:t>
            </a:r>
          </a:p>
          <a:p>
            <a:pPr lvl="1"/>
            <a:r>
              <a:rPr lang="en-US" dirty="0"/>
              <a:t>You can implement storage Interface </a:t>
            </a:r>
          </a:p>
          <a:p>
            <a:pPr lvl="2"/>
            <a:r>
              <a:rPr lang="en-US" dirty="0">
                <a:hlinkClick r:id="rId3"/>
              </a:rPr>
              <a:t>https://github.com/kmgowda/SBK#add-your-driver-to-sbk</a:t>
            </a:r>
            <a:endParaRPr lang="en-US" dirty="0"/>
          </a:p>
          <a:p>
            <a:pPr lvl="1"/>
            <a:r>
              <a:rPr lang="en-US" dirty="0"/>
              <a:t>SBK does the performance benchmarking</a:t>
            </a:r>
          </a:p>
          <a:p>
            <a:pPr lvl="1"/>
            <a:r>
              <a:rPr lang="en-US" dirty="0"/>
              <a:t>Console results, Grafana graphs, CSV files, excel graphs</a:t>
            </a:r>
          </a:p>
          <a:p>
            <a:r>
              <a:rPr lang="en-US" dirty="0"/>
              <a:t>You Know the data type of storage</a:t>
            </a:r>
          </a:p>
          <a:p>
            <a:pPr lvl="1"/>
            <a:r>
              <a:rPr lang="en-US" dirty="0"/>
              <a:t>Byte array, String , Proto buffer , </a:t>
            </a:r>
          </a:p>
          <a:p>
            <a:pPr lvl="1"/>
            <a:r>
              <a:rPr lang="en-US" dirty="0"/>
              <a:t>Row based data for JDBC driver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4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D1BB-8F1A-4845-AEA3-E790FFD7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SBK in SODACODE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BC77-193F-A543-8AEB-D8CFD4D1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Write one SBK driver </a:t>
            </a:r>
          </a:p>
          <a:p>
            <a:pPr lvl="1"/>
            <a:r>
              <a:rPr lang="en-US" dirty="0">
                <a:hlinkClick r:id="rId2"/>
              </a:rPr>
              <a:t>https://github.com/kmgowda/SBK#add-your-driver-to-sbk</a:t>
            </a:r>
            <a:endParaRPr lang="en-US" dirty="0"/>
          </a:p>
          <a:p>
            <a:r>
              <a:rPr lang="en-US" dirty="0"/>
              <a:t>There are more than 25 issues listed for SODACODE 2022</a:t>
            </a:r>
          </a:p>
          <a:p>
            <a:pPr lvl="1"/>
            <a:r>
              <a:rPr lang="en-US" dirty="0">
                <a:hlinkClick r:id="rId3"/>
              </a:rPr>
              <a:t>https://github.com/kmgowda/SBK/issues</a:t>
            </a:r>
            <a:endParaRPr lang="en-US" dirty="0"/>
          </a:p>
          <a:p>
            <a:r>
              <a:rPr lang="en-US" dirty="0"/>
              <a:t>You can add your own issue</a:t>
            </a:r>
          </a:p>
          <a:p>
            <a:pPr lvl="1"/>
            <a:r>
              <a:rPr lang="en-US" dirty="0"/>
              <a:t>Feature, bug fix, documentation update, </a:t>
            </a:r>
          </a:p>
          <a:p>
            <a:pPr lvl="1"/>
            <a:r>
              <a:rPr lang="en-US" dirty="0"/>
              <a:t>Just Running SBK results and publishing the performance numbers</a:t>
            </a:r>
          </a:p>
        </p:txBody>
      </p:sp>
    </p:spTree>
    <p:extLst>
      <p:ext uri="{BB962C8B-B14F-4D97-AF65-F5344CB8AC3E}">
        <p14:creationId xmlns:p14="http://schemas.microsoft.com/office/powerpoint/2010/main" val="2977621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{484EA3E4-DEC3-DA44-9CC3-5524F57C65CD}tf10001121</Template>
  <TotalTime>13</TotalTime>
  <Words>156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2</vt:lpstr>
      <vt:lpstr>Quotable</vt:lpstr>
      <vt:lpstr>Storage Benchmark Kit</vt:lpstr>
      <vt:lpstr>SBK</vt:lpstr>
      <vt:lpstr>SBK in SODACODE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Benchmark Kit</dc:title>
  <dc:creator>Microsoft Office User</dc:creator>
  <cp:lastModifiedBy>Microsoft Office User</cp:lastModifiedBy>
  <cp:revision>1</cp:revision>
  <dcterms:created xsi:type="dcterms:W3CDTF">2022-02-24T07:40:01Z</dcterms:created>
  <dcterms:modified xsi:type="dcterms:W3CDTF">2022-02-24T07:53:16Z</dcterms:modified>
</cp:coreProperties>
</file>