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71785c65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71785c65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71785c65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71785c65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71785c65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71785c65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71785c65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71785c65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1785c65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1785c65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71785c65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71785c65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Delfin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SODA Storage Infrastructure Manager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Delfin Use cases: </a:t>
            </a:r>
            <a:r>
              <a:rPr lang="en" sz="2188">
                <a:solidFill>
                  <a:srgbClr val="B45F06"/>
                </a:solidFill>
              </a:rPr>
              <a:t>Intelligent Insight of Heterogeneous Storages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Unified Storage Health and Resource Monitoring and Analysis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Unified infrastructure resource collection across heterogeneous storages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Storage, Pool, Port, Disk, Controllers, FS, Share &amp; Quota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Unified performance monitoring across heterogeneous storages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Unified Performance metrics, Scheduling &amp; Configuration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Unified alert management across heterogeneous storages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Alert Notifications and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Seamless integration with clients platforms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Exporter interface for client integration (support third party clients)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Installation</a:t>
            </a:r>
            <a:r>
              <a:rPr lang="en">
                <a:solidFill>
                  <a:srgbClr val="B45F06"/>
                </a:solidFill>
              </a:rPr>
              <a:t> Delfin: Method 1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lang="en"/>
              <a:t>Ansible Installer (Full installation, including Dashboard)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https://docs.sodafoundation.io/soda-gettingstarted/installation-using-ansible/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(Please ensure to select following options)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deploy_project: hotpot</a:t>
            </a:r>
            <a:endParaRPr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enable_delfin: true</a:t>
            </a:r>
            <a:endParaRPr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install_srm_toolchain: true</a:t>
            </a:r>
            <a:endParaRPr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enable_orchestration: false</a:t>
            </a:r>
            <a:endParaRPr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B45F06"/>
                </a:solidFill>
              </a:rPr>
              <a:t>Installation Delfin: Method 2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Developer (All Dependencies, No Dashboard)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Follow the `</a:t>
            </a:r>
            <a:r>
              <a:rPr lang="en"/>
              <a:t>Readme.md`</a:t>
            </a:r>
            <a:r>
              <a:rPr lang="en"/>
              <a:t> in the link below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https://github.com/sodafoundation/delfin/tree/master/installer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B45F06"/>
                </a:solidFill>
              </a:rPr>
              <a:t>Installation Delfin: Method 3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Using </a:t>
            </a:r>
            <a:r>
              <a:rPr lang="en"/>
              <a:t>PyCharm IDE</a:t>
            </a:r>
            <a:r>
              <a:rPr lang="en"/>
              <a:t> and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all </a:t>
            </a:r>
            <a:r>
              <a:rPr lang="en"/>
              <a:t>dependencies</a:t>
            </a:r>
            <a:r>
              <a:rPr lang="en"/>
              <a:t> using Method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Clone and open Project in PyCharm 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Modify &lt;&gt;/delfin/cmd/api.py to register sqlite3 db (add `db.register_db()` to main())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Modify delfin.conf to update path and configs (if necessary)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processes `api.py` and `task.py` (in &lt;&gt;/delfin/cmd/*),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parameters --config-file=&lt;&gt;/etc/delfin/delfin.conf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Project References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8520600" cy="4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u="sng"/>
              <a:t>User, Developer Guides</a:t>
            </a:r>
            <a:r>
              <a:rPr lang="en"/>
              <a:t>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https://docs.sodafoundation.io/guides/user-guides/delfin/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https://docs.sodafoundation.io/guides/developer-guides/delfin/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Architecture &amp; Design</a:t>
            </a:r>
            <a:r>
              <a:rPr lang="en"/>
              <a:t>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https://github.com/sodafoundation/architecture-analysis/tree/master/arch-design/delfin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u="sng"/>
              <a:t>API Spec</a:t>
            </a:r>
            <a:r>
              <a:rPr lang="en"/>
              <a:t>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https://github.com/sodafoundation/delfin/blob/master/openapi-spec/swagger.yaml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u="sng"/>
              <a:t>Project links</a:t>
            </a:r>
            <a:r>
              <a:rPr lang="en"/>
              <a:t>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https://github.com/sodafoundation/delfin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https://github.com/sodafoundation/delfin/issues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Thank you</a:t>
            </a:r>
            <a:endParaRPr>
              <a:solidFill>
                <a:srgbClr val="B45F0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