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12192000"/>
  <p:notesSz cx="6858000" cy="9144000"/>
  <p:embeddedFontLst>
    <p:embeddedFont>
      <p:font typeface="Imprima"/>
      <p:regular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Barlow Condensed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Homemade Apple"/>
      <p:regular r:id="rId33"/>
    </p:embeddedFon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EE8370-7E7D-4F13-A33C-648173F15BC2}">
  <a:tblStyle styleId="{64EE8370-7E7D-4F13-A33C-648173F15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BarlowCondensed-bold.fntdata"/><Relationship Id="rId23" Type="http://schemas.openxmlformats.org/officeDocument/2006/relationships/font" Target="fonts/Barlow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BarlowCondensed-boldItalic.fntdata"/><Relationship Id="rId25" Type="http://schemas.openxmlformats.org/officeDocument/2006/relationships/font" Target="fonts/BarlowCondensed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Oswald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3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2.xml"/><Relationship Id="rId32" Type="http://schemas.openxmlformats.org/officeDocument/2006/relationships/font" Target="fonts/Oswald-bold.fntdata"/><Relationship Id="rId13" Type="http://schemas.openxmlformats.org/officeDocument/2006/relationships/slide" Target="slides/slide5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4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7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6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Poppins-regular.fntdata"/><Relationship Id="rId18" Type="http://schemas.openxmlformats.org/officeDocument/2006/relationships/font" Target="fonts/Impri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f058a067b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f058a067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2580270d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2580270dc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2580270dc9_0_5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22580270dc9_0_5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2580270dc9_0_9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22580270dc9_0_9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f058a067b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f058a067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63c26cdcde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63c26cdcd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63c26cdcde_0_1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63c26cdcde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5.png"/><Relationship Id="rId12" Type="http://schemas.openxmlformats.org/officeDocument/2006/relationships/image" Target="../media/image2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">
    <p:bg>
      <p:bgPr>
        <a:solidFill>
          <a:srgbClr val="F7F7F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6" y="2837726"/>
            <a:ext cx="12191903" cy="4063855"/>
            <a:chOff x="66" y="2837726"/>
            <a:chExt cx="12191903" cy="4063855"/>
          </a:xfrm>
        </p:grpSpPr>
        <p:sp>
          <p:nvSpPr>
            <p:cNvPr id="12" name="Google Shape;12;p2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3823" y="55143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48448" y="529077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62003" y="540024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187707" y="571762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5459" y="62854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589211" y="502058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-4283702">
              <a:off x="11009569" y="5539763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700660" y="510573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521906" y="423735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91448" y="2837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213448" y="370977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109220" y="505861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45269" y="3421657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9204296" y="5331142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001217" y="442122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4496886" y="529075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538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/>
          <p:nvPr/>
        </p:nvSpPr>
        <p:spPr>
          <a:xfrm>
            <a:off x="1703875" y="750550"/>
            <a:ext cx="8996700" cy="39513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>
            <p:ph type="title"/>
          </p:nvPr>
        </p:nvSpPr>
        <p:spPr>
          <a:xfrm>
            <a:off x="1991325" y="12082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 txBox="1"/>
          <p:nvPr>
            <p:ph idx="1" type="body"/>
          </p:nvPr>
        </p:nvSpPr>
        <p:spPr>
          <a:xfrm>
            <a:off x="0" y="0"/>
            <a:ext cx="1154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98A2"/>
              </a:buClr>
              <a:buSzPts val="1200"/>
              <a:buNone/>
              <a:defRPr sz="1200">
                <a:solidFill>
                  <a:srgbClr val="1198A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388" name="Google Shape;388;p11"/>
          <p:cNvCxnSpPr/>
          <p:nvPr/>
        </p:nvCxnSpPr>
        <p:spPr>
          <a:xfrm>
            <a:off x="0" y="592138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9" name="Google Shape;389;p11"/>
          <p:cNvSpPr txBox="1"/>
          <p:nvPr/>
        </p:nvSpPr>
        <p:spPr>
          <a:xfrm>
            <a:off x="11682163" y="195307"/>
            <a:ext cx="4092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-ES" sz="900">
                <a:solidFill>
                  <a:srgbClr val="0B65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900">
              <a:solidFill>
                <a:srgbClr val="0B656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77">
          <p15:clr>
            <a:srgbClr val="FBAE40"/>
          </p15:clr>
        </p15:guide>
        <p15:guide id="2" pos="325">
          <p15:clr>
            <a:srgbClr val="FBAE40"/>
          </p15:clr>
        </p15:guide>
        <p15:guide id="3" pos="960">
          <p15:clr>
            <a:srgbClr val="FBAE40"/>
          </p15:clr>
        </p15:guide>
        <p15:guide id="4" pos="1595">
          <p15:clr>
            <a:srgbClr val="FBAE40"/>
          </p15:clr>
        </p15:guide>
        <p15:guide id="5" pos="2230">
          <p15:clr>
            <a:srgbClr val="FBAE40"/>
          </p15:clr>
        </p15:guide>
        <p15:guide id="6" pos="2887">
          <p15:clr>
            <a:srgbClr val="FBAE40"/>
          </p15:clr>
        </p15:guide>
        <p15:guide id="7" pos="3522">
          <p15:clr>
            <a:srgbClr val="FBAE40"/>
          </p15:clr>
        </p15:guide>
        <p15:guide id="8" pos="4158">
          <p15:clr>
            <a:srgbClr val="FBAE40"/>
          </p15:clr>
        </p15:guide>
        <p15:guide id="9" pos="4793">
          <p15:clr>
            <a:srgbClr val="FBAE40"/>
          </p15:clr>
        </p15:guide>
        <p15:guide id="10" pos="5428">
          <p15:clr>
            <a:srgbClr val="FBAE40"/>
          </p15:clr>
        </p15:guide>
        <p15:guide id="11" pos="6063">
          <p15:clr>
            <a:srgbClr val="FBAE40"/>
          </p15:clr>
        </p15:guide>
        <p15:guide id="12" pos="6720">
          <p15:clr>
            <a:srgbClr val="FBAE40"/>
          </p15:clr>
        </p15:guide>
        <p15:guide id="13" pos="7355">
          <p15:clr>
            <a:srgbClr val="FBAE40"/>
          </p15:clr>
        </p15:guide>
        <p15:guide id="14" orient="horz" pos="1185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orient="horz" pos="1979">
          <p15:clr>
            <a:srgbClr val="FBAE40"/>
          </p15:clr>
        </p15:guide>
        <p15:guide id="17" orient="horz" pos="2387">
          <p15:clr>
            <a:srgbClr val="FBAE40"/>
          </p15:clr>
        </p15:guide>
        <p15:guide id="18" orient="horz" pos="2795">
          <p15:clr>
            <a:srgbClr val="FBAE40"/>
          </p15:clr>
        </p15:guide>
        <p15:guide id="19" orient="horz" pos="3203">
          <p15:clr>
            <a:srgbClr val="FBAE40"/>
          </p15:clr>
        </p15:guide>
        <p15:guide id="20" orient="horz" pos="3589">
          <p15:clr>
            <a:srgbClr val="FBAE40"/>
          </p15:clr>
        </p15:guide>
        <p15:guide id="21" orient="horz" pos="399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3" name="Google Shape;403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5" name="Google Shape;415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8" name="Google Shape;428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0" name="Google Shape;430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2" name="Google Shape;442;p2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3" name="Google Shape;443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2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0" name="Google Shape;450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80_Fowler_Template_SlidesMania_14_1">
    <p:bg>
      <p:bgPr>
        <a:solidFill>
          <a:srgbClr val="F7F7F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"/>
          <p:cNvGrpSpPr/>
          <p:nvPr/>
        </p:nvGrpSpPr>
        <p:grpSpPr>
          <a:xfrm>
            <a:off x="66" y="2837726"/>
            <a:ext cx="9610532" cy="4063843"/>
            <a:chOff x="66" y="2837726"/>
            <a:chExt cx="9610532" cy="4063843"/>
          </a:xfrm>
        </p:grpSpPr>
        <p:sp>
          <p:nvSpPr>
            <p:cNvPr id="67" name="Google Shape;67;p3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353548" y="57589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163898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1538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9951100" y="0"/>
            <a:ext cx="2238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446775" y="488825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491375" y="2380975"/>
            <a:ext cx="79908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2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25"/>
          <p:cNvGrpSpPr/>
          <p:nvPr/>
        </p:nvGrpSpPr>
        <p:grpSpPr>
          <a:xfrm>
            <a:off x="-2269586" y="-752436"/>
            <a:ext cx="14461587" cy="7610436"/>
            <a:chOff x="-2269586" y="-752436"/>
            <a:chExt cx="14461587" cy="7610436"/>
          </a:xfrm>
        </p:grpSpPr>
        <p:grpSp>
          <p:nvGrpSpPr>
            <p:cNvPr id="486" name="Google Shape;486;p25"/>
            <p:cNvGrpSpPr/>
            <p:nvPr/>
          </p:nvGrpSpPr>
          <p:grpSpPr>
            <a:xfrm>
              <a:off x="-16297" y="0"/>
              <a:ext cx="12208298" cy="6858000"/>
              <a:chOff x="-16297" y="0"/>
              <a:chExt cx="12208298" cy="6858000"/>
            </a:xfrm>
          </p:grpSpPr>
          <p:sp>
            <p:nvSpPr>
              <p:cNvPr id="487" name="Google Shape;487;p25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3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 rot="5400000">
                <a:off x="24570" y="-4800"/>
                <a:ext cx="2819400" cy="2829000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 rot="5400000">
                <a:off x="4478" y="-4350"/>
                <a:ext cx="2627100" cy="26358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 rot="5400000">
                <a:off x="-12190" y="-4049"/>
                <a:ext cx="2397000" cy="2405100"/>
              </a:xfrm>
              <a:prstGeom prst="rtTriangle">
                <a:avLst/>
              </a:prstGeom>
              <a:solidFill>
                <a:schemeClr val="accent2">
                  <a:alpha val="4784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Google Shape;493;p25"/>
            <p:cNvSpPr/>
            <p:nvPr/>
          </p:nvSpPr>
          <p:spPr>
            <a:xfrm flipH="1" rot="-2700000">
              <a:off x="-1604553" y="1397772"/>
              <a:ext cx="3211066" cy="321106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 rot="-2700000">
              <a:off x="-861728" y="-4393"/>
              <a:ext cx="2678134" cy="1357631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 rot="-8100000">
              <a:off x="-1226244" y="1737119"/>
              <a:ext cx="2416300" cy="2416300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" name="Google Shape;496;p25"/>
            <p:cNvGrpSpPr/>
            <p:nvPr/>
          </p:nvGrpSpPr>
          <p:grpSpPr>
            <a:xfrm>
              <a:off x="-1075340" y="4358037"/>
              <a:ext cx="2150681" cy="2150681"/>
              <a:chOff x="-2269586" y="2347782"/>
              <a:chExt cx="4541133" cy="4541133"/>
            </a:xfrm>
          </p:grpSpPr>
          <p:sp>
            <p:nvSpPr>
              <p:cNvPr id="497" name="Google Shape;497;p25"/>
              <p:cNvSpPr/>
              <p:nvPr/>
            </p:nvSpPr>
            <p:spPr>
              <a:xfrm flipH="1" rot="-2700000">
                <a:off x="-1604553" y="3012815"/>
                <a:ext cx="3211066" cy="321106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 rot="-8100000">
                <a:off x="-1226244" y="3352162"/>
                <a:ext cx="2416300" cy="2416300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9" name="Google Shape;499;p25"/>
          <p:cNvSpPr txBox="1"/>
          <p:nvPr>
            <p:ph type="ctrTitle"/>
          </p:nvPr>
        </p:nvSpPr>
        <p:spPr>
          <a:xfrm>
            <a:off x="2761488" y="2395728"/>
            <a:ext cx="70776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25"/>
          <p:cNvSpPr txBox="1"/>
          <p:nvPr>
            <p:ph idx="1" type="subTitle"/>
          </p:nvPr>
        </p:nvSpPr>
        <p:spPr>
          <a:xfrm>
            <a:off x="2761488" y="3721608"/>
            <a:ext cx="707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 flipH="1" rot="5400000">
            <a:off x="2622675" y="-2630936"/>
            <a:ext cx="6871006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26"/>
          <p:cNvGrpSpPr/>
          <p:nvPr/>
        </p:nvGrpSpPr>
        <p:grpSpPr>
          <a:xfrm>
            <a:off x="9139238" y="1173708"/>
            <a:ext cx="5839447" cy="5818539"/>
            <a:chOff x="8438601" y="226"/>
            <a:chExt cx="7188782" cy="7163042"/>
          </a:xfrm>
        </p:grpSpPr>
        <p:sp>
          <p:nvSpPr>
            <p:cNvPr id="507" name="Google Shape;507;p26"/>
            <p:cNvSpPr/>
            <p:nvPr/>
          </p:nvSpPr>
          <p:spPr>
            <a:xfrm rot="2700000">
              <a:off x="9667582" y="1078895"/>
              <a:ext cx="4408598" cy="5302186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 flipH="1" rot="8100000">
              <a:off x="9582210" y="1084801"/>
              <a:ext cx="5075001" cy="4846195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26"/>
          <p:cNvSpPr/>
          <p:nvPr/>
        </p:nvSpPr>
        <p:spPr>
          <a:xfrm rot="2700000">
            <a:off x="11438168" y="5665782"/>
            <a:ext cx="878266" cy="1756532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 flipH="1" rot="8100000">
            <a:off x="10581839" y="5840381"/>
            <a:ext cx="2373667" cy="118683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26"/>
          <p:cNvGrpSpPr/>
          <p:nvPr/>
        </p:nvGrpSpPr>
        <p:grpSpPr>
          <a:xfrm flipH="1" rot="-5400000">
            <a:off x="9696342" y="6040255"/>
            <a:ext cx="1488870" cy="1644204"/>
            <a:chOff x="10224640" y="6571570"/>
            <a:chExt cx="3926345" cy="4335982"/>
          </a:xfrm>
        </p:grpSpPr>
        <p:sp>
          <p:nvSpPr>
            <p:cNvPr id="512" name="Google Shape;512;p26"/>
            <p:cNvSpPr/>
            <p:nvPr/>
          </p:nvSpPr>
          <p:spPr>
            <a:xfrm rot="2700000">
              <a:off x="10799640" y="7556206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 flipH="1" rot="8100000">
              <a:off x="10811643" y="7141598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26"/>
          <p:cNvSpPr txBox="1"/>
          <p:nvPr>
            <p:ph type="title"/>
          </p:nvPr>
        </p:nvSpPr>
        <p:spPr>
          <a:xfrm>
            <a:off x="832104" y="3886200"/>
            <a:ext cx="7781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26"/>
          <p:cNvSpPr txBox="1"/>
          <p:nvPr>
            <p:ph idx="1" type="body"/>
          </p:nvPr>
        </p:nvSpPr>
        <p:spPr>
          <a:xfrm>
            <a:off x="831850" y="4754880"/>
            <a:ext cx="680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6" name="Google Shape;516;p2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7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523" name="Google Shape;523;p27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524" name="Google Shape;524;p27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27"/>
          <p:cNvSpPr txBox="1"/>
          <p:nvPr>
            <p:ph idx="1" type="body"/>
          </p:nvPr>
        </p:nvSpPr>
        <p:spPr>
          <a:xfrm>
            <a:off x="444500" y="1625385"/>
            <a:ext cx="67182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4" name="Google Shape;534;p28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535" name="Google Shape;535;p28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538" name="Google Shape;538;p2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28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2" name="Google Shape;542;p28"/>
          <p:cNvSpPr txBox="1"/>
          <p:nvPr>
            <p:ph idx="1" type="body"/>
          </p:nvPr>
        </p:nvSpPr>
        <p:spPr>
          <a:xfrm>
            <a:off x="444500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3" name="Google Shape;543;p28"/>
          <p:cNvSpPr txBox="1"/>
          <p:nvPr>
            <p:ph idx="2" type="body"/>
          </p:nvPr>
        </p:nvSpPr>
        <p:spPr>
          <a:xfrm>
            <a:off x="6500812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4" name="Google Shape;544;p28"/>
          <p:cNvSpPr txBox="1"/>
          <p:nvPr>
            <p:ph idx="3" type="body"/>
          </p:nvPr>
        </p:nvSpPr>
        <p:spPr>
          <a:xfrm>
            <a:off x="444500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4" type="body"/>
          </p:nvPr>
        </p:nvSpPr>
        <p:spPr>
          <a:xfrm>
            <a:off x="6475412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29"/>
          <p:cNvGrpSpPr/>
          <p:nvPr/>
        </p:nvGrpSpPr>
        <p:grpSpPr>
          <a:xfrm>
            <a:off x="-31" y="0"/>
            <a:ext cx="6882027" cy="6859026"/>
            <a:chOff x="-5347" y="1096"/>
            <a:chExt cx="5924100" cy="5904301"/>
          </a:xfrm>
        </p:grpSpPr>
        <p:sp>
          <p:nvSpPr>
            <p:cNvPr id="552" name="Google Shape;552;p29"/>
            <p:cNvSpPr/>
            <p:nvPr/>
          </p:nvSpPr>
          <p:spPr>
            <a:xfrm rot="5400000">
              <a:off x="4553" y="-8803"/>
              <a:ext cx="5904300" cy="5924100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 rot="5400000">
              <a:off x="3973" y="-8203"/>
              <a:ext cx="5501400" cy="5520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 rot="5400000">
              <a:off x="3100" y="-7304"/>
              <a:ext cx="5019900" cy="503670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29"/>
          <p:cNvSpPr txBox="1"/>
          <p:nvPr>
            <p:ph type="ctrTitle"/>
          </p:nvPr>
        </p:nvSpPr>
        <p:spPr>
          <a:xfrm>
            <a:off x="5217242" y="2807208"/>
            <a:ext cx="4945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0"/>
          <p:cNvSpPr/>
          <p:nvPr/>
        </p:nvSpPr>
        <p:spPr>
          <a:xfrm>
            <a:off x="0" y="0"/>
            <a:ext cx="12192000" cy="6866867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0"/>
          <p:cNvSpPr/>
          <p:nvPr/>
        </p:nvSpPr>
        <p:spPr>
          <a:xfrm flipH="1" rot="5400000">
            <a:off x="2622674" y="-2630936"/>
            <a:ext cx="6871006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0"/>
          <p:cNvSpPr/>
          <p:nvPr/>
        </p:nvSpPr>
        <p:spPr>
          <a:xfrm flipH="1" rot="-5400000">
            <a:off x="5851011" y="-10650"/>
            <a:ext cx="6326100" cy="6347400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0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0"/>
          <p:cNvSpPr/>
          <p:nvPr/>
        </p:nvSpPr>
        <p:spPr>
          <a:xfrm rot="2700000">
            <a:off x="9667583" y="1404827"/>
            <a:ext cx="4408598" cy="5302186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0"/>
          <p:cNvSpPr/>
          <p:nvPr/>
        </p:nvSpPr>
        <p:spPr>
          <a:xfrm flipH="1" rot="8100000">
            <a:off x="9582210" y="1084801"/>
            <a:ext cx="5075001" cy="4846195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0"/>
          <p:cNvSpPr/>
          <p:nvPr/>
        </p:nvSpPr>
        <p:spPr>
          <a:xfrm rot="2700000">
            <a:off x="11438168" y="5665782"/>
            <a:ext cx="878266" cy="1756532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0"/>
          <p:cNvSpPr/>
          <p:nvPr/>
        </p:nvSpPr>
        <p:spPr>
          <a:xfrm flipH="1" rot="8100000">
            <a:off x="10581839" y="5840381"/>
            <a:ext cx="2373667" cy="118683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30"/>
          <p:cNvGrpSpPr/>
          <p:nvPr/>
        </p:nvGrpSpPr>
        <p:grpSpPr>
          <a:xfrm rot="-5400000">
            <a:off x="115448" y="-1233670"/>
            <a:ext cx="2167342" cy="2459431"/>
            <a:chOff x="10224638" y="6571570"/>
            <a:chExt cx="3926345" cy="4455490"/>
          </a:xfrm>
        </p:grpSpPr>
        <p:sp>
          <p:nvSpPr>
            <p:cNvPr id="567" name="Google Shape;567;p30"/>
            <p:cNvSpPr/>
            <p:nvPr/>
          </p:nvSpPr>
          <p:spPr>
            <a:xfrm rot="2700000">
              <a:off x="10799638" y="7675715"/>
              <a:ext cx="2776345" cy="277634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 flipH="1" rot="8100000">
              <a:off x="10811643" y="7141598"/>
              <a:ext cx="2752342" cy="275234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30"/>
          <p:cNvGrpSpPr/>
          <p:nvPr/>
        </p:nvGrpSpPr>
        <p:grpSpPr>
          <a:xfrm rot="-5400000">
            <a:off x="1826095" y="-664222"/>
            <a:ext cx="1157025" cy="1319647"/>
            <a:chOff x="10432088" y="6818229"/>
            <a:chExt cx="3511457" cy="4004999"/>
          </a:xfrm>
        </p:grpSpPr>
        <p:sp>
          <p:nvSpPr>
            <p:cNvPr id="570" name="Google Shape;570;p30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30"/>
          <p:cNvSpPr txBox="1"/>
          <p:nvPr>
            <p:ph idx="1" type="body"/>
          </p:nvPr>
        </p:nvSpPr>
        <p:spPr>
          <a:xfrm>
            <a:off x="831850" y="4754880"/>
            <a:ext cx="680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30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4" name="Google Shape;574;p30"/>
          <p:cNvSpPr txBox="1"/>
          <p:nvPr>
            <p:ph type="title"/>
          </p:nvPr>
        </p:nvSpPr>
        <p:spPr>
          <a:xfrm>
            <a:off x="832104" y="3886200"/>
            <a:ext cx="77814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1"/>
          <p:cNvSpPr/>
          <p:nvPr/>
        </p:nvSpPr>
        <p:spPr>
          <a:xfrm flipH="1" rot="5400000">
            <a:off x="2622675" y="-2630936"/>
            <a:ext cx="6871006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1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533399" y="914400"/>
            <a:ext cx="1944900" cy="1944900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956993" y="923305"/>
            <a:ext cx="1005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s-ES" sz="18400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582" name="Google Shape;582;p31"/>
          <p:cNvSpPr txBox="1"/>
          <p:nvPr>
            <p:ph type="title"/>
          </p:nvPr>
        </p:nvSpPr>
        <p:spPr>
          <a:xfrm>
            <a:off x="533399" y="3200400"/>
            <a:ext cx="75510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31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1" name="Google Shape;591;p32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592" name="Google Shape;592;p32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32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595" name="Google Shape;595;p32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2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80_Fowler_Template_SlidesMania_14_2">
    <p:bg>
      <p:bgPr>
        <a:solidFill>
          <a:srgbClr val="F7F7F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66" y="-11344"/>
            <a:ext cx="12191878" cy="6912925"/>
            <a:chOff x="66" y="-11344"/>
            <a:chExt cx="12191878" cy="6912925"/>
          </a:xfrm>
        </p:grpSpPr>
        <p:sp>
          <p:nvSpPr>
            <p:cNvPr id="105" name="Google Shape;105;p4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70185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4283702">
              <a:off x="7693295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523823" y="55143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62003" y="540024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187707" y="571762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525459" y="62854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1589211" y="502058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-4283702">
              <a:off x="11009569" y="5539763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0700660" y="510573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1521906" y="423735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213448" y="370977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0109220" y="505861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204296" y="5331142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1001217" y="442122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-4283702">
              <a:off x="3932728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3683331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155762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79924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-4283702">
              <a:off x="464054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1044675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flipH="1">
              <a:off x="223429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flipH="1">
              <a:off x="1487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531887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1636115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66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2541039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74411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 rot="10800000">
              <a:off x="4999756" y="58618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 rot="10800000">
              <a:off x="5497004" y="331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 rot="10800000">
              <a:off x="5701833" y="818342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 rot="10800000">
              <a:off x="6116570" y="5212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043713" y="103028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rot="-4283702">
              <a:off x="7694123" y="31424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 rot="10800000">
              <a:off x="6523798" y="92284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 rot="10800000">
              <a:off x="8421194" y="-1134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9297802" y="68209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7248423" y="917813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9650997" y="21777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8590485" y="67825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10488146" y="17093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8061978" y="103693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0187682" y="71955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1525434" y="151694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1589186" y="141659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-4283702">
              <a:off x="11010397" y="68603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10700635" y="133144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11521881" y="219982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flipH="1" rot="10800000">
              <a:off x="11743823" y="3599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flipH="1" rot="10800000">
              <a:off x="9074636" y="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flipH="1" rot="10800000">
              <a:off x="11213423" y="2727411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flipH="1" rot="10800000">
              <a:off x="10109195" y="1378572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flipH="1" rot="10800000">
              <a:off x="11745244" y="3015525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flipH="1" rot="10800000">
              <a:off x="6249375" y="10961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flipH="1" rot="10800000">
              <a:off x="9204271" y="1106040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flipH="1" rot="10800000">
              <a:off x="11001192" y="2015957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4283702">
              <a:off x="3932752" y="15888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10800000">
              <a:off x="3324091" y="-1133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 rot="10800000">
              <a:off x="2447483" y="68210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10800000">
              <a:off x="4496861" y="91782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10800000">
              <a:off x="2094288" y="21778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10800000">
              <a:off x="3154800" y="678269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10800000">
              <a:off x="1257139" y="17094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10800000">
              <a:off x="3683306" y="1036950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 rot="10800000">
              <a:off x="1557603" y="71956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 rot="10800000">
              <a:off x="219851" y="15170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10800000">
              <a:off x="79899" y="1416610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-4283702">
              <a:off x="464078" y="683079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 rot="10800000">
              <a:off x="1044650" y="133145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 rot="10800000">
              <a:off x="223404" y="219984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 rot="10800000">
              <a:off x="2670649" y="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10800000">
              <a:off x="531862" y="2727424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10800000">
              <a:off x="1636090" y="137858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rot="10800000">
              <a:off x="5495910" y="109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rot="10800000">
              <a:off x="2541014" y="110605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rot="10800000">
              <a:off x="744093" y="201596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flipH="1" rot="10800000">
              <a:off x="4720332" y="151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1922125" y="19497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3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3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3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6" name="Google Shape;606;p33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607" name="Google Shape;607;p33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3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33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610" name="Google Shape;610;p33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33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4" name="Google Shape;614;p33"/>
          <p:cNvSpPr txBox="1"/>
          <p:nvPr>
            <p:ph idx="1" type="body"/>
          </p:nvPr>
        </p:nvSpPr>
        <p:spPr>
          <a:xfrm>
            <a:off x="1409700" y="1749570"/>
            <a:ext cx="93726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4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4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4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34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623" name="Google Shape;623;p34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4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34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626" name="Google Shape;626;p3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34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4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0" name="Google Shape;630;p34"/>
          <p:cNvSpPr txBox="1"/>
          <p:nvPr>
            <p:ph idx="1" type="body"/>
          </p:nvPr>
        </p:nvSpPr>
        <p:spPr>
          <a:xfrm>
            <a:off x="443365" y="1825625"/>
            <a:ext cx="1121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5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5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5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8" name="Google Shape;638;p35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639" name="Google Shape;639;p35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35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642" name="Google Shape;642;p3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35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5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46" name="Google Shape;646;p35"/>
          <p:cNvSpPr txBox="1"/>
          <p:nvPr>
            <p:ph idx="1" type="body"/>
          </p:nvPr>
        </p:nvSpPr>
        <p:spPr>
          <a:xfrm>
            <a:off x="443365" y="1517715"/>
            <a:ext cx="51843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7" name="Google Shape;647;p35"/>
          <p:cNvSpPr txBox="1"/>
          <p:nvPr>
            <p:ph idx="2" type="body"/>
          </p:nvPr>
        </p:nvSpPr>
        <p:spPr>
          <a:xfrm>
            <a:off x="6474163" y="1517715"/>
            <a:ext cx="5184300" cy="4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6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6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6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6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5" name="Google Shape;655;p36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656" name="Google Shape;656;p36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36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659" name="Google Shape;659;p3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36"/>
          <p:cNvSpPr/>
          <p:nvPr>
            <p:ph idx="2" type="pic"/>
          </p:nvPr>
        </p:nvSpPr>
        <p:spPr>
          <a:xfrm>
            <a:off x="978212" y="2096716"/>
            <a:ext cx="1259400" cy="12594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36"/>
          <p:cNvSpPr/>
          <p:nvPr>
            <p:ph idx="3" type="pic"/>
          </p:nvPr>
        </p:nvSpPr>
        <p:spPr>
          <a:xfrm>
            <a:off x="3222230" y="2096716"/>
            <a:ext cx="1259400" cy="12594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36"/>
          <p:cNvSpPr/>
          <p:nvPr>
            <p:ph idx="4" type="pic"/>
          </p:nvPr>
        </p:nvSpPr>
        <p:spPr>
          <a:xfrm>
            <a:off x="5466248" y="2096716"/>
            <a:ext cx="1259400" cy="12594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36"/>
          <p:cNvSpPr/>
          <p:nvPr>
            <p:ph idx="5" type="pic"/>
          </p:nvPr>
        </p:nvSpPr>
        <p:spPr>
          <a:xfrm>
            <a:off x="7710266" y="2096716"/>
            <a:ext cx="1259400" cy="12594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36"/>
          <p:cNvSpPr/>
          <p:nvPr>
            <p:ph idx="6" type="pic"/>
          </p:nvPr>
        </p:nvSpPr>
        <p:spPr>
          <a:xfrm>
            <a:off x="9954283" y="2096716"/>
            <a:ext cx="1259400" cy="1259400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36"/>
          <p:cNvSpPr txBox="1"/>
          <p:nvPr>
            <p:ph idx="1" type="body"/>
          </p:nvPr>
        </p:nvSpPr>
        <p:spPr>
          <a:xfrm>
            <a:off x="719894" y="4240093"/>
            <a:ext cx="1776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7" name="Google Shape;667;p36"/>
          <p:cNvSpPr txBox="1"/>
          <p:nvPr>
            <p:ph idx="7" type="body"/>
          </p:nvPr>
        </p:nvSpPr>
        <p:spPr>
          <a:xfrm>
            <a:off x="2963912" y="4240093"/>
            <a:ext cx="1776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8" name="Google Shape;668;p36"/>
          <p:cNvSpPr txBox="1"/>
          <p:nvPr>
            <p:ph idx="8" type="body"/>
          </p:nvPr>
        </p:nvSpPr>
        <p:spPr>
          <a:xfrm>
            <a:off x="5207930" y="4240093"/>
            <a:ext cx="1776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36"/>
          <p:cNvSpPr txBox="1"/>
          <p:nvPr>
            <p:ph idx="9" type="body"/>
          </p:nvPr>
        </p:nvSpPr>
        <p:spPr>
          <a:xfrm>
            <a:off x="7451948" y="4240093"/>
            <a:ext cx="1776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p36"/>
          <p:cNvSpPr txBox="1"/>
          <p:nvPr>
            <p:ph idx="13" type="body"/>
          </p:nvPr>
        </p:nvSpPr>
        <p:spPr>
          <a:xfrm>
            <a:off x="9695965" y="4240093"/>
            <a:ext cx="1776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1" name="Google Shape;671;p36"/>
          <p:cNvCxnSpPr/>
          <p:nvPr/>
        </p:nvCxnSpPr>
        <p:spPr>
          <a:xfrm>
            <a:off x="1242354" y="3825022"/>
            <a:ext cx="7311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2" name="Google Shape;672;p36"/>
          <p:cNvCxnSpPr/>
          <p:nvPr/>
        </p:nvCxnSpPr>
        <p:spPr>
          <a:xfrm>
            <a:off x="3486372" y="3825022"/>
            <a:ext cx="7311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3" name="Google Shape;673;p36"/>
          <p:cNvCxnSpPr/>
          <p:nvPr/>
        </p:nvCxnSpPr>
        <p:spPr>
          <a:xfrm>
            <a:off x="5730390" y="3825022"/>
            <a:ext cx="7311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36"/>
          <p:cNvCxnSpPr/>
          <p:nvPr/>
        </p:nvCxnSpPr>
        <p:spPr>
          <a:xfrm>
            <a:off x="7974408" y="3825022"/>
            <a:ext cx="7311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5" name="Google Shape;675;p36"/>
          <p:cNvCxnSpPr/>
          <p:nvPr/>
        </p:nvCxnSpPr>
        <p:spPr>
          <a:xfrm>
            <a:off x="10218425" y="3825022"/>
            <a:ext cx="731100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6" name="Google Shape;676;p36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7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7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7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7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5" name="Google Shape;685;p37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686" name="Google Shape;686;p37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37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689" name="Google Shape;689;p3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37"/>
          <p:cNvSpPr txBox="1"/>
          <p:nvPr>
            <p:ph idx="1" type="body"/>
          </p:nvPr>
        </p:nvSpPr>
        <p:spPr>
          <a:xfrm>
            <a:off x="542094" y="4240093"/>
            <a:ext cx="3293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37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7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4" name="Google Shape;694;p37"/>
          <p:cNvSpPr/>
          <p:nvPr>
            <p:ph idx="2" type="pic"/>
          </p:nvPr>
        </p:nvSpPr>
        <p:spPr>
          <a:xfrm>
            <a:off x="-2" y="1352575"/>
            <a:ext cx="12192000" cy="22899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37"/>
          <p:cNvSpPr txBox="1"/>
          <p:nvPr>
            <p:ph idx="3" type="body"/>
          </p:nvPr>
        </p:nvSpPr>
        <p:spPr>
          <a:xfrm>
            <a:off x="4444169" y="4240093"/>
            <a:ext cx="3293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6" name="Google Shape;696;p37"/>
          <p:cNvSpPr txBox="1"/>
          <p:nvPr>
            <p:ph idx="4" type="body"/>
          </p:nvPr>
        </p:nvSpPr>
        <p:spPr>
          <a:xfrm>
            <a:off x="8346244" y="4240093"/>
            <a:ext cx="3293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8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8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8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4" name="Google Shape;704;p38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705" name="Google Shape;705;p38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38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708" name="Google Shape;708;p3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38"/>
          <p:cNvSpPr txBox="1"/>
          <p:nvPr>
            <p:ph idx="1" type="body"/>
          </p:nvPr>
        </p:nvSpPr>
        <p:spPr>
          <a:xfrm>
            <a:off x="542094" y="4240093"/>
            <a:ext cx="94020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1" name="Google Shape;711;p38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8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13" name="Google Shape;713;p38"/>
          <p:cNvSpPr/>
          <p:nvPr>
            <p:ph idx="2" type="pic"/>
          </p:nvPr>
        </p:nvSpPr>
        <p:spPr>
          <a:xfrm>
            <a:off x="-2" y="1352575"/>
            <a:ext cx="12192000" cy="228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9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9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9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9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1" name="Google Shape;721;p39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722" name="Google Shape;722;p39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p39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725" name="Google Shape;725;p3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Google Shape;727;p39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9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9" name="Google Shape;729;p39"/>
          <p:cNvSpPr/>
          <p:nvPr>
            <p:ph idx="2" type="pic"/>
          </p:nvPr>
        </p:nvSpPr>
        <p:spPr>
          <a:xfrm>
            <a:off x="4110087" y="1444649"/>
            <a:ext cx="7548600" cy="4579200"/>
          </a:xfrm>
          <a:prstGeom prst="rect">
            <a:avLst/>
          </a:prstGeom>
          <a:noFill/>
          <a:ln>
            <a:noFill/>
          </a:ln>
        </p:spPr>
      </p:sp>
      <p:sp>
        <p:nvSpPr>
          <p:cNvPr id="730" name="Google Shape;730;p39"/>
          <p:cNvSpPr txBox="1"/>
          <p:nvPr>
            <p:ph idx="1" type="body"/>
          </p:nvPr>
        </p:nvSpPr>
        <p:spPr>
          <a:xfrm>
            <a:off x="443366" y="1444649"/>
            <a:ext cx="33651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0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0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0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0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8" name="Google Shape;738;p40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739" name="Google Shape;739;p40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40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742" name="Google Shape;742;p4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40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0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46" name="Google Shape;746;p40"/>
          <p:cNvSpPr txBox="1"/>
          <p:nvPr>
            <p:ph idx="1" type="body"/>
          </p:nvPr>
        </p:nvSpPr>
        <p:spPr>
          <a:xfrm>
            <a:off x="443366" y="1444649"/>
            <a:ext cx="33651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7" name="Google Shape;747;p40"/>
          <p:cNvSpPr txBox="1"/>
          <p:nvPr>
            <p:ph idx="2" type="body"/>
          </p:nvPr>
        </p:nvSpPr>
        <p:spPr>
          <a:xfrm>
            <a:off x="3964290" y="1444649"/>
            <a:ext cx="76944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1"/>
          <p:cNvSpPr/>
          <p:nvPr/>
        </p:nvSpPr>
        <p:spPr>
          <a:xfrm>
            <a:off x="0" y="0"/>
            <a:ext cx="12192000" cy="68841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1"/>
          <p:cNvSpPr/>
          <p:nvPr/>
        </p:nvSpPr>
        <p:spPr>
          <a:xfrm flipH="1" rot="5400000">
            <a:off x="2662567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1"/>
          <p:cNvSpPr/>
          <p:nvPr/>
        </p:nvSpPr>
        <p:spPr>
          <a:xfrm flipH="1" rot="5400000">
            <a:off x="2662566" y="-2666689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41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755" name="Google Shape;755;p41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41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1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2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2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2"/>
          <p:cNvSpPr txBox="1"/>
          <p:nvPr>
            <p:ph type="ctrTitle"/>
          </p:nvPr>
        </p:nvSpPr>
        <p:spPr>
          <a:xfrm>
            <a:off x="6360242" y="3429000"/>
            <a:ext cx="4945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42"/>
          <p:cNvSpPr/>
          <p:nvPr/>
        </p:nvSpPr>
        <p:spPr>
          <a:xfrm rot="-8100000">
            <a:off x="-731111" y="-1221044"/>
            <a:ext cx="6046882" cy="8431763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2"/>
          <p:cNvSpPr/>
          <p:nvPr/>
        </p:nvSpPr>
        <p:spPr>
          <a:xfrm rot="-8100000">
            <a:off x="-1146328" y="-2129317"/>
            <a:ext cx="6046882" cy="901389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42"/>
          <p:cNvSpPr/>
          <p:nvPr/>
        </p:nvSpPr>
        <p:spPr>
          <a:xfrm flipH="1" rot="-2700000">
            <a:off x="-2684125" y="-464728"/>
            <a:ext cx="8643923" cy="5742954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_2_1">
    <p:bg>
      <p:bgPr>
        <a:solidFill>
          <a:srgbClr val="F7F7F7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219851" y="-11344"/>
            <a:ext cx="11752287" cy="6912925"/>
            <a:chOff x="219851" y="-11344"/>
            <a:chExt cx="11752287" cy="6912925"/>
          </a:xfrm>
        </p:grpSpPr>
        <p:sp>
          <p:nvSpPr>
            <p:cNvPr id="204" name="Google Shape;204;p5"/>
            <p:cNvSpPr/>
            <p:nvPr/>
          </p:nvSpPr>
          <p:spPr>
            <a:xfrm flipH="1" rot="10800000">
              <a:off x="4999756" y="58618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 flipH="1" rot="10800000">
              <a:off x="5497004" y="331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 rot="10800000">
              <a:off x="6116570" y="5212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7043713" y="103028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rot="-4283702">
              <a:off x="7694123" y="31424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 rot="10800000">
              <a:off x="8421194" y="-1134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 rot="10800000">
              <a:off x="9297802" y="68209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 rot="10800000">
              <a:off x="9650997" y="21777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 rot="10800000">
              <a:off x="8590485" y="67825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 rot="10800000">
              <a:off x="10488146" y="17093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 rot="10800000">
              <a:off x="10187682" y="719553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 rot="10800000">
              <a:off x="11525434" y="75494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rot="-4283702">
              <a:off x="11010397" y="53363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 rot="10800000">
              <a:off x="9074636" y="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 rot="10800000">
              <a:off x="6249375" y="10961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rot="-4283702">
              <a:off x="3932752" y="15888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3324091" y="-1133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2447483" y="68210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2094288" y="21778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3154800" y="678269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1257139" y="17094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1557603" y="719565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219851" y="15170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-4283702">
              <a:off x="540278" y="530679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2670649" y="13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5495910" y="109628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 rot="10800000">
              <a:off x="4720332" y="151738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 rot="10800000">
              <a:off x="4325900" y="682091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 rot="10800000">
              <a:off x="6841898" y="58617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rot="-4283702">
              <a:off x="7694148" y="5910835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296859" y="63616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4283702">
              <a:off x="3932777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-4283702">
              <a:off x="616503" y="57700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1656738" y="5851001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0057968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0880820" y="587623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rot="10800000">
              <a:off x="11525438" y="585100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5"/>
          <p:cNvSpPr txBox="1"/>
          <p:nvPr>
            <p:ph type="title"/>
          </p:nvPr>
        </p:nvSpPr>
        <p:spPr>
          <a:xfrm>
            <a:off x="219850" y="1276000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0_Fowler_Template_SlidesMania_14_2_1_1">
    <p:bg>
      <p:bgPr>
        <a:solidFill>
          <a:srgbClr val="F7F7F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6"/>
          <p:cNvGrpSpPr/>
          <p:nvPr/>
        </p:nvGrpSpPr>
        <p:grpSpPr>
          <a:xfrm>
            <a:off x="219876" y="5730881"/>
            <a:ext cx="11752262" cy="1170700"/>
            <a:chOff x="219876" y="5730881"/>
            <a:chExt cx="11752262" cy="1170700"/>
          </a:xfrm>
        </p:grpSpPr>
        <p:sp>
          <p:nvSpPr>
            <p:cNvPr id="264" name="Google Shape;264;p6"/>
            <p:cNvSpPr/>
            <p:nvPr/>
          </p:nvSpPr>
          <p:spPr>
            <a:xfrm>
              <a:off x="4999781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497029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116595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89133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 rot="-4283702">
              <a:off x="7694148" y="5910835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8421219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9297827" y="5755089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9651022" y="621940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590510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0488171" y="6266252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1296859" y="6361688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9074661" y="6437181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249400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 rot="-4283702">
              <a:off x="3932777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flipH="1">
              <a:off x="3324116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flipH="1">
              <a:off x="244750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flipH="1">
              <a:off x="209431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3154825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1257164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 flipH="1">
              <a:off x="219876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 rot="-4283702">
              <a:off x="616503" y="57700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 flipH="1">
              <a:off x="2670674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 flipH="1">
              <a:off x="5495935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4720357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 flipH="1">
              <a:off x="1656738" y="5851001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0057968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0880820" y="587623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 rot="10800000">
              <a:off x="11525438" y="585100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6"/>
          <p:cNvSpPr txBox="1"/>
          <p:nvPr>
            <p:ph type="title"/>
          </p:nvPr>
        </p:nvSpPr>
        <p:spPr>
          <a:xfrm>
            <a:off x="300100" y="354625"/>
            <a:ext cx="115365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e column">
  <p:cSld name="80_Fowler_Template_SlidesMania_14_1_1">
    <p:bg>
      <p:bgPr>
        <a:solidFill>
          <a:srgbClr val="F7F7F7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7"/>
          <p:cNvGrpSpPr/>
          <p:nvPr/>
        </p:nvGrpSpPr>
        <p:grpSpPr>
          <a:xfrm>
            <a:off x="2578568" y="2837726"/>
            <a:ext cx="9610532" cy="4063843"/>
            <a:chOff x="2578568" y="2837726"/>
            <a:chExt cx="9610532" cy="4063843"/>
          </a:xfrm>
        </p:grpSpPr>
        <p:sp>
          <p:nvSpPr>
            <p:cNvPr id="295" name="Google Shape;295;p7"/>
            <p:cNvSpPr/>
            <p:nvPr/>
          </p:nvSpPr>
          <p:spPr>
            <a:xfrm flipH="1">
              <a:off x="6742685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flipH="1">
              <a:off x="6245437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flipH="1">
              <a:off x="604060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 flipH="1">
              <a:off x="5625871" y="59159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flipH="1">
              <a:off x="4851128" y="6105555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-4283702">
              <a:off x="3926644" y="5911557"/>
              <a:ext cx="569227" cy="675064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flipH="1">
              <a:off x="4541318" y="560653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flipH="1">
              <a:off x="3321247" y="629612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flipH="1">
              <a:off x="2578568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 flipH="1">
              <a:off x="3151956" y="5758926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 flipH="1">
              <a:off x="5493066" y="632756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 rot="-4283702">
              <a:off x="7687211" y="5913390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418350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929495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964815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587641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0485302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059135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18483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1522590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1662542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 rot="-4283702">
              <a:off x="11155885" y="5541597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0697791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1519037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1588579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9071792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1210579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0106351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1742400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46531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9201427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099834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 flipH="1">
              <a:off x="7022109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7"/>
          <p:cNvSpPr/>
          <p:nvPr/>
        </p:nvSpPr>
        <p:spPr>
          <a:xfrm flipH="1">
            <a:off x="66" y="0"/>
            <a:ext cx="2238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 txBox="1"/>
          <p:nvPr>
            <p:ph type="title"/>
          </p:nvPr>
        </p:nvSpPr>
        <p:spPr>
          <a:xfrm>
            <a:off x="3321250" y="349975"/>
            <a:ext cx="83478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0" name="Google Shape;330;p7"/>
          <p:cNvSpPr txBox="1"/>
          <p:nvPr>
            <p:ph idx="1" type="body"/>
          </p:nvPr>
        </p:nvSpPr>
        <p:spPr>
          <a:xfrm>
            <a:off x="2728925" y="2164300"/>
            <a:ext cx="79908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1" name="Google Shape;331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">
  <p:cSld name="80_Fowler_Template_SlidesMania_14_1_1_1">
    <p:bg>
      <p:bgPr>
        <a:solidFill>
          <a:srgbClr val="F7F7F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/>
          <p:nvPr/>
        </p:nvSpPr>
        <p:spPr>
          <a:xfrm flipH="1">
            <a:off x="4851128" y="6105555"/>
            <a:ext cx="446700" cy="4644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 rot="-4283702">
            <a:off x="3927497" y="5910835"/>
            <a:ext cx="569227" cy="676762"/>
          </a:xfrm>
          <a:custGeom>
            <a:rect b="b" l="l" r="r" t="t"/>
            <a:pathLst>
              <a:path extrusionOk="0" h="2156275" w="2136552">
                <a:moveTo>
                  <a:pt x="1740234" y="925293"/>
                </a:moveTo>
                <a:lnTo>
                  <a:pt x="2136552" y="2037956"/>
                </a:lnTo>
                <a:lnTo>
                  <a:pt x="1755466" y="2156275"/>
                </a:lnTo>
                <a:lnTo>
                  <a:pt x="1483311" y="1298848"/>
                </a:lnTo>
                <a:lnTo>
                  <a:pt x="206845" y="1464489"/>
                </a:lnTo>
                <a:lnTo>
                  <a:pt x="0" y="938314"/>
                </a:lnTo>
                <a:lnTo>
                  <a:pt x="531888" y="471909"/>
                </a:lnTo>
                <a:lnTo>
                  <a:pt x="372483" y="178010"/>
                </a:lnTo>
                <a:lnTo>
                  <a:pt x="719586" y="0"/>
                </a:lnTo>
                <a:lnTo>
                  <a:pt x="954016" y="537873"/>
                </a:lnTo>
                <a:lnTo>
                  <a:pt x="357705" y="1080642"/>
                </a:lnTo>
                <a:lnTo>
                  <a:pt x="1740234" y="925293"/>
                </a:lnTo>
                <a:close/>
              </a:path>
            </a:pathLst>
          </a:cu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 flipH="1">
            <a:off x="4541318" y="560653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/>
          <p:nvPr/>
        </p:nvSpPr>
        <p:spPr>
          <a:xfrm flipH="1">
            <a:off x="3321247" y="629612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 flipH="1">
            <a:off x="2578568" y="6219395"/>
            <a:ext cx="446700" cy="4644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8"/>
          <p:cNvSpPr/>
          <p:nvPr/>
        </p:nvSpPr>
        <p:spPr>
          <a:xfrm flipH="1">
            <a:off x="3151956" y="5758926"/>
            <a:ext cx="446700" cy="464400"/>
          </a:xfrm>
          <a:prstGeom prst="mathEqual">
            <a:avLst>
              <a:gd fmla="val 23520" name="adj1"/>
              <a:gd fmla="val 11760" name="adj2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 flipH="1">
            <a:off x="5493066" y="6327566"/>
            <a:ext cx="446700" cy="464400"/>
          </a:xfrm>
          <a:prstGeom prst="mathMinus">
            <a:avLst>
              <a:gd fmla="val 23520" name="adj1"/>
            </a:avLst>
          </a:prstGeom>
          <a:gradFill>
            <a:gsLst>
              <a:gs pos="0">
                <a:srgbClr val="C9EFDB"/>
              </a:gs>
              <a:gs pos="74000">
                <a:srgbClr val="E0EFC0"/>
              </a:gs>
              <a:gs pos="100000">
                <a:srgbClr val="CCEEDA"/>
              </a:gs>
            </a:gsLst>
            <a:lin ang="7200017" scaled="0"/>
          </a:gradFill>
          <a:ln>
            <a:noFill/>
          </a:ln>
          <a:effectLst>
            <a:outerShdw blurRad="203200" rotWithShape="0" algn="tl" dir="3600000" dist="47625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8"/>
          <p:cNvGrpSpPr/>
          <p:nvPr/>
        </p:nvGrpSpPr>
        <p:grpSpPr>
          <a:xfrm>
            <a:off x="6040608" y="2837726"/>
            <a:ext cx="6148492" cy="4063843"/>
            <a:chOff x="6040608" y="2837726"/>
            <a:chExt cx="6148492" cy="4063843"/>
          </a:xfrm>
        </p:grpSpPr>
        <p:sp>
          <p:nvSpPr>
            <p:cNvPr id="341" name="Google Shape;341;p8"/>
            <p:cNvSpPr/>
            <p:nvPr/>
          </p:nvSpPr>
          <p:spPr>
            <a:xfrm flipH="1">
              <a:off x="6742685" y="5850999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 flipH="1">
              <a:off x="6245437" y="6105555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flipH="1">
              <a:off x="6040608" y="5618840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 rot="-4283702">
              <a:off x="7687259" y="5913246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8418350" y="6296113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9294958" y="5755076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9648153" y="6219395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87641" y="575891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0485302" y="6266240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8059135" y="540023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0184838" y="5717617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1522590" y="6285476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1662542" y="5020572"/>
              <a:ext cx="446700" cy="464400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rot="-4283702">
              <a:off x="11155934" y="5541453"/>
              <a:ext cx="569227" cy="676762"/>
            </a:xfrm>
            <a:custGeom>
              <a:rect b="b" l="l" r="r" t="t"/>
              <a:pathLst>
                <a:path extrusionOk="0" h="2156275" w="2136552">
                  <a:moveTo>
                    <a:pt x="1740234" y="925293"/>
                  </a:moveTo>
                  <a:lnTo>
                    <a:pt x="2136552" y="2037956"/>
                  </a:lnTo>
                  <a:lnTo>
                    <a:pt x="1755466" y="2156275"/>
                  </a:lnTo>
                  <a:lnTo>
                    <a:pt x="1483311" y="1298848"/>
                  </a:lnTo>
                  <a:lnTo>
                    <a:pt x="206845" y="1464489"/>
                  </a:lnTo>
                  <a:lnTo>
                    <a:pt x="0" y="938314"/>
                  </a:lnTo>
                  <a:lnTo>
                    <a:pt x="531888" y="471909"/>
                  </a:lnTo>
                  <a:lnTo>
                    <a:pt x="372483" y="178010"/>
                  </a:lnTo>
                  <a:lnTo>
                    <a:pt x="719586" y="0"/>
                  </a:lnTo>
                  <a:lnTo>
                    <a:pt x="954016" y="537873"/>
                  </a:lnTo>
                  <a:lnTo>
                    <a:pt x="357705" y="1080642"/>
                  </a:lnTo>
                  <a:lnTo>
                    <a:pt x="1740234" y="92529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0697791" y="5105727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1519037" y="4237342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1588579" y="2837726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9071792" y="6437169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1210579" y="3709758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0106351" y="5058597"/>
              <a:ext cx="446700" cy="464400"/>
            </a:xfrm>
            <a:prstGeom prst="mathMultiply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1742400" y="3421644"/>
              <a:ext cx="446700" cy="464400"/>
            </a:xfrm>
            <a:prstGeom prst="mathEqual">
              <a:avLst>
                <a:gd fmla="val 23520" name="adj1"/>
                <a:gd fmla="val 11760" name="adj2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246531" y="6327554"/>
              <a:ext cx="446700" cy="464400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9201427" y="5331129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0998348" y="4421213"/>
              <a:ext cx="446700" cy="464400"/>
            </a:xfrm>
            <a:prstGeom prst="mathNotEqual">
              <a:avLst>
                <a:gd fmla="val 23520" name="adj1"/>
                <a:gd fmla="val 660000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flipH="1">
              <a:off x="7022109" y="6285444"/>
              <a:ext cx="446700" cy="464400"/>
            </a:xfrm>
            <a:prstGeom prst="mathDivide">
              <a:avLst>
                <a:gd fmla="val 23520" name="adj1"/>
                <a:gd fmla="val 5880" name="adj2"/>
                <a:gd fmla="val 11760" name="adj3"/>
              </a:avLst>
            </a:prstGeom>
            <a:gradFill>
              <a:gsLst>
                <a:gs pos="0">
                  <a:schemeClr val="accent1"/>
                </a:gs>
                <a:gs pos="74000">
                  <a:schemeClr val="accent3"/>
                </a:gs>
                <a:gs pos="100000">
                  <a:schemeClr val="accent4"/>
                </a:gs>
              </a:gsLst>
              <a:lin ang="7198642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8"/>
          <p:cNvSpPr/>
          <p:nvPr/>
        </p:nvSpPr>
        <p:spPr>
          <a:xfrm flipH="1">
            <a:off x="100" y="0"/>
            <a:ext cx="60405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 txBox="1"/>
          <p:nvPr>
            <p:ph type="title"/>
          </p:nvPr>
        </p:nvSpPr>
        <p:spPr>
          <a:xfrm>
            <a:off x="489425" y="349975"/>
            <a:ext cx="54504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8" name="Google Shape;368;p8"/>
          <p:cNvSpPr txBox="1"/>
          <p:nvPr>
            <p:ph idx="1" type="body"/>
          </p:nvPr>
        </p:nvSpPr>
        <p:spPr>
          <a:xfrm>
            <a:off x="646425" y="2285525"/>
            <a:ext cx="45381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69" name="Google Shape;369;p8"/>
          <p:cNvSpPr txBox="1"/>
          <p:nvPr>
            <p:ph idx="2" type="body"/>
          </p:nvPr>
        </p:nvSpPr>
        <p:spPr>
          <a:xfrm>
            <a:off x="6356538" y="2311538"/>
            <a:ext cx="45381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70" name="Google Shape;370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81_Fowler_Template_SlidesMania_14">
    <p:bg>
      <p:bgPr>
        <a:solidFill>
          <a:srgbClr val="F7F7F7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"/>
          <p:cNvSpPr/>
          <p:nvPr/>
        </p:nvSpPr>
        <p:spPr>
          <a:xfrm>
            <a:off x="-41564" y="0"/>
            <a:ext cx="12233564" cy="6858000"/>
          </a:xfrm>
          <a:custGeom>
            <a:rect b="b" l="l" r="r" t="t"/>
            <a:pathLst>
              <a:path extrusionOk="0" h="6858000" w="12233564">
                <a:moveTo>
                  <a:pt x="6137564" y="704273"/>
                </a:moveTo>
                <a:cubicBezTo>
                  <a:pt x="3152143" y="704273"/>
                  <a:pt x="731981" y="1924175"/>
                  <a:pt x="731981" y="3429000"/>
                </a:cubicBezTo>
                <a:cubicBezTo>
                  <a:pt x="731981" y="4933825"/>
                  <a:pt x="3152143" y="6153727"/>
                  <a:pt x="6137564" y="6153727"/>
                </a:cubicBezTo>
                <a:cubicBezTo>
                  <a:pt x="9122985" y="6153727"/>
                  <a:pt x="11543147" y="4933825"/>
                  <a:pt x="11543147" y="3429000"/>
                </a:cubicBezTo>
                <a:cubicBezTo>
                  <a:pt x="11543147" y="1924175"/>
                  <a:pt x="9122985" y="704273"/>
                  <a:pt x="6137564" y="704273"/>
                </a:cubicBezTo>
                <a:close/>
                <a:moveTo>
                  <a:pt x="0" y="0"/>
                </a:moveTo>
                <a:lnTo>
                  <a:pt x="12233564" y="0"/>
                </a:lnTo>
                <a:lnTo>
                  <a:pt x="1223356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3"/>
              </a:gs>
              <a:gs pos="100000">
                <a:schemeClr val="accent4"/>
              </a:gs>
            </a:gsLst>
            <a:lin ang="719864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 txBox="1"/>
          <p:nvPr>
            <p:ph type="title"/>
          </p:nvPr>
        </p:nvSpPr>
        <p:spPr>
          <a:xfrm>
            <a:off x="2074525" y="2102125"/>
            <a:ext cx="83478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74" name="Google Shape;374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7" name="Google Shape;37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8" name="Google Shape;378;p10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0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80" name="Google Shape;380;p10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81" name="Google Shape;381;p10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0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0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0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10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;p1"/>
          <p:cNvGraphicFramePr/>
          <p:nvPr/>
        </p:nvGraphicFramePr>
        <p:xfrm>
          <a:off x="0" y="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{64EE8370-7E7D-4F13-A33C-648173F15BC2}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" name="Google Shape;7;p1"/>
          <p:cNvSpPr txBox="1"/>
          <p:nvPr>
            <p:ph type="title"/>
          </p:nvPr>
        </p:nvSpPr>
        <p:spPr>
          <a:xfrm>
            <a:off x="927525" y="567500"/>
            <a:ext cx="100500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Fira Sans"/>
              <a:buNone/>
              <a:defRPr b="1" i="0" sz="72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"/>
              <a:buNone/>
              <a:defRPr i="0" sz="1400" u="none" cap="none" strike="noStrik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93300" y="3571775"/>
            <a:ext cx="106647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●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○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mprima"/>
              <a:buChar char="■"/>
              <a:defRPr i="0" sz="2400" u="none" cap="none" strike="noStrike">
                <a:solidFill>
                  <a:srgbClr val="000000"/>
                </a:solidFill>
                <a:latin typeface="Imprima"/>
                <a:ea typeface="Imprima"/>
                <a:cs typeface="Imprima"/>
                <a:sym typeface="Imprima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2" name="Google Shape;392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type="title"/>
          </p:nvPr>
        </p:nvSpPr>
        <p:spPr>
          <a:xfrm>
            <a:off x="838200" y="365125"/>
            <a:ext cx="10820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7" name="Google Shape;467;p24"/>
          <p:cNvSpPr txBox="1"/>
          <p:nvPr>
            <p:ph idx="1" type="body"/>
          </p:nvPr>
        </p:nvSpPr>
        <p:spPr>
          <a:xfrm>
            <a:off x="838200" y="1825625"/>
            <a:ext cx="1082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8" name="Google Shape;468;p24"/>
          <p:cNvSpPr txBox="1"/>
          <p:nvPr>
            <p:ph idx="12" type="sldNum"/>
          </p:nvPr>
        </p:nvSpPr>
        <p:spPr>
          <a:xfrm>
            <a:off x="11112500" y="6356350"/>
            <a:ext cx="66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0" y="1"/>
            <a:ext cx="12192001" cy="6849770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4"/>
          <p:cNvSpPr/>
          <p:nvPr/>
        </p:nvSpPr>
        <p:spPr>
          <a:xfrm flipH="1" rot="5400000">
            <a:off x="2662567" y="-2671434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 flipH="1" rot="5400000">
            <a:off x="2662567" y="-2671434"/>
            <a:ext cx="6866868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 rot="-5400000">
            <a:off x="390172" y="-431754"/>
            <a:ext cx="757070" cy="863478"/>
            <a:chOff x="10432088" y="6818229"/>
            <a:chExt cx="3511457" cy="4004999"/>
          </a:xfrm>
        </p:grpSpPr>
        <p:sp>
          <p:nvSpPr>
            <p:cNvPr id="476" name="Google Shape;476;p24"/>
            <p:cNvSpPr/>
            <p:nvPr/>
          </p:nvSpPr>
          <p:spPr>
            <a:xfrm rot="2700000">
              <a:off x="10946329" y="7826011"/>
              <a:ext cx="2482975" cy="248297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flipH="1" rot="8100000">
              <a:off x="10986330" y="7315899"/>
              <a:ext cx="2402965" cy="240296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24"/>
          <p:cNvGrpSpPr/>
          <p:nvPr/>
        </p:nvGrpSpPr>
        <p:grpSpPr>
          <a:xfrm>
            <a:off x="-1" y="1357299"/>
            <a:ext cx="12192000" cy="4846295"/>
            <a:chOff x="-1" y="1357327"/>
            <a:chExt cx="12192000" cy="4917600"/>
          </a:xfrm>
        </p:grpSpPr>
        <p:sp>
          <p:nvSpPr>
            <p:cNvPr id="479" name="Google Shape;479;p2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 flipH="1" rot="10800000">
              <a:off x="-1" y="1357327"/>
              <a:ext cx="12192000" cy="4917600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24"/>
          <p:cNvSpPr/>
          <p:nvPr/>
        </p:nvSpPr>
        <p:spPr>
          <a:xfrm flipH="1">
            <a:off x="10781382" y="5448297"/>
            <a:ext cx="1410618" cy="1410618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 txBox="1"/>
          <p:nvPr>
            <p:ph type="title"/>
          </p:nvPr>
        </p:nvSpPr>
        <p:spPr>
          <a:xfrm>
            <a:off x="2699400" y="1651750"/>
            <a:ext cx="7319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s-ES" sz="6000">
                <a:solidFill>
                  <a:srgbClr val="38761D"/>
                </a:solidFill>
              </a:rPr>
              <a:t>SOFTWARE PROJECT </a:t>
            </a:r>
            <a:endParaRPr sz="60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s-ES" sz="6000">
                <a:solidFill>
                  <a:srgbClr val="38761D"/>
                </a:solidFill>
              </a:rPr>
              <a:t>LAB-1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4"/>
          <p:cNvSpPr txBox="1"/>
          <p:nvPr>
            <p:ph type="title"/>
          </p:nvPr>
        </p:nvSpPr>
        <p:spPr>
          <a:xfrm>
            <a:off x="2489950" y="926750"/>
            <a:ext cx="83478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300">
                <a:solidFill>
                  <a:srgbClr val="000000"/>
                </a:solidFill>
              </a:rPr>
              <a:t>Project name :</a:t>
            </a:r>
            <a:r>
              <a:rPr lang="es-ES" sz="4300"/>
              <a:t> </a:t>
            </a:r>
            <a:endParaRPr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4300">
                <a:solidFill>
                  <a:srgbClr val="1C4587"/>
                </a:solidFill>
              </a:rPr>
              <a:t>Equation Solver &amp; Plotter</a:t>
            </a:r>
            <a:endParaRPr sz="4300">
              <a:solidFill>
                <a:srgbClr val="1C4587"/>
              </a:solidFill>
            </a:endParaRPr>
          </a:p>
        </p:txBody>
      </p:sp>
      <p:sp>
        <p:nvSpPr>
          <p:cNvPr id="778" name="Google Shape;778;p44"/>
          <p:cNvSpPr txBox="1"/>
          <p:nvPr/>
        </p:nvSpPr>
        <p:spPr>
          <a:xfrm>
            <a:off x="1921650" y="3556125"/>
            <a:ext cx="3878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Presented by:</a:t>
            </a:r>
            <a:endParaRPr b="1"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	Amit Kumar Roy</a:t>
            </a:r>
            <a:endParaRPr b="1"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	</a:t>
            </a:r>
            <a:r>
              <a:rPr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Roll:</a:t>
            </a:r>
            <a:r>
              <a:rPr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 1314</a:t>
            </a:r>
            <a:endParaRPr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</p:txBody>
      </p:sp>
      <p:sp>
        <p:nvSpPr>
          <p:cNvPr id="779" name="Google Shape;779;p44"/>
          <p:cNvSpPr txBox="1"/>
          <p:nvPr/>
        </p:nvSpPr>
        <p:spPr>
          <a:xfrm>
            <a:off x="7147800" y="3556125"/>
            <a:ext cx="6571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Supervised  by:</a:t>
            </a:r>
            <a:endParaRPr b="1"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	Kishan Kumar Ganguly</a:t>
            </a:r>
            <a:endParaRPr b="1"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	</a:t>
            </a:r>
            <a:r>
              <a:rPr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Assistant Professor</a:t>
            </a:r>
            <a:endParaRPr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dk1"/>
                </a:solidFill>
                <a:latin typeface="Imprima"/>
                <a:ea typeface="Imprima"/>
                <a:cs typeface="Imprima"/>
                <a:sym typeface="Imprima"/>
              </a:rPr>
              <a:t>	IIT, DU</a:t>
            </a:r>
            <a:endParaRPr sz="1700">
              <a:solidFill>
                <a:schemeClr val="dk1"/>
              </a:solidFill>
              <a:latin typeface="Imprima"/>
              <a:ea typeface="Imprima"/>
              <a:cs typeface="Imprima"/>
              <a:sym typeface="Imp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/>
          <p:nvPr>
            <p:ph type="title"/>
          </p:nvPr>
        </p:nvSpPr>
        <p:spPr>
          <a:xfrm>
            <a:off x="446775" y="544150"/>
            <a:ext cx="8347800" cy="900300"/>
          </a:xfrm>
          <a:prstGeom prst="rect">
            <a:avLst/>
          </a:prstGeom>
          <a:solidFill>
            <a:srgbClr val="C9EF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>
                <a:solidFill>
                  <a:srgbClr val="073763"/>
                </a:solidFill>
              </a:rPr>
              <a:t>Overview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85" name="Google Shape;785;p45"/>
          <p:cNvSpPr txBox="1"/>
          <p:nvPr>
            <p:ph idx="1" type="body"/>
          </p:nvPr>
        </p:nvSpPr>
        <p:spPr>
          <a:xfrm>
            <a:off x="446775" y="1771525"/>
            <a:ext cx="10698900" cy="48483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800"/>
              <a:t>  T</a:t>
            </a:r>
            <a:r>
              <a:rPr lang="es-ES" sz="2800"/>
              <a:t>his project will perform these operations:</a:t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sp>
        <p:nvSpPr>
          <p:cNvPr id="786" name="Google Shape;786;p45"/>
          <p:cNvSpPr/>
          <p:nvPr/>
        </p:nvSpPr>
        <p:spPr>
          <a:xfrm>
            <a:off x="667375" y="2624475"/>
            <a:ext cx="2554500" cy="12408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Linear Equation Solve</a:t>
            </a:r>
            <a:endParaRPr b="1" i="0" sz="25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5"/>
          <p:cNvSpPr/>
          <p:nvPr/>
        </p:nvSpPr>
        <p:spPr>
          <a:xfrm>
            <a:off x="735525" y="4697775"/>
            <a:ext cx="2554500" cy="12408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Polynomial Equation Solve</a:t>
            </a:r>
            <a:endParaRPr b="1" i="0" sz="25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45"/>
          <p:cNvSpPr/>
          <p:nvPr/>
        </p:nvSpPr>
        <p:spPr>
          <a:xfrm>
            <a:off x="7677775" y="2709475"/>
            <a:ext cx="2554500" cy="12408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Linear Equation Solution Process</a:t>
            </a:r>
            <a:endParaRPr b="1" i="0" sz="25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5"/>
          <p:cNvSpPr/>
          <p:nvPr/>
        </p:nvSpPr>
        <p:spPr>
          <a:xfrm>
            <a:off x="7677775" y="4697775"/>
            <a:ext cx="2554500" cy="12408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Polynomial</a:t>
            </a:r>
            <a:r>
              <a:rPr b="1" lang="es-ES" sz="23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 Equation Solution Process</a:t>
            </a:r>
            <a:endParaRPr b="1" sz="2300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45"/>
          <p:cNvSpPr/>
          <p:nvPr/>
        </p:nvSpPr>
        <p:spPr>
          <a:xfrm>
            <a:off x="4101800" y="3865275"/>
            <a:ext cx="2764200" cy="1240800"/>
          </a:xfrm>
          <a:prstGeom prst="round2DiagRect">
            <a:avLst>
              <a:gd fmla="val 19492" name="adj1"/>
              <a:gd fmla="val 0" name="adj2"/>
            </a:avLst>
          </a:prstGeom>
          <a:solidFill>
            <a:srgbClr val="9CEE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4C1130"/>
                </a:solidFill>
                <a:latin typeface="Calibri"/>
                <a:ea typeface="Calibri"/>
                <a:cs typeface="Calibri"/>
                <a:sym typeface="Calibri"/>
              </a:rPr>
              <a:t>Linear &amp; Polynomial Function’s Graph Plot </a:t>
            </a:r>
            <a:endParaRPr b="1" i="0" sz="2100" u="none" cap="none" strike="noStrike">
              <a:solidFill>
                <a:srgbClr val="4C113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5" name="Google Shape;795;p46"/>
          <p:cNvCxnSpPr>
            <a:endCxn id="796" idx="0"/>
          </p:cNvCxnSpPr>
          <p:nvPr/>
        </p:nvCxnSpPr>
        <p:spPr>
          <a:xfrm>
            <a:off x="10792500" y="2056064"/>
            <a:ext cx="0" cy="24138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7" name="Google Shape;797;p46"/>
          <p:cNvCxnSpPr>
            <a:endCxn id="798" idx="2"/>
          </p:cNvCxnSpPr>
          <p:nvPr/>
        </p:nvCxnSpPr>
        <p:spPr>
          <a:xfrm>
            <a:off x="8332488" y="2475064"/>
            <a:ext cx="61800" cy="39750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9" name="Google Shape;799;p46"/>
          <p:cNvCxnSpPr>
            <a:endCxn id="800" idx="2"/>
          </p:cNvCxnSpPr>
          <p:nvPr/>
        </p:nvCxnSpPr>
        <p:spPr>
          <a:xfrm flipH="1">
            <a:off x="5906875" y="2230213"/>
            <a:ext cx="38400" cy="22851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1" name="Google Shape;801;p46"/>
          <p:cNvCxnSpPr>
            <a:endCxn id="802" idx="2"/>
          </p:cNvCxnSpPr>
          <p:nvPr/>
        </p:nvCxnSpPr>
        <p:spPr>
          <a:xfrm>
            <a:off x="3732350" y="2146300"/>
            <a:ext cx="2400" cy="23976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46"/>
          <p:cNvCxnSpPr>
            <a:stCxn id="804" idx="2"/>
            <a:endCxn id="805" idx="2"/>
          </p:cNvCxnSpPr>
          <p:nvPr/>
        </p:nvCxnSpPr>
        <p:spPr>
          <a:xfrm>
            <a:off x="1524374" y="2642638"/>
            <a:ext cx="0" cy="3514500"/>
          </a:xfrm>
          <a:prstGeom prst="straightConnector1">
            <a:avLst/>
          </a:prstGeom>
          <a:noFill/>
          <a:ln cap="flat" cmpd="sng" w="19050">
            <a:solidFill>
              <a:srgbClr val="783F0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6" name="Google Shape;806;p46"/>
          <p:cNvCxnSpPr/>
          <p:nvPr/>
        </p:nvCxnSpPr>
        <p:spPr>
          <a:xfrm flipH="1">
            <a:off x="10932825" y="1746725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7" name="Google Shape;807;p46"/>
          <p:cNvCxnSpPr/>
          <p:nvPr/>
        </p:nvCxnSpPr>
        <p:spPr>
          <a:xfrm flipH="1">
            <a:off x="8376275" y="1746725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p46"/>
          <p:cNvCxnSpPr/>
          <p:nvPr/>
        </p:nvCxnSpPr>
        <p:spPr>
          <a:xfrm flipH="1">
            <a:off x="5901975" y="1746725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9" name="Google Shape;809;p46"/>
          <p:cNvCxnSpPr/>
          <p:nvPr/>
        </p:nvCxnSpPr>
        <p:spPr>
          <a:xfrm flipH="1">
            <a:off x="3653175" y="1746725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0" name="Google Shape;810;p46"/>
          <p:cNvCxnSpPr/>
          <p:nvPr/>
        </p:nvCxnSpPr>
        <p:spPr>
          <a:xfrm flipH="1">
            <a:off x="1516125" y="1746725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1" name="Google Shape;811;p46"/>
          <p:cNvCxnSpPr/>
          <p:nvPr/>
        </p:nvCxnSpPr>
        <p:spPr>
          <a:xfrm flipH="1">
            <a:off x="5897225" y="1058000"/>
            <a:ext cx="165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2" name="Google Shape;812;p46"/>
          <p:cNvSpPr/>
          <p:nvPr/>
        </p:nvSpPr>
        <p:spPr>
          <a:xfrm>
            <a:off x="3193398" y="807375"/>
            <a:ext cx="6315600" cy="617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EQUATION SOLVER &amp; PLOTTER</a:t>
            </a:r>
            <a:endParaRPr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504224" y="2024938"/>
            <a:ext cx="2040300" cy="617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EQUATION SOLVE</a:t>
            </a:r>
            <a:endParaRPr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6"/>
          <p:cNvSpPr/>
          <p:nvPr/>
        </p:nvSpPr>
        <p:spPr>
          <a:xfrm>
            <a:off x="2789600" y="2024938"/>
            <a:ext cx="1966800" cy="617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EQUATION SOLUTION PROCESS</a:t>
            </a:r>
            <a:endParaRPr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7390300" y="2025250"/>
            <a:ext cx="1966800" cy="617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POLYNOMIAL EQUATION SOLUTION PROCESS</a:t>
            </a:r>
            <a:endParaRPr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6"/>
          <p:cNvSpPr/>
          <p:nvPr/>
        </p:nvSpPr>
        <p:spPr>
          <a:xfrm>
            <a:off x="634275" y="3092902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Equation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p46"/>
          <p:cNvCxnSpPr/>
          <p:nvPr/>
        </p:nvCxnSpPr>
        <p:spPr>
          <a:xfrm rot="10800000">
            <a:off x="1519800" y="1754125"/>
            <a:ext cx="94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7" name="Google Shape;817;p46"/>
          <p:cNvSpPr/>
          <p:nvPr/>
        </p:nvSpPr>
        <p:spPr>
          <a:xfrm rot="10800000">
            <a:off x="5790219" y="1615527"/>
            <a:ext cx="240000" cy="141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6"/>
          <p:cNvSpPr/>
          <p:nvPr/>
        </p:nvSpPr>
        <p:spPr>
          <a:xfrm rot="10800000">
            <a:off x="1404031" y="1879497"/>
            <a:ext cx="240000" cy="1413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6"/>
          <p:cNvSpPr/>
          <p:nvPr/>
        </p:nvSpPr>
        <p:spPr>
          <a:xfrm rot="10800000">
            <a:off x="3541429" y="1879509"/>
            <a:ext cx="240000" cy="1413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4266450" y="203200"/>
            <a:ext cx="403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</a:t>
            </a:r>
            <a:r>
              <a:rPr b="0" i="0" lang="es-E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flow </a:t>
            </a:r>
            <a:r>
              <a:rPr lang="es-E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Diagram</a:t>
            </a:r>
            <a:endParaRPr/>
          </a:p>
        </p:txBody>
      </p:sp>
      <p:sp>
        <p:nvSpPr>
          <p:cNvPr id="821" name="Google Shape;821;p46"/>
          <p:cNvSpPr/>
          <p:nvPr/>
        </p:nvSpPr>
        <p:spPr>
          <a:xfrm>
            <a:off x="5001464" y="2025238"/>
            <a:ext cx="1966800" cy="617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POLYNOMIAL EQUATION SOLVE</a:t>
            </a:r>
            <a:endParaRPr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46"/>
          <p:cNvSpPr/>
          <p:nvPr/>
        </p:nvSpPr>
        <p:spPr>
          <a:xfrm>
            <a:off x="9885289" y="2056150"/>
            <a:ext cx="1966800" cy="617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&amp; POLYNOMIAL FUNCTION GRAPH</a:t>
            </a:r>
            <a:endParaRPr i="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6"/>
          <p:cNvSpPr/>
          <p:nvPr/>
        </p:nvSpPr>
        <p:spPr>
          <a:xfrm>
            <a:off x="634275" y="3952840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matrix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6"/>
          <p:cNvSpPr/>
          <p:nvPr/>
        </p:nvSpPr>
        <p:spPr>
          <a:xfrm>
            <a:off x="634275" y="4779328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Determinant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6"/>
          <p:cNvSpPr/>
          <p:nvPr/>
        </p:nvSpPr>
        <p:spPr>
          <a:xfrm>
            <a:off x="634275" y="5633853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using Cremers rule 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6"/>
          <p:cNvSpPr/>
          <p:nvPr/>
        </p:nvSpPr>
        <p:spPr>
          <a:xfrm>
            <a:off x="2882900" y="3074200"/>
            <a:ext cx="1703700" cy="1469700"/>
          </a:xfrm>
          <a:prstGeom prst="roundRect">
            <a:avLst>
              <a:gd fmla="val 24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Cramer’s Rule &amp; Show all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steps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6"/>
          <p:cNvSpPr/>
          <p:nvPr/>
        </p:nvSpPr>
        <p:spPr>
          <a:xfrm>
            <a:off x="5055025" y="3045613"/>
            <a:ext cx="1703700" cy="1469700"/>
          </a:xfrm>
          <a:prstGeom prst="roundRect">
            <a:avLst>
              <a:gd fmla="val 24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solution using Bairstow Algorithm 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6"/>
          <p:cNvSpPr/>
          <p:nvPr/>
        </p:nvSpPr>
        <p:spPr>
          <a:xfrm>
            <a:off x="7483600" y="3030777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Equation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46"/>
          <p:cNvSpPr/>
          <p:nvPr/>
        </p:nvSpPr>
        <p:spPr>
          <a:xfrm>
            <a:off x="7504200" y="3754802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 &amp; parse terms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46"/>
          <p:cNvSpPr/>
          <p:nvPr/>
        </p:nvSpPr>
        <p:spPr>
          <a:xfrm>
            <a:off x="7504188" y="4478814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Algebraic Operation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46"/>
          <p:cNvSpPr/>
          <p:nvPr/>
        </p:nvSpPr>
        <p:spPr>
          <a:xfrm>
            <a:off x="7504188" y="5202839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Linear Equation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7504188" y="5926864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Remainder Theorem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6"/>
          <p:cNvSpPr/>
          <p:nvPr/>
        </p:nvSpPr>
        <p:spPr>
          <a:xfrm>
            <a:off x="9885300" y="3013764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Points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6"/>
          <p:cNvSpPr/>
          <p:nvPr/>
        </p:nvSpPr>
        <p:spPr>
          <a:xfrm>
            <a:off x="9885300" y="3720089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 Points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6"/>
          <p:cNvSpPr/>
          <p:nvPr/>
        </p:nvSpPr>
        <p:spPr>
          <a:xfrm rot="10800000">
            <a:off x="5790229" y="1871084"/>
            <a:ext cx="240000" cy="1413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6"/>
          <p:cNvSpPr/>
          <p:nvPr/>
        </p:nvSpPr>
        <p:spPr>
          <a:xfrm rot="10800000">
            <a:off x="10828929" y="1879509"/>
            <a:ext cx="240000" cy="1413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6"/>
          <p:cNvSpPr/>
          <p:nvPr/>
        </p:nvSpPr>
        <p:spPr>
          <a:xfrm rot="10800000">
            <a:off x="8242949" y="1879500"/>
            <a:ext cx="302700" cy="1413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9902400" y="4469864"/>
            <a:ext cx="1780200" cy="523200"/>
          </a:xfrm>
          <a:prstGeom prst="roundRect">
            <a:avLst>
              <a:gd fmla="val 24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Intersects Points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7"/>
          <p:cNvSpPr txBox="1"/>
          <p:nvPr>
            <p:ph type="title"/>
          </p:nvPr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s-ES"/>
              <a:t>Algorithms are used here:</a:t>
            </a:r>
            <a:endParaRPr/>
          </a:p>
        </p:txBody>
      </p:sp>
      <p:sp>
        <p:nvSpPr>
          <p:cNvPr id="839" name="Google Shape;839;p47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0" name="Google Shape;840;p47"/>
          <p:cNvSpPr/>
          <p:nvPr/>
        </p:nvSpPr>
        <p:spPr>
          <a:xfrm>
            <a:off x="3748551" y="1772150"/>
            <a:ext cx="3525300" cy="48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Row Reduction Method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7"/>
          <p:cNvSpPr/>
          <p:nvPr/>
        </p:nvSpPr>
        <p:spPr>
          <a:xfrm>
            <a:off x="3748551" y="3236988"/>
            <a:ext cx="3525300" cy="48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Bairstow Method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7"/>
          <p:cNvSpPr/>
          <p:nvPr/>
        </p:nvSpPr>
        <p:spPr>
          <a:xfrm>
            <a:off x="3748551" y="4596841"/>
            <a:ext cx="3525300" cy="48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Remainder theorem Algorithm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47"/>
          <p:cNvSpPr/>
          <p:nvPr/>
        </p:nvSpPr>
        <p:spPr>
          <a:xfrm>
            <a:off x="3748551" y="2477874"/>
            <a:ext cx="3525300" cy="48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Cramer’s Method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47"/>
          <p:cNvSpPr/>
          <p:nvPr/>
        </p:nvSpPr>
        <p:spPr>
          <a:xfrm>
            <a:off x="3748551" y="3916917"/>
            <a:ext cx="3525300" cy="489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</a:rPr>
              <a:t>Syntactic Division Method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8"/>
          <p:cNvSpPr txBox="1"/>
          <p:nvPr>
            <p:ph type="title"/>
          </p:nvPr>
        </p:nvSpPr>
        <p:spPr>
          <a:xfrm>
            <a:off x="-1881800" y="265650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s-ES"/>
              <a:t>                             Bairstow Algorithm</a:t>
            </a:r>
            <a:endParaRPr/>
          </a:p>
        </p:txBody>
      </p:sp>
      <p:sp>
        <p:nvSpPr>
          <p:cNvPr id="850" name="Google Shape;850;p48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2376278" y="2447416"/>
            <a:ext cx="6692400" cy="127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Divide polynomial equation by a quadratic equation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+……..+A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/  (aX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+bX+c)</a:t>
            </a: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7673009" y="2424557"/>
            <a:ext cx="45600" cy="4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48"/>
          <p:cNvSpPr/>
          <p:nvPr/>
        </p:nvSpPr>
        <p:spPr>
          <a:xfrm>
            <a:off x="9531627" y="3821720"/>
            <a:ext cx="2504700" cy="768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+bX+c</a:t>
            </a: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9709812" y="4832528"/>
            <a:ext cx="2329500" cy="9330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10496826" y="5811619"/>
            <a:ext cx="755400" cy="317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8"/>
          <p:cNvSpPr/>
          <p:nvPr/>
        </p:nvSpPr>
        <p:spPr>
          <a:xfrm>
            <a:off x="9906332" y="6135236"/>
            <a:ext cx="2130000" cy="669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roots</a:t>
            </a: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2563283" y="5713377"/>
            <a:ext cx="6976500" cy="1090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n-3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+……..+A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n-3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8"/>
          <p:cNvSpPr/>
          <p:nvPr/>
        </p:nvSpPr>
        <p:spPr>
          <a:xfrm>
            <a:off x="3177633" y="1076261"/>
            <a:ext cx="5062500" cy="914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Equation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+……..+A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+ A</a:t>
            </a:r>
            <a:r>
              <a:rPr baseline="-2500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8"/>
          <p:cNvSpPr/>
          <p:nvPr/>
        </p:nvSpPr>
        <p:spPr>
          <a:xfrm>
            <a:off x="4147785" y="3821720"/>
            <a:ext cx="3149400" cy="10107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Remainder=0</a:t>
            </a: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5470071" y="2104932"/>
            <a:ext cx="326700" cy="24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48"/>
          <p:cNvSpPr/>
          <p:nvPr/>
        </p:nvSpPr>
        <p:spPr>
          <a:xfrm>
            <a:off x="10637749" y="4621948"/>
            <a:ext cx="473400" cy="19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48"/>
          <p:cNvSpPr/>
          <p:nvPr/>
        </p:nvSpPr>
        <p:spPr>
          <a:xfrm>
            <a:off x="7496493" y="4241409"/>
            <a:ext cx="1835700" cy="34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7279201" y="4525932"/>
            <a:ext cx="375900" cy="1125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2959436" y="4195808"/>
            <a:ext cx="1026600" cy="33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2685689" y="3790659"/>
            <a:ext cx="348000" cy="535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48"/>
          <p:cNvSpPr/>
          <p:nvPr/>
        </p:nvSpPr>
        <p:spPr>
          <a:xfrm>
            <a:off x="881743" y="6128603"/>
            <a:ext cx="1494600" cy="18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48"/>
          <p:cNvSpPr/>
          <p:nvPr/>
        </p:nvSpPr>
        <p:spPr>
          <a:xfrm>
            <a:off x="817892" y="3042239"/>
            <a:ext cx="1378800" cy="18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734008" y="3167251"/>
            <a:ext cx="250800" cy="309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9"/>
          <p:cNvSpPr txBox="1"/>
          <p:nvPr>
            <p:ph type="title"/>
          </p:nvPr>
        </p:nvSpPr>
        <p:spPr>
          <a:xfrm>
            <a:off x="1803300" y="883750"/>
            <a:ext cx="8347800" cy="5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rgbClr val="073763"/>
                </a:solidFill>
              </a:rPr>
              <a:t>Remainder T</a:t>
            </a:r>
            <a:r>
              <a:rPr lang="es-ES" sz="2600">
                <a:solidFill>
                  <a:srgbClr val="073763"/>
                </a:solidFill>
              </a:rPr>
              <a:t>heorem</a:t>
            </a:r>
            <a:r>
              <a:rPr lang="es-ES" sz="2600">
                <a:solidFill>
                  <a:srgbClr val="073763"/>
                </a:solidFill>
              </a:rPr>
              <a:t> ( Synthetic division)</a:t>
            </a:r>
            <a:endParaRPr sz="2600">
              <a:solidFill>
                <a:srgbClr val="073763"/>
              </a:solidFill>
            </a:endParaRPr>
          </a:p>
        </p:txBody>
      </p:sp>
      <p:pic>
        <p:nvPicPr>
          <p:cNvPr id="874" name="Google Shape;874;p49"/>
          <p:cNvPicPr preferRelativeResize="0"/>
          <p:nvPr/>
        </p:nvPicPr>
        <p:blipFill rotWithShape="1">
          <a:blip r:embed="rId3">
            <a:alphaModFix/>
          </a:blip>
          <a:srcRect b="0" l="0" r="0" t="27134"/>
          <a:stretch/>
        </p:blipFill>
        <p:spPr>
          <a:xfrm>
            <a:off x="1922099" y="1809970"/>
            <a:ext cx="8347800" cy="45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/>
          <p:nvPr/>
        </p:nvSpPr>
        <p:spPr>
          <a:xfrm>
            <a:off x="444500" y="542925"/>
            <a:ext cx="11214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Tools used</a:t>
            </a:r>
            <a:endParaRPr b="1" sz="3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0" name="Google Shape;880;p50"/>
          <p:cNvSpPr txBox="1"/>
          <p:nvPr/>
        </p:nvSpPr>
        <p:spPr>
          <a:xfrm>
            <a:off x="1801737" y="2429160"/>
            <a:ext cx="9150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C3D3"/>
              </a:buClr>
              <a:buSzPts val="2500"/>
              <a:buChar char="•"/>
            </a:pPr>
            <a:r>
              <a:rPr b="1" lang="es-ES" sz="2500">
                <a:solidFill>
                  <a:srgbClr val="FFFFFF"/>
                </a:solidFill>
                <a:highlight>
                  <a:srgbClr val="0B5394"/>
                </a:highlight>
              </a:rPr>
              <a:t>Language: C+            Project stored            Line of co</a:t>
            </a:r>
            <a:r>
              <a:rPr b="1" lang="es-ES" sz="2500">
                <a:solidFill>
                  <a:srgbClr val="FFFFFF"/>
                </a:solidFill>
                <a:highlight>
                  <a:srgbClr val="0B5394"/>
                </a:highlight>
              </a:rPr>
              <a:t>de</a:t>
            </a:r>
            <a:r>
              <a:rPr b="1" lang="es-ES" sz="2500">
                <a:solidFill>
                  <a:srgbClr val="FFFFFF"/>
                </a:solidFill>
                <a:highlight>
                  <a:srgbClr val="0B5394"/>
                </a:highlight>
              </a:rPr>
              <a:t>    </a:t>
            </a:r>
            <a:endParaRPr b="1" sz="2500">
              <a:solidFill>
                <a:srgbClr val="FFFFFF"/>
              </a:solidFill>
              <a:highlight>
                <a:srgbClr val="0B5394"/>
              </a:highlight>
            </a:endParaRPr>
          </a:p>
        </p:txBody>
      </p:sp>
      <p:pic>
        <p:nvPicPr>
          <p:cNvPr id="881" name="Google Shape;8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495" y="3090660"/>
            <a:ext cx="1571167" cy="1712344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2" name="Google Shape;882;p50"/>
          <p:cNvSpPr/>
          <p:nvPr/>
        </p:nvSpPr>
        <p:spPr>
          <a:xfrm>
            <a:off x="3174338" y="5299700"/>
            <a:ext cx="6113400" cy="535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Github link:  https://github.com/AmitRoy01/SPL-1</a:t>
            </a:r>
            <a:endParaRPr sz="2100"/>
          </a:p>
        </p:txBody>
      </p:sp>
      <p:sp>
        <p:nvSpPr>
          <p:cNvPr id="883" name="Google Shape;883;p50"/>
          <p:cNvSpPr txBox="1"/>
          <p:nvPr>
            <p:ph type="title"/>
          </p:nvPr>
        </p:nvSpPr>
        <p:spPr>
          <a:xfrm>
            <a:off x="388075" y="1078425"/>
            <a:ext cx="3482400" cy="8568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C343D"/>
                </a:solidFill>
              </a:rPr>
              <a:t>Tool used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4">
            <a:alphaModFix/>
          </a:blip>
          <a:srcRect b="10050" l="12051" r="14639" t="20101"/>
          <a:stretch/>
        </p:blipFill>
        <p:spPr>
          <a:xfrm>
            <a:off x="5388950" y="3144488"/>
            <a:ext cx="1684186" cy="1604675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5" name="Google Shape;885;p50"/>
          <p:cNvSpPr/>
          <p:nvPr/>
        </p:nvSpPr>
        <p:spPr>
          <a:xfrm>
            <a:off x="8529550" y="3090637"/>
            <a:ext cx="1821000" cy="1712400"/>
          </a:xfrm>
          <a:prstGeom prst="flowChartConnector">
            <a:avLst/>
          </a:prstGeom>
          <a:solidFill>
            <a:srgbClr val="0065A4"/>
          </a:solidFill>
          <a:ln cap="flat" cmpd="sng" w="12700">
            <a:solidFill>
              <a:srgbClr val="0049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FFFF"/>
                </a:solidFill>
              </a:rPr>
              <a:t>2500</a:t>
            </a:r>
            <a:r>
              <a:rPr lang="es-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1"/>
          <p:cNvSpPr txBox="1"/>
          <p:nvPr>
            <p:ph type="title"/>
          </p:nvPr>
        </p:nvSpPr>
        <p:spPr>
          <a:xfrm>
            <a:off x="2074525" y="2102125"/>
            <a:ext cx="8347800" cy="30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31_Monde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9EFDB"/>
      </a:accent1>
      <a:accent2>
        <a:srgbClr val="6AA682"/>
      </a:accent2>
      <a:accent3>
        <a:srgbClr val="E0EFC0"/>
      </a:accent3>
      <a:accent4>
        <a:srgbClr val="CCEEDA"/>
      </a:accent4>
      <a:accent5>
        <a:srgbClr val="FFFFFF"/>
      </a:accent5>
      <a:accent6>
        <a:srgbClr val="FFFFFF"/>
      </a:accent6>
      <a:hlink>
        <a:srgbClr val="6AA682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3F5C"/>
      </a:accent1>
      <a:accent2>
        <a:srgbClr val="59508D"/>
      </a:accent2>
      <a:accent3>
        <a:srgbClr val="BC5090"/>
      </a:accent3>
      <a:accent4>
        <a:srgbClr val="EB5F5E"/>
      </a:accent4>
      <a:accent5>
        <a:srgbClr val="F3A533"/>
      </a:accent5>
      <a:accent6>
        <a:srgbClr val="F3798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