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D55B4EA-2831-4D9C-AC24-05ABA6E9A247}" type="datetimeFigureOut">
              <a:rPr lang="en-IN" smtClean="0"/>
              <a:t>14-05-2022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106444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5B4EA-2831-4D9C-AC24-05ABA6E9A247}"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49244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5B4EA-2831-4D9C-AC24-05ABA6E9A247}"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380572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5B4EA-2831-4D9C-AC24-05ABA6E9A247}"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1959B-1936-49C9-8711-3D1855004B3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6761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5B4EA-2831-4D9C-AC24-05ABA6E9A247}"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1892209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55B4EA-2831-4D9C-AC24-05ABA6E9A247}" type="datetimeFigureOut">
              <a:rPr lang="en-IN" smtClean="0"/>
              <a:t>14-05-2022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2363369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55B4EA-2831-4D9C-AC24-05ABA6E9A247}" type="datetimeFigureOut">
              <a:rPr lang="en-IN" smtClean="0"/>
              <a:t>14-05-2022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2177956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5B4EA-2831-4D9C-AC24-05ABA6E9A247}"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1987805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5B4EA-2831-4D9C-AC24-05ABA6E9A247}"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126611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5B4EA-2831-4D9C-AC24-05ABA6E9A247}"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297485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5B4EA-2831-4D9C-AC24-05ABA6E9A247}"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87915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5B4EA-2831-4D9C-AC24-05ABA6E9A247}"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149109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5B4EA-2831-4D9C-AC24-05ABA6E9A247}" type="datetimeFigureOut">
              <a:rPr lang="en-IN" smtClean="0"/>
              <a:t>14-05-2022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52501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5B4EA-2831-4D9C-AC24-05ABA6E9A247}" type="datetimeFigureOut">
              <a:rPr lang="en-IN" smtClean="0"/>
              <a:t>14-05-2022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359728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5B4EA-2831-4D9C-AC24-05ABA6E9A247}" type="datetimeFigureOut">
              <a:rPr lang="en-IN" smtClean="0"/>
              <a:t>14-05-2022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213020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5B4EA-2831-4D9C-AC24-05ABA6E9A247}"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177992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5B4EA-2831-4D9C-AC24-05ABA6E9A247}"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1959B-1936-49C9-8711-3D1855004B38}" type="slidenum">
              <a:rPr lang="en-IN" smtClean="0"/>
              <a:t>‹#›</a:t>
            </a:fld>
            <a:endParaRPr lang="en-IN"/>
          </a:p>
        </p:txBody>
      </p:sp>
    </p:spTree>
    <p:extLst>
      <p:ext uri="{BB962C8B-B14F-4D97-AF65-F5344CB8AC3E}">
        <p14:creationId xmlns:p14="http://schemas.microsoft.com/office/powerpoint/2010/main" val="359763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55B4EA-2831-4D9C-AC24-05ABA6E9A247}" type="datetimeFigureOut">
              <a:rPr lang="en-IN" smtClean="0"/>
              <a:t>14-05-2022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F1959B-1936-49C9-8711-3D1855004B38}" type="slidenum">
              <a:rPr lang="en-IN" smtClean="0"/>
              <a:t>‹#›</a:t>
            </a:fld>
            <a:endParaRPr lang="en-IN"/>
          </a:p>
        </p:txBody>
      </p:sp>
    </p:spTree>
    <p:extLst>
      <p:ext uri="{BB962C8B-B14F-4D97-AF65-F5344CB8AC3E}">
        <p14:creationId xmlns:p14="http://schemas.microsoft.com/office/powerpoint/2010/main" val="10136025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fizday/ux-case-study-for-advance-doctor-booking-app-docplus-d6741ee5d96c" TargetMode="External"/><Relationship Id="rId2" Type="http://schemas.openxmlformats.org/officeDocument/2006/relationships/hyperlink" Target="https://www.careinnovations.org/resources/case-study-a-rural-clinic-pilots-online-appointment-booking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FAFA-746D-3763-C4D2-B5045BD54871}"/>
              </a:ext>
            </a:extLst>
          </p:cNvPr>
          <p:cNvSpPr>
            <a:spLocks noGrp="1"/>
          </p:cNvSpPr>
          <p:nvPr>
            <p:ph type="ctrTitle"/>
          </p:nvPr>
        </p:nvSpPr>
        <p:spPr>
          <a:xfrm>
            <a:off x="1177175" y="1842927"/>
            <a:ext cx="10190072" cy="2387600"/>
          </a:xfrm>
        </p:spPr>
        <p:txBody>
          <a:bodyPr/>
          <a:lstStyle/>
          <a:p>
            <a:pPr algn="r"/>
            <a:r>
              <a:rPr lang="en-US"/>
              <a:t>Doctor appointment android application</a:t>
            </a:r>
            <a:endParaRPr lang="en-IN"/>
          </a:p>
        </p:txBody>
      </p:sp>
      <p:sp>
        <p:nvSpPr>
          <p:cNvPr id="3" name="Subtitle 2">
            <a:extLst>
              <a:ext uri="{FF2B5EF4-FFF2-40B4-BE49-F238E27FC236}">
                <a16:creationId xmlns:a16="http://schemas.microsoft.com/office/drawing/2014/main" id="{2792CADB-F0BE-5542-41C7-0EAA89805869}"/>
              </a:ext>
            </a:extLst>
          </p:cNvPr>
          <p:cNvSpPr>
            <a:spLocks noGrp="1"/>
          </p:cNvSpPr>
          <p:nvPr>
            <p:ph type="subTitle" idx="1"/>
          </p:nvPr>
        </p:nvSpPr>
        <p:spPr>
          <a:xfrm>
            <a:off x="8489578" y="5111939"/>
            <a:ext cx="3576918" cy="1655762"/>
          </a:xfrm>
        </p:spPr>
        <p:txBody>
          <a:bodyPr>
            <a:noAutofit/>
          </a:bodyPr>
          <a:lstStyle/>
          <a:p>
            <a:pPr algn="r"/>
            <a:r>
              <a:rPr lang="en-US" sz="1200" b="1">
                <a:solidFill>
                  <a:schemeClr val="tx1"/>
                </a:solidFill>
                <a:latin typeface="Arial" panose="020B0604020202020204" pitchFamily="34" charset="0"/>
                <a:cs typeface="Arial" panose="020B0604020202020204" pitchFamily="34" charset="0"/>
              </a:rPr>
              <a:t>Team Members :</a:t>
            </a:r>
          </a:p>
          <a:p>
            <a:pPr algn="r"/>
            <a:r>
              <a:rPr lang="en-US" sz="1200" b="1">
                <a:solidFill>
                  <a:schemeClr val="tx1"/>
                </a:solidFill>
                <a:latin typeface="Arial" panose="020B0604020202020204" pitchFamily="34" charset="0"/>
                <a:cs typeface="Arial" panose="020B0604020202020204" pitchFamily="34" charset="0"/>
              </a:rPr>
              <a:t>Amit kumar Saini</a:t>
            </a:r>
          </a:p>
          <a:p>
            <a:pPr algn="r"/>
            <a:r>
              <a:rPr lang="en-US" sz="1200" b="1">
                <a:solidFill>
                  <a:schemeClr val="tx1"/>
                </a:solidFill>
                <a:latin typeface="Arial" panose="020B0604020202020204" pitchFamily="34" charset="0"/>
                <a:cs typeface="Arial" panose="020B0604020202020204" pitchFamily="34" charset="0"/>
              </a:rPr>
              <a:t>Jitesh sharma</a:t>
            </a:r>
          </a:p>
          <a:p>
            <a:pPr algn="r"/>
            <a:r>
              <a:rPr lang="en-US" sz="1200" b="1">
                <a:solidFill>
                  <a:schemeClr val="tx1"/>
                </a:solidFill>
                <a:latin typeface="Arial" panose="020B0604020202020204" pitchFamily="34" charset="0"/>
                <a:cs typeface="Arial" panose="020B0604020202020204" pitchFamily="34" charset="0"/>
              </a:rPr>
              <a:t>Divyanshu Mishra</a:t>
            </a:r>
          </a:p>
        </p:txBody>
      </p:sp>
      <p:pic>
        <p:nvPicPr>
          <p:cNvPr id="4" name="Picture 3">
            <a:extLst>
              <a:ext uri="{FF2B5EF4-FFF2-40B4-BE49-F238E27FC236}">
                <a16:creationId xmlns:a16="http://schemas.microsoft.com/office/drawing/2014/main" id="{D08A66AB-230C-3ADA-E482-42E4A398EB9C}"/>
              </a:ext>
            </a:extLst>
          </p:cNvPr>
          <p:cNvPicPr>
            <a:picLocks noChangeAspect="1"/>
          </p:cNvPicPr>
          <p:nvPr/>
        </p:nvPicPr>
        <p:blipFill>
          <a:blip r:embed="rId2"/>
          <a:stretch>
            <a:fillRect/>
          </a:stretch>
        </p:blipFill>
        <p:spPr>
          <a:xfrm>
            <a:off x="1691528" y="183775"/>
            <a:ext cx="8020050" cy="1428750"/>
          </a:xfrm>
          <a:prstGeom prst="rect">
            <a:avLst/>
          </a:prstGeom>
        </p:spPr>
      </p:pic>
      <p:sp>
        <p:nvSpPr>
          <p:cNvPr id="5" name="TextBox 4">
            <a:extLst>
              <a:ext uri="{FF2B5EF4-FFF2-40B4-BE49-F238E27FC236}">
                <a16:creationId xmlns:a16="http://schemas.microsoft.com/office/drawing/2014/main" id="{BC5CA011-D74C-4107-C1AC-E933EC9584EA}"/>
              </a:ext>
            </a:extLst>
          </p:cNvPr>
          <p:cNvSpPr txBox="1"/>
          <p:nvPr/>
        </p:nvSpPr>
        <p:spPr>
          <a:xfrm>
            <a:off x="2303930" y="5853534"/>
            <a:ext cx="2734235" cy="646331"/>
          </a:xfrm>
          <a:prstGeom prst="rect">
            <a:avLst/>
          </a:prstGeom>
          <a:noFill/>
        </p:spPr>
        <p:txBody>
          <a:bodyPr wrap="square" rtlCol="0">
            <a:spAutoFit/>
          </a:bodyPr>
          <a:lstStyle/>
          <a:p>
            <a:r>
              <a:rPr lang="en-US"/>
              <a:t>Project Guide </a:t>
            </a:r>
          </a:p>
          <a:p>
            <a:r>
              <a:rPr lang="en-US"/>
              <a:t>Er. Rakesh Ranjan</a:t>
            </a:r>
            <a:endParaRPr lang="en-IN"/>
          </a:p>
        </p:txBody>
      </p:sp>
      <p:sp>
        <p:nvSpPr>
          <p:cNvPr id="6" name="TextBox 5">
            <a:extLst>
              <a:ext uri="{FF2B5EF4-FFF2-40B4-BE49-F238E27FC236}">
                <a16:creationId xmlns:a16="http://schemas.microsoft.com/office/drawing/2014/main" id="{8AF92629-4BA4-C64B-F067-32259EA8B8D8}"/>
              </a:ext>
            </a:extLst>
          </p:cNvPr>
          <p:cNvSpPr txBox="1"/>
          <p:nvPr/>
        </p:nvSpPr>
        <p:spPr>
          <a:xfrm>
            <a:off x="6272211" y="5846344"/>
            <a:ext cx="2486307" cy="646331"/>
          </a:xfrm>
          <a:prstGeom prst="rect">
            <a:avLst/>
          </a:prstGeom>
          <a:noFill/>
        </p:spPr>
        <p:txBody>
          <a:bodyPr wrap="square" rtlCol="0">
            <a:spAutoFit/>
          </a:bodyPr>
          <a:lstStyle/>
          <a:p>
            <a:r>
              <a:rPr lang="en-US"/>
              <a:t>Project Coordinator</a:t>
            </a:r>
          </a:p>
          <a:p>
            <a:r>
              <a:rPr lang="en-US"/>
              <a:t>Dr. Vishal Shrivastava</a:t>
            </a:r>
            <a:endParaRPr lang="en-IN"/>
          </a:p>
        </p:txBody>
      </p:sp>
    </p:spTree>
    <p:extLst>
      <p:ext uri="{BB962C8B-B14F-4D97-AF65-F5344CB8AC3E}">
        <p14:creationId xmlns:p14="http://schemas.microsoft.com/office/powerpoint/2010/main" val="61331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F0DB-A8D8-EBBC-D240-44D3150AAC8F}"/>
              </a:ext>
            </a:extLst>
          </p:cNvPr>
          <p:cNvSpPr>
            <a:spLocks noGrp="1"/>
          </p:cNvSpPr>
          <p:nvPr>
            <p:ph type="title"/>
          </p:nvPr>
        </p:nvSpPr>
        <p:spPr/>
        <p:txBody>
          <a:bodyPr/>
          <a:lstStyle/>
          <a:p>
            <a:r>
              <a:rPr lang="en-US"/>
              <a:t>Advantages or benefits or its utility to the society or specific users</a:t>
            </a:r>
            <a:endParaRPr lang="en-IN"/>
          </a:p>
        </p:txBody>
      </p:sp>
      <p:sp>
        <p:nvSpPr>
          <p:cNvPr id="3" name="Content Placeholder 2">
            <a:extLst>
              <a:ext uri="{FF2B5EF4-FFF2-40B4-BE49-F238E27FC236}">
                <a16:creationId xmlns:a16="http://schemas.microsoft.com/office/drawing/2014/main" id="{A396679E-C96C-5204-F891-DDCA58731339}"/>
              </a:ext>
            </a:extLst>
          </p:cNvPr>
          <p:cNvSpPr>
            <a:spLocks noGrp="1"/>
          </p:cNvSpPr>
          <p:nvPr>
            <p:ph idx="1"/>
          </p:nvPr>
        </p:nvSpPr>
        <p:spPr/>
        <p:txBody>
          <a:bodyPr/>
          <a:lstStyle/>
          <a:p>
            <a:r>
              <a:rPr lang="en-US"/>
              <a:t>The appointments made easy with this application.</a:t>
            </a:r>
          </a:p>
          <a:p>
            <a:r>
              <a:rPr lang="en-US"/>
              <a:t>Easy to manage patients and overcrowding can be avoided.</a:t>
            </a:r>
          </a:p>
          <a:p>
            <a:r>
              <a:rPr lang="en-US"/>
              <a:t>The decorum of the clinic can be maintained and the patients can save their valuable time and money.</a:t>
            </a:r>
            <a:endParaRPr lang="en-IN"/>
          </a:p>
        </p:txBody>
      </p:sp>
    </p:spTree>
    <p:extLst>
      <p:ext uri="{BB962C8B-B14F-4D97-AF65-F5344CB8AC3E}">
        <p14:creationId xmlns:p14="http://schemas.microsoft.com/office/powerpoint/2010/main" val="374420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5787-43E8-DA86-0411-BE3C17DA2FC9}"/>
              </a:ext>
            </a:extLst>
          </p:cNvPr>
          <p:cNvSpPr>
            <a:spLocks noGrp="1"/>
          </p:cNvSpPr>
          <p:nvPr>
            <p:ph type="title"/>
          </p:nvPr>
        </p:nvSpPr>
        <p:spPr/>
        <p:txBody>
          <a:bodyPr/>
          <a:lstStyle/>
          <a:p>
            <a:r>
              <a:rPr lang="en-US"/>
              <a:t>Problem Statement and its relevance</a:t>
            </a:r>
            <a:endParaRPr lang="en-IN"/>
          </a:p>
        </p:txBody>
      </p:sp>
      <p:sp>
        <p:nvSpPr>
          <p:cNvPr id="3" name="Content Placeholder 2">
            <a:extLst>
              <a:ext uri="{FF2B5EF4-FFF2-40B4-BE49-F238E27FC236}">
                <a16:creationId xmlns:a16="http://schemas.microsoft.com/office/drawing/2014/main" id="{978042C2-87D1-4F26-4A75-DA2182FB9FDD}"/>
              </a:ext>
            </a:extLst>
          </p:cNvPr>
          <p:cNvSpPr>
            <a:spLocks noGrp="1"/>
          </p:cNvSpPr>
          <p:nvPr>
            <p:ph idx="1"/>
          </p:nvPr>
        </p:nvSpPr>
        <p:spPr/>
        <p:txBody>
          <a:bodyPr/>
          <a:lstStyle/>
          <a:p>
            <a:r>
              <a:rPr lang="en-US"/>
              <a:t>To make appointment easy in rural and sub urban area in which to get an appointment of the doctor becomes hard due to crowd present at a time resulting in wastage of time and monetary losses.</a:t>
            </a:r>
            <a:endParaRPr lang="en-IN"/>
          </a:p>
        </p:txBody>
      </p:sp>
    </p:spTree>
    <p:extLst>
      <p:ext uri="{BB962C8B-B14F-4D97-AF65-F5344CB8AC3E}">
        <p14:creationId xmlns:p14="http://schemas.microsoft.com/office/powerpoint/2010/main" val="20026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B3B8-1702-D153-447E-3AABBF1FEF29}"/>
              </a:ext>
            </a:extLst>
          </p:cNvPr>
          <p:cNvSpPr>
            <a:spLocks noGrp="1"/>
          </p:cNvSpPr>
          <p:nvPr>
            <p:ph type="title"/>
          </p:nvPr>
        </p:nvSpPr>
        <p:spPr/>
        <p:txBody>
          <a:bodyPr/>
          <a:lstStyle/>
          <a:p>
            <a:r>
              <a:rPr lang="en-US"/>
              <a:t>List of References Used to for the relevance: different case study </a:t>
            </a:r>
            <a:endParaRPr lang="en-IN"/>
          </a:p>
        </p:txBody>
      </p:sp>
      <p:sp>
        <p:nvSpPr>
          <p:cNvPr id="3" name="Content Placeholder 2">
            <a:extLst>
              <a:ext uri="{FF2B5EF4-FFF2-40B4-BE49-F238E27FC236}">
                <a16:creationId xmlns:a16="http://schemas.microsoft.com/office/drawing/2014/main" id="{E6DA2E52-1ABE-8F42-B7E7-A82DB4D8BC90}"/>
              </a:ext>
            </a:extLst>
          </p:cNvPr>
          <p:cNvSpPr>
            <a:spLocks noGrp="1"/>
          </p:cNvSpPr>
          <p:nvPr>
            <p:ph idx="1"/>
          </p:nvPr>
        </p:nvSpPr>
        <p:spPr/>
        <p:txBody>
          <a:bodyPr/>
          <a:lstStyle/>
          <a:p>
            <a:r>
              <a:rPr lang="en-IN">
                <a:hlinkClick r:id="rId2"/>
              </a:rPr>
              <a:t>https://www.careinnovations.org/resources/case-study-a-rural-clinic-pilots-online-appointment-bookings/</a:t>
            </a:r>
            <a:endParaRPr lang="en-IN"/>
          </a:p>
          <a:p>
            <a:r>
              <a:rPr lang="en-IN">
                <a:hlinkClick r:id="rId3"/>
              </a:rPr>
              <a:t>https://medium.com/fizday/ux-case-study-for-advance-doctor-booking-app-docplus-d6741ee5d96c</a:t>
            </a:r>
            <a:endParaRPr lang="en-IN"/>
          </a:p>
          <a:p>
            <a:endParaRPr lang="en-IN"/>
          </a:p>
        </p:txBody>
      </p:sp>
    </p:spTree>
    <p:extLst>
      <p:ext uri="{BB962C8B-B14F-4D97-AF65-F5344CB8AC3E}">
        <p14:creationId xmlns:p14="http://schemas.microsoft.com/office/powerpoint/2010/main" val="145053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855D-E0B2-40C0-9543-97E639ACF260}"/>
              </a:ext>
            </a:extLst>
          </p:cNvPr>
          <p:cNvSpPr>
            <a:spLocks noGrp="1"/>
          </p:cNvSpPr>
          <p:nvPr>
            <p:ph type="title"/>
          </p:nvPr>
        </p:nvSpPr>
        <p:spPr/>
        <p:txBody>
          <a:bodyPr/>
          <a:lstStyle/>
          <a:p>
            <a:r>
              <a:rPr lang="en-US"/>
              <a:t>Comparison of the available features in the existing solution</a:t>
            </a:r>
            <a:endParaRPr lang="en-IN"/>
          </a:p>
        </p:txBody>
      </p:sp>
      <p:sp>
        <p:nvSpPr>
          <p:cNvPr id="3" name="Content Placeholder 2">
            <a:extLst>
              <a:ext uri="{FF2B5EF4-FFF2-40B4-BE49-F238E27FC236}">
                <a16:creationId xmlns:a16="http://schemas.microsoft.com/office/drawing/2014/main" id="{CB1D6DA1-A9B3-7024-2993-5FD834A4D7AB}"/>
              </a:ext>
            </a:extLst>
          </p:cNvPr>
          <p:cNvSpPr>
            <a:spLocks noGrp="1"/>
          </p:cNvSpPr>
          <p:nvPr>
            <p:ph idx="1"/>
          </p:nvPr>
        </p:nvSpPr>
        <p:spPr/>
        <p:txBody>
          <a:bodyPr>
            <a:normAutofit/>
          </a:bodyPr>
          <a:lstStyle/>
          <a:p>
            <a:r>
              <a:rPr lang="en-US"/>
              <a:t>Many projects are done on this idea but this project is based on requirements given by specific clinic . It is designed according to the needs of the doctor and the patient.</a:t>
            </a:r>
          </a:p>
        </p:txBody>
      </p:sp>
    </p:spTree>
    <p:extLst>
      <p:ext uri="{BB962C8B-B14F-4D97-AF65-F5344CB8AC3E}">
        <p14:creationId xmlns:p14="http://schemas.microsoft.com/office/powerpoint/2010/main" val="353218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0272-1CE8-E36D-C6C4-DBFECA7692ED}"/>
              </a:ext>
            </a:extLst>
          </p:cNvPr>
          <p:cNvSpPr>
            <a:spLocks noGrp="1"/>
          </p:cNvSpPr>
          <p:nvPr>
            <p:ph type="title"/>
          </p:nvPr>
        </p:nvSpPr>
        <p:spPr/>
        <p:txBody>
          <a:bodyPr/>
          <a:lstStyle/>
          <a:p>
            <a:r>
              <a:rPr lang="en-US"/>
              <a:t>Drawback or features not available in the existing solution </a:t>
            </a:r>
            <a:endParaRPr lang="en-IN"/>
          </a:p>
        </p:txBody>
      </p:sp>
      <p:sp>
        <p:nvSpPr>
          <p:cNvPr id="3" name="Content Placeholder 2">
            <a:extLst>
              <a:ext uri="{FF2B5EF4-FFF2-40B4-BE49-F238E27FC236}">
                <a16:creationId xmlns:a16="http://schemas.microsoft.com/office/drawing/2014/main" id="{9E590B98-B91A-6E66-4843-24D9501707A5}"/>
              </a:ext>
            </a:extLst>
          </p:cNvPr>
          <p:cNvSpPr>
            <a:spLocks noGrp="1"/>
          </p:cNvSpPr>
          <p:nvPr>
            <p:ph idx="1"/>
          </p:nvPr>
        </p:nvSpPr>
        <p:spPr/>
        <p:txBody>
          <a:bodyPr/>
          <a:lstStyle/>
          <a:p>
            <a:r>
              <a:rPr lang="en-US"/>
              <a:t>According to our survey there is no major drawback of the existing solutions but our application is based on the specific requirements and keeping in view of the rural and sub urban areas.</a:t>
            </a:r>
            <a:endParaRPr lang="en-IN"/>
          </a:p>
        </p:txBody>
      </p:sp>
    </p:spTree>
    <p:extLst>
      <p:ext uri="{BB962C8B-B14F-4D97-AF65-F5344CB8AC3E}">
        <p14:creationId xmlns:p14="http://schemas.microsoft.com/office/powerpoint/2010/main" val="207350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7B59-3C42-08E0-D18D-B17C7E9A67E7}"/>
              </a:ext>
            </a:extLst>
          </p:cNvPr>
          <p:cNvSpPr>
            <a:spLocks noGrp="1"/>
          </p:cNvSpPr>
          <p:nvPr>
            <p:ph type="title"/>
          </p:nvPr>
        </p:nvSpPr>
        <p:spPr/>
        <p:txBody>
          <a:bodyPr/>
          <a:lstStyle/>
          <a:p>
            <a:r>
              <a:rPr lang="en-US"/>
              <a:t>Proposed solution for the future</a:t>
            </a:r>
            <a:endParaRPr lang="en-IN"/>
          </a:p>
        </p:txBody>
      </p:sp>
      <p:sp>
        <p:nvSpPr>
          <p:cNvPr id="3" name="Content Placeholder 2">
            <a:extLst>
              <a:ext uri="{FF2B5EF4-FFF2-40B4-BE49-F238E27FC236}">
                <a16:creationId xmlns:a16="http://schemas.microsoft.com/office/drawing/2014/main" id="{23897488-199D-0F14-943B-8EE1703A0B9D}"/>
              </a:ext>
            </a:extLst>
          </p:cNvPr>
          <p:cNvSpPr>
            <a:spLocks noGrp="1"/>
          </p:cNvSpPr>
          <p:nvPr>
            <p:ph idx="1"/>
          </p:nvPr>
        </p:nvSpPr>
        <p:spPr/>
        <p:txBody>
          <a:bodyPr/>
          <a:lstStyle/>
          <a:p>
            <a:r>
              <a:rPr lang="en-US"/>
              <a:t>This project is for some specific clinic but in future we wil enhance our services and make it according to the large scale needs.</a:t>
            </a:r>
            <a:endParaRPr lang="en-IN"/>
          </a:p>
        </p:txBody>
      </p:sp>
    </p:spTree>
    <p:extLst>
      <p:ext uri="{BB962C8B-B14F-4D97-AF65-F5344CB8AC3E}">
        <p14:creationId xmlns:p14="http://schemas.microsoft.com/office/powerpoint/2010/main" val="427299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0259-5101-F62C-BC2F-9FC0DBF17288}"/>
              </a:ext>
            </a:extLst>
          </p:cNvPr>
          <p:cNvSpPr>
            <a:spLocks noGrp="1"/>
          </p:cNvSpPr>
          <p:nvPr>
            <p:ph type="title"/>
          </p:nvPr>
        </p:nvSpPr>
        <p:spPr/>
        <p:txBody>
          <a:bodyPr/>
          <a:lstStyle/>
          <a:p>
            <a:r>
              <a:rPr lang="en-US"/>
              <a:t>Target Audiance and available users of different applications</a:t>
            </a:r>
            <a:endParaRPr lang="en-IN"/>
          </a:p>
        </p:txBody>
      </p:sp>
      <p:sp>
        <p:nvSpPr>
          <p:cNvPr id="3" name="Content Placeholder 2">
            <a:extLst>
              <a:ext uri="{FF2B5EF4-FFF2-40B4-BE49-F238E27FC236}">
                <a16:creationId xmlns:a16="http://schemas.microsoft.com/office/drawing/2014/main" id="{6DF7E1AA-609C-220E-EE34-E2A1AAE01595}"/>
              </a:ext>
            </a:extLst>
          </p:cNvPr>
          <p:cNvSpPr>
            <a:spLocks noGrp="1"/>
          </p:cNvSpPr>
          <p:nvPr>
            <p:ph idx="1"/>
          </p:nvPr>
        </p:nvSpPr>
        <p:spPr/>
        <p:txBody>
          <a:bodyPr/>
          <a:lstStyle/>
          <a:p>
            <a:r>
              <a:rPr lang="en-US"/>
              <a:t>Medical Sectors</a:t>
            </a:r>
          </a:p>
        </p:txBody>
      </p:sp>
    </p:spTree>
    <p:extLst>
      <p:ext uri="{BB962C8B-B14F-4D97-AF65-F5344CB8AC3E}">
        <p14:creationId xmlns:p14="http://schemas.microsoft.com/office/powerpoint/2010/main" val="59510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5AD0-24E8-5476-D9E2-46F4E3EEAEB7}"/>
              </a:ext>
            </a:extLst>
          </p:cNvPr>
          <p:cNvSpPr>
            <a:spLocks noGrp="1"/>
          </p:cNvSpPr>
          <p:nvPr>
            <p:ph type="title"/>
          </p:nvPr>
        </p:nvSpPr>
        <p:spPr/>
        <p:txBody>
          <a:bodyPr/>
          <a:lstStyle/>
          <a:p>
            <a:r>
              <a:rPr lang="en-IN"/>
              <a:t>Technology for the development</a:t>
            </a:r>
          </a:p>
        </p:txBody>
      </p:sp>
      <p:sp>
        <p:nvSpPr>
          <p:cNvPr id="3" name="Content Placeholder 2">
            <a:extLst>
              <a:ext uri="{FF2B5EF4-FFF2-40B4-BE49-F238E27FC236}">
                <a16:creationId xmlns:a16="http://schemas.microsoft.com/office/drawing/2014/main" id="{90602EE7-CC8D-393E-8531-1A0C1810B217}"/>
              </a:ext>
            </a:extLst>
          </p:cNvPr>
          <p:cNvSpPr>
            <a:spLocks noGrp="1"/>
          </p:cNvSpPr>
          <p:nvPr>
            <p:ph idx="1"/>
          </p:nvPr>
        </p:nvSpPr>
        <p:spPr/>
        <p:txBody>
          <a:bodyPr/>
          <a:lstStyle/>
          <a:p>
            <a:r>
              <a:rPr lang="en-US"/>
              <a:t>Programming Language – Java</a:t>
            </a:r>
          </a:p>
          <a:p>
            <a:r>
              <a:rPr lang="en-US"/>
              <a:t>UI Design(Prototype) – Adobe XD and Figma</a:t>
            </a:r>
          </a:p>
          <a:p>
            <a:r>
              <a:rPr lang="en-US"/>
              <a:t>Application Development Tool – Android Studio</a:t>
            </a:r>
          </a:p>
          <a:p>
            <a:r>
              <a:rPr lang="en-US"/>
              <a:t>Application Testing – Mobile </a:t>
            </a:r>
            <a:endParaRPr lang="en-IN"/>
          </a:p>
        </p:txBody>
      </p:sp>
    </p:spTree>
    <p:extLst>
      <p:ext uri="{BB962C8B-B14F-4D97-AF65-F5344CB8AC3E}">
        <p14:creationId xmlns:p14="http://schemas.microsoft.com/office/powerpoint/2010/main" val="367006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D148-DC96-8A96-74F0-5697FE524DDA}"/>
              </a:ext>
            </a:extLst>
          </p:cNvPr>
          <p:cNvSpPr>
            <a:spLocks noGrp="1"/>
          </p:cNvSpPr>
          <p:nvPr>
            <p:ph type="title"/>
          </p:nvPr>
        </p:nvSpPr>
        <p:spPr/>
        <p:txBody>
          <a:bodyPr/>
          <a:lstStyle/>
          <a:p>
            <a:r>
              <a:rPr lang="en-US"/>
              <a:t>Sample Survey of the proposed Solution</a:t>
            </a:r>
            <a:endParaRPr lang="en-IN"/>
          </a:p>
        </p:txBody>
      </p:sp>
      <p:sp>
        <p:nvSpPr>
          <p:cNvPr id="3" name="Content Placeholder 2">
            <a:extLst>
              <a:ext uri="{FF2B5EF4-FFF2-40B4-BE49-F238E27FC236}">
                <a16:creationId xmlns:a16="http://schemas.microsoft.com/office/drawing/2014/main" id="{808ABCB5-22A4-20CC-1445-EC72605ED854}"/>
              </a:ext>
            </a:extLst>
          </p:cNvPr>
          <p:cNvSpPr>
            <a:spLocks noGrp="1"/>
          </p:cNvSpPr>
          <p:nvPr>
            <p:ph idx="1"/>
          </p:nvPr>
        </p:nvSpPr>
        <p:spPr/>
        <p:txBody>
          <a:bodyPr/>
          <a:lstStyle/>
          <a:p>
            <a:r>
              <a:rPr lang="en-US"/>
              <a:t>We have done a survey according to the rural clinics what they are lacking in and how they can enhance their services so we tried here to solve this problem.</a:t>
            </a:r>
            <a:endParaRPr lang="en-IN"/>
          </a:p>
        </p:txBody>
      </p:sp>
    </p:spTree>
    <p:extLst>
      <p:ext uri="{BB962C8B-B14F-4D97-AF65-F5344CB8AC3E}">
        <p14:creationId xmlns:p14="http://schemas.microsoft.com/office/powerpoint/2010/main" val="589244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181</TotalTime>
  <Words>340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Doctor appointment android application</vt:lpstr>
      <vt:lpstr>Problem Statement and its relevance</vt:lpstr>
      <vt:lpstr>List of References Used to for the relevance: different case study </vt:lpstr>
      <vt:lpstr>Comparison of the available features in the existing solution</vt:lpstr>
      <vt:lpstr>Drawback or features not available in the existing solution </vt:lpstr>
      <vt:lpstr>Proposed solution for the future</vt:lpstr>
      <vt:lpstr>Target Audiance and available users of different applications</vt:lpstr>
      <vt:lpstr>Technology for the development</vt:lpstr>
      <vt:lpstr>Sample Survey of the proposed Solution</vt:lpstr>
      <vt:lpstr>Advantages or benefits or its utility to the society or specific users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interview platform</dc:title>
  <dc:creator>Amit_Kumar_Saini_ 18EARIT007</dc:creator>
  <cp:lastModifiedBy>Amit_Kumar_Saini_ 18EARIT007</cp:lastModifiedBy>
  <cp:revision>10</cp:revision>
  <dcterms:created xsi:type="dcterms:W3CDTF">2022-05-11T07:43:46Z</dcterms:created>
  <dcterms:modified xsi:type="dcterms:W3CDTF">2022-05-14T05:13:28Z</dcterms:modified>
</cp:coreProperties>
</file>