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0a6377f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0a6377f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0a6377f0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0a6377f0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0a6377f0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0a6377f0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0a6377f0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0a6377f0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0a63777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0a63777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0a6377f0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20a6377f0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0a6377f0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0a6377f0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stackoverflow.com/questions/39008069/r-and-python-in-one-jupyter-notebook" TargetMode="External"/><Relationship Id="rId10" Type="http://schemas.openxmlformats.org/officeDocument/2006/relationships/hyperlink" Target="https://hackernoon.com/what-you-need-to-know-about-netflixs-jupyter-killer-polynote-gb2a27ydh" TargetMode="External"/><Relationship Id="rId13" Type="http://schemas.openxmlformats.org/officeDocument/2006/relationships/hyperlink" Target="https://towardsdatascience.com/what-you-need-to-know-about-netflixs-jupyter-killer-polynote-dbe7106145f5" TargetMode="External"/><Relationship Id="rId12" Type="http://schemas.openxmlformats.org/officeDocument/2006/relationships/hyperlink" Target="https://stackoverflow.com/questions/39008069/r-and-python-in-one-jupyter-notebook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Notebook_interfacehttps://polynote.org/" TargetMode="External"/><Relationship Id="rId4" Type="http://schemas.openxmlformats.org/officeDocument/2006/relationships/hyperlink" Target="https://en.wikipedia.org/wiki/Notebook_interfacehttps://polynote.org/" TargetMode="External"/><Relationship Id="rId9" Type="http://schemas.openxmlformats.org/officeDocument/2006/relationships/hyperlink" Target="https://hackernoon.com/what-you-need-to-know-about-netflixs-jupyter-killer-polynote-gb2a27ydh" TargetMode="External"/><Relationship Id="rId5" Type="http://schemas.openxmlformats.org/officeDocument/2006/relationships/hyperlink" Target="https://en.wikipedia.org/wiki/Notebook_interfacehttps://polynote.org/" TargetMode="External"/><Relationship Id="rId6" Type="http://schemas.openxmlformats.org/officeDocument/2006/relationships/hyperlink" Target="https://github.com/polynote/polynote" TargetMode="External"/><Relationship Id="rId7" Type="http://schemas.openxmlformats.org/officeDocument/2006/relationships/hyperlink" Target="https://netflixtechblog.com/open-sourcing-polynote-an-ide-inspired-polyglot-notebook-7f929d3f447" TargetMode="External"/><Relationship Id="rId8" Type="http://schemas.openxmlformats.org/officeDocument/2006/relationships/hyperlink" Target="https://medium.com/@brianray_7981/did-netflix-just-kill-databricks-with-releasing-polynote-for-free-c2d1f6dc0da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050250" y="1578400"/>
            <a:ext cx="55044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Polynote vs. Jupyter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 :</a:t>
            </a:r>
            <a:endParaRPr/>
          </a:p>
          <a:p>
            <a:pPr indent="-330200" lvl="0" marL="3200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Amit Samra</a:t>
            </a:r>
            <a:endParaRPr/>
          </a:p>
          <a:p>
            <a:pPr indent="-330200" lvl="0" marL="3200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Preeti Sehgal</a:t>
            </a:r>
            <a:endParaRPr/>
          </a:p>
          <a:p>
            <a:pPr indent="-330200" lvl="0" marL="3200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James Thompson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19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 Notebooks are virtual environments used for coding. Collection of ordered cells.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1988 Wolfram Mathematica on Mac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 MATLAB, Python, Julia, Scala, SQL and more.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Open-source notebook for data science / machine learning.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Netflix to overcome shortcomings of existing notebook tools for Scala.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Features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71175"/>
            <a:ext cx="75057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Reproducibility – cells position is taken into account when executing (no hidden cells). Keeping track of variables defined in each cell &gt; principle of least surprise.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Visibility – expanded view of kernel by highlighting currently-running cell code without going into logs.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For Polyglots but emphasis on Scala.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Editing Improvements: IDE-like features such as autocomplete, parameter hints and error highlighting.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Native data exploration and visualization.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Dependency and configuration management – setup saved within notebook itself rather than external files.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Jupyter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732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source.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/ Machine Learning.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Polyglot.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Jupyter: Python, Ruby, R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Polynote: Python, Scala, SQL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via matplotlib.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43975" y="71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 to Jupyter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569625"/>
            <a:ext cx="75057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In-Notebook Multiple Language Support*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1B2C34"/>
                </a:solidFill>
                <a:latin typeface="Arial"/>
                <a:ea typeface="Arial"/>
                <a:cs typeface="Arial"/>
                <a:sym typeface="Arial"/>
              </a:rPr>
              <a:t>Polynote can support Python, Scala, and SQL languages at the same time in one notebook.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does this by sharing the different language cells variables between cells in the notebook, enabling different languages to work seamlessly together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Reproducibility of Code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big difference is that Juypter uses REPL where Polynote is more like writing a script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in consistent code, better shareability, but less flexibility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in Visualization and Data Awareness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need to pip Install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to viewdata and value of variables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window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39608" l="5200" r="-8389" t="18816"/>
          <a:stretch/>
        </p:blipFill>
        <p:spPr>
          <a:xfrm>
            <a:off x="4572000" y="3422125"/>
            <a:ext cx="3855023" cy="12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best suited for Polynote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you might use this instead of Jupyter 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570600"/>
            <a:ext cx="7505700" cy="28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Heavy requirements for data visualization.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Polynote is best suited if the requirements are heavy on data visualization.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has a Built-in data visualization GUI which means less code to write and faster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turnarounds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for  multiple languages in a single notebook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Polynote allows multiple languages in one notebook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different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same deliverable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sequence of cell execution is critical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Polynote is rigid on the sequence of cell execution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possible errors due to out of sequence execution of cells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Heavy requirement for text outputs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Polynote has WYSIWIG (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hat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hat You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et) editor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time for testing text outputs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relatively new tool and what makes or breaks a product is the network effect. It may not be worthwhile investing in a new technology that has yet to be proven outside Netflix.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458425"/>
            <a:ext cx="75057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https://en.wikipedia.org/wiki/Notebook_interface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s://polynote.org/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https://github.com/polynote/polynote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https://netflixtechblog.com/open-sourcing-polynote-an-ide-inspired-polyglot-notebook-7f929d3f447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https://medium.com/@brianray_7981/did-netflix-just-kill-databricks-with-releasing-polynote-for-free-c2d1f6dc0da3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https://hackernoon.com/what-you-need-to-know-about-netflixs-jupyter-killer-polynote-gb2a27y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ttps://stackoverflow.com/questions/39008069/r-and-python-in-one-jupyter-notebook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https://towardsdatascience.com/what-you-need-to-know-about-netflixs-jupyter-killer-polynote-dbe7106145f5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