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6" r:id="rId4"/>
    <p:sldId id="267" r:id="rId5"/>
    <p:sldId id="268" r:id="rId6"/>
    <p:sldId id="269" r:id="rId7"/>
    <p:sldId id="270" r:id="rId8"/>
    <p:sldId id="271" r:id="rId9"/>
    <p:sldId id="272" r:id="rId10"/>
    <p:sldId id="298" r:id="rId11"/>
    <p:sldId id="273" r:id="rId12"/>
    <p:sldId id="27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CF2E6-AE64-4C85-9CD7-C4F70DC309A8}" v="479" dt="2024-02-04T04:20:53.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Sarohi" userId="ad92761be3f388ef" providerId="Windows Live" clId="Web-{1A7CF2E6-AE64-4C85-9CD7-C4F70DC309A8}"/>
    <pc:docChg chg="addSld modSld">
      <pc:chgData name="Amit Sarohi" userId="ad92761be3f388ef" providerId="Windows Live" clId="Web-{1A7CF2E6-AE64-4C85-9CD7-C4F70DC309A8}" dt="2024-02-04T04:20:53.614" v="467" actId="14100"/>
      <pc:docMkLst>
        <pc:docMk/>
      </pc:docMkLst>
      <pc:sldChg chg="addSp delSp modSp">
        <pc:chgData name="Amit Sarohi" userId="ad92761be3f388ef" providerId="Windows Live" clId="Web-{1A7CF2E6-AE64-4C85-9CD7-C4F70DC309A8}" dt="2024-01-31T03:02:43.812" v="57"/>
        <pc:sldMkLst>
          <pc:docMk/>
          <pc:sldMk cId="1741508406" sldId="264"/>
        </pc:sldMkLst>
        <pc:spChg chg="mod">
          <ac:chgData name="Amit Sarohi" userId="ad92761be3f388ef" providerId="Windows Live" clId="Web-{1A7CF2E6-AE64-4C85-9CD7-C4F70DC309A8}" dt="2024-01-31T03:02:43.812" v="57"/>
          <ac:spMkLst>
            <pc:docMk/>
            <pc:sldMk cId="1741508406" sldId="264"/>
            <ac:spMk id="3" creationId="{00000000-0000-0000-0000-000000000000}"/>
          </ac:spMkLst>
        </pc:spChg>
        <pc:spChg chg="add mod">
          <ac:chgData name="Amit Sarohi" userId="ad92761be3f388ef" providerId="Windows Live" clId="Web-{1A7CF2E6-AE64-4C85-9CD7-C4F70DC309A8}" dt="2024-01-31T03:02:43.812" v="57"/>
          <ac:spMkLst>
            <pc:docMk/>
            <pc:sldMk cId="1741508406" sldId="264"/>
            <ac:spMk id="5" creationId="{72A43852-B7DD-9DF8-F3C8-0F8B801B8F88}"/>
          </ac:spMkLst>
        </pc:spChg>
        <pc:spChg chg="del">
          <ac:chgData name="Amit Sarohi" userId="ad92761be3f388ef" providerId="Windows Live" clId="Web-{1A7CF2E6-AE64-4C85-9CD7-C4F70DC309A8}" dt="2024-01-31T03:02:39.531" v="56"/>
          <ac:spMkLst>
            <pc:docMk/>
            <pc:sldMk cId="1741508406" sldId="264"/>
            <ac:spMk id="12" creationId="{62A129A6-CCED-7335-24F5-FCC6BB628A08}"/>
          </ac:spMkLst>
        </pc:spChg>
        <pc:spChg chg="mod ord">
          <ac:chgData name="Amit Sarohi" userId="ad92761be3f388ef" providerId="Windows Live" clId="Web-{1A7CF2E6-AE64-4C85-9CD7-C4F70DC309A8}" dt="2024-01-31T03:02:43.812" v="57"/>
          <ac:spMkLst>
            <pc:docMk/>
            <pc:sldMk cId="1741508406" sldId="264"/>
            <ac:spMk id="14" creationId="{177F628B-E345-54B4-B5BE-0AD8EECE9E69}"/>
          </ac:spMkLst>
        </pc:spChg>
        <pc:spChg chg="del">
          <ac:chgData name="Amit Sarohi" userId="ad92761be3f388ef" providerId="Windows Live" clId="Web-{1A7CF2E6-AE64-4C85-9CD7-C4F70DC309A8}" dt="2024-01-31T03:02:43.812" v="57"/>
          <ac:spMkLst>
            <pc:docMk/>
            <pc:sldMk cId="1741508406" sldId="264"/>
            <ac:spMk id="95" creationId="{84136905-015B-4510-B514-027CBA846BD6}"/>
          </ac:spMkLst>
        </pc:spChg>
        <pc:spChg chg="del">
          <ac:chgData name="Amit Sarohi" userId="ad92761be3f388ef" providerId="Windows Live" clId="Web-{1A7CF2E6-AE64-4C85-9CD7-C4F70DC309A8}" dt="2024-01-31T03:02:43.812" v="57"/>
          <ac:spMkLst>
            <pc:docMk/>
            <pc:sldMk cId="1741508406" sldId="264"/>
            <ac:spMk id="97" creationId="{36CD0F97-2E5B-4E84-8544-EB24DED10446}"/>
          </ac:spMkLst>
        </pc:spChg>
        <pc:spChg chg="del">
          <ac:chgData name="Amit Sarohi" userId="ad92761be3f388ef" providerId="Windows Live" clId="Web-{1A7CF2E6-AE64-4C85-9CD7-C4F70DC309A8}" dt="2024-01-31T03:02:43.812" v="57"/>
          <ac:spMkLst>
            <pc:docMk/>
            <pc:sldMk cId="1741508406" sldId="264"/>
            <ac:spMk id="99" creationId="{DB667490-DB81-488B-B0E9-A2D13C48B92B}"/>
          </ac:spMkLst>
        </pc:spChg>
        <pc:spChg chg="add">
          <ac:chgData name="Amit Sarohi" userId="ad92761be3f388ef" providerId="Windows Live" clId="Web-{1A7CF2E6-AE64-4C85-9CD7-C4F70DC309A8}" dt="2024-01-31T03:02:43.812" v="57"/>
          <ac:spMkLst>
            <pc:docMk/>
            <pc:sldMk cId="1741508406" sldId="264"/>
            <ac:spMk id="104" creationId="{84136905-015B-4510-B514-027CBA846BD6}"/>
          </ac:spMkLst>
        </pc:spChg>
        <pc:spChg chg="add">
          <ac:chgData name="Amit Sarohi" userId="ad92761be3f388ef" providerId="Windows Live" clId="Web-{1A7CF2E6-AE64-4C85-9CD7-C4F70DC309A8}" dt="2024-01-31T03:02:43.812" v="57"/>
          <ac:spMkLst>
            <pc:docMk/>
            <pc:sldMk cId="1741508406" sldId="264"/>
            <ac:spMk id="106" creationId="{36CD0F97-2E5B-4E84-8544-EB24DED10446}"/>
          </ac:spMkLst>
        </pc:spChg>
        <pc:spChg chg="add">
          <ac:chgData name="Amit Sarohi" userId="ad92761be3f388ef" providerId="Windows Live" clId="Web-{1A7CF2E6-AE64-4C85-9CD7-C4F70DC309A8}" dt="2024-01-31T03:02:43.812" v="57"/>
          <ac:spMkLst>
            <pc:docMk/>
            <pc:sldMk cId="1741508406" sldId="264"/>
            <ac:spMk id="108" creationId="{DB667490-DB81-488B-B0E9-A2D13C48B92B}"/>
          </ac:spMkLst>
        </pc:spChg>
        <pc:picChg chg="add mod">
          <ac:chgData name="Amit Sarohi" userId="ad92761be3f388ef" providerId="Windows Live" clId="Web-{1A7CF2E6-AE64-4C85-9CD7-C4F70DC309A8}" dt="2024-01-31T03:02:43.812" v="57"/>
          <ac:picMkLst>
            <pc:docMk/>
            <pc:sldMk cId="1741508406" sldId="264"/>
            <ac:picMk id="4" creationId="{0D304772-AEDD-C782-7F34-42C6D1914275}"/>
          </ac:picMkLst>
        </pc:picChg>
        <pc:picChg chg="del">
          <ac:chgData name="Amit Sarohi" userId="ad92761be3f388ef" providerId="Windows Live" clId="Web-{1A7CF2E6-AE64-4C85-9CD7-C4F70DC309A8}" dt="2024-01-31T03:02:39.531" v="56"/>
          <ac:picMkLst>
            <pc:docMk/>
            <pc:sldMk cId="1741508406" sldId="264"/>
            <ac:picMk id="11" creationId="{9D237A10-FFB8-2597-BFA9-A6560058E606}"/>
          </ac:picMkLst>
        </pc:picChg>
      </pc:sldChg>
      <pc:sldChg chg="modSp">
        <pc:chgData name="Amit Sarohi" userId="ad92761be3f388ef" providerId="Windows Live" clId="Web-{1A7CF2E6-AE64-4C85-9CD7-C4F70DC309A8}" dt="2024-01-31T04:03:16.332" v="192" actId="20577"/>
        <pc:sldMkLst>
          <pc:docMk/>
          <pc:sldMk cId="2615533940" sldId="272"/>
        </pc:sldMkLst>
        <pc:spChg chg="mod">
          <ac:chgData name="Amit Sarohi" userId="ad92761be3f388ef" providerId="Windows Live" clId="Web-{1A7CF2E6-AE64-4C85-9CD7-C4F70DC309A8}" dt="2024-01-31T04:03:16.332" v="192" actId="20577"/>
          <ac:spMkLst>
            <pc:docMk/>
            <pc:sldMk cId="2615533940" sldId="272"/>
            <ac:spMk id="3" creationId="{00000000-0000-0000-0000-000000000000}"/>
          </ac:spMkLst>
        </pc:spChg>
      </pc:sldChg>
      <pc:sldChg chg="modSp">
        <pc:chgData name="Amit Sarohi" userId="ad92761be3f388ef" providerId="Windows Live" clId="Web-{1A7CF2E6-AE64-4C85-9CD7-C4F70DC309A8}" dt="2024-01-31T06:20:24.014" v="333" actId="20577"/>
        <pc:sldMkLst>
          <pc:docMk/>
          <pc:sldMk cId="3794428253" sldId="274"/>
        </pc:sldMkLst>
        <pc:spChg chg="mod">
          <ac:chgData name="Amit Sarohi" userId="ad92761be3f388ef" providerId="Windows Live" clId="Web-{1A7CF2E6-AE64-4C85-9CD7-C4F70DC309A8}" dt="2024-01-31T06:20:24.014" v="333" actId="20577"/>
          <ac:spMkLst>
            <pc:docMk/>
            <pc:sldMk cId="3794428253" sldId="274"/>
            <ac:spMk id="3" creationId="{00000000-0000-0000-0000-000000000000}"/>
          </ac:spMkLst>
        </pc:spChg>
      </pc:sldChg>
      <pc:sldChg chg="modSp">
        <pc:chgData name="Amit Sarohi" userId="ad92761be3f388ef" providerId="Windows Live" clId="Web-{1A7CF2E6-AE64-4C85-9CD7-C4F70DC309A8}" dt="2024-01-31T06:20:50.796" v="335" actId="20577"/>
        <pc:sldMkLst>
          <pc:docMk/>
          <pc:sldMk cId="2797404343" sldId="286"/>
        </pc:sldMkLst>
        <pc:spChg chg="mod">
          <ac:chgData name="Amit Sarohi" userId="ad92761be3f388ef" providerId="Windows Live" clId="Web-{1A7CF2E6-AE64-4C85-9CD7-C4F70DC309A8}" dt="2024-01-31T06:20:50.796" v="335" actId="20577"/>
          <ac:spMkLst>
            <pc:docMk/>
            <pc:sldMk cId="2797404343" sldId="286"/>
            <ac:spMk id="3" creationId="{5DE5C5DF-4A85-9D1E-2594-D7D8B71E66CF}"/>
          </ac:spMkLst>
        </pc:spChg>
      </pc:sldChg>
      <pc:sldChg chg="modSp">
        <pc:chgData name="Amit Sarohi" userId="ad92761be3f388ef" providerId="Windows Live" clId="Web-{1A7CF2E6-AE64-4C85-9CD7-C4F70DC309A8}" dt="2024-01-31T06:21:47.751" v="341" actId="20577"/>
        <pc:sldMkLst>
          <pc:docMk/>
          <pc:sldMk cId="2445487954" sldId="287"/>
        </pc:sldMkLst>
        <pc:spChg chg="mod">
          <ac:chgData name="Amit Sarohi" userId="ad92761be3f388ef" providerId="Windows Live" clId="Web-{1A7CF2E6-AE64-4C85-9CD7-C4F70DC309A8}" dt="2024-01-31T06:21:47.751" v="341" actId="20577"/>
          <ac:spMkLst>
            <pc:docMk/>
            <pc:sldMk cId="2445487954" sldId="287"/>
            <ac:spMk id="3" creationId="{1A840A87-D645-1790-60A3-9A338D1D86F7}"/>
          </ac:spMkLst>
        </pc:spChg>
      </pc:sldChg>
      <pc:sldChg chg="addSp delSp modSp">
        <pc:chgData name="Amit Sarohi" userId="ad92761be3f388ef" providerId="Windows Live" clId="Web-{1A7CF2E6-AE64-4C85-9CD7-C4F70DC309A8}" dt="2024-01-31T06:49:34.127" v="363" actId="1076"/>
        <pc:sldMkLst>
          <pc:docMk/>
          <pc:sldMk cId="2640900913" sldId="288"/>
        </pc:sldMkLst>
        <pc:spChg chg="mod">
          <ac:chgData name="Amit Sarohi" userId="ad92761be3f388ef" providerId="Windows Live" clId="Web-{1A7CF2E6-AE64-4C85-9CD7-C4F70DC309A8}" dt="2024-01-31T06:49:12.298" v="356" actId="20577"/>
          <ac:spMkLst>
            <pc:docMk/>
            <pc:sldMk cId="2640900913" sldId="288"/>
            <ac:spMk id="3" creationId="{6AE77121-67D9-FAD6-6A79-8226BFED901A}"/>
          </ac:spMkLst>
        </pc:spChg>
        <pc:picChg chg="add mod">
          <ac:chgData name="Amit Sarohi" userId="ad92761be3f388ef" providerId="Windows Live" clId="Web-{1A7CF2E6-AE64-4C85-9CD7-C4F70DC309A8}" dt="2024-01-31T06:49:17.205" v="359" actId="1076"/>
          <ac:picMkLst>
            <pc:docMk/>
            <pc:sldMk cId="2640900913" sldId="288"/>
            <ac:picMk id="5" creationId="{287F6C3C-A622-21AD-D9EA-12CB4F21B51C}"/>
          </ac:picMkLst>
        </pc:picChg>
        <pc:picChg chg="add mod">
          <ac:chgData name="Amit Sarohi" userId="ad92761be3f388ef" providerId="Windows Live" clId="Web-{1A7CF2E6-AE64-4C85-9CD7-C4F70DC309A8}" dt="2024-01-31T06:49:34.127" v="363" actId="1076"/>
          <ac:picMkLst>
            <pc:docMk/>
            <pc:sldMk cId="2640900913" sldId="288"/>
            <ac:picMk id="6" creationId="{BFD733F9-E42F-A697-C803-24CAFDE1FC06}"/>
          </ac:picMkLst>
        </pc:picChg>
        <pc:picChg chg="del">
          <ac:chgData name="Amit Sarohi" userId="ad92761be3f388ef" providerId="Windows Live" clId="Web-{1A7CF2E6-AE64-4C85-9CD7-C4F70DC309A8}" dt="2024-01-31T06:45:23.979" v="347"/>
          <ac:picMkLst>
            <pc:docMk/>
            <pc:sldMk cId="2640900913" sldId="288"/>
            <ac:picMk id="7" creationId="{DED8B3B3-9080-0553-05DC-9EB4D081B844}"/>
          </ac:picMkLst>
        </pc:picChg>
        <pc:picChg chg="del">
          <ac:chgData name="Amit Sarohi" userId="ad92761be3f388ef" providerId="Windows Live" clId="Web-{1A7CF2E6-AE64-4C85-9CD7-C4F70DC309A8}" dt="2024-01-31T06:44:41.133" v="342"/>
          <ac:picMkLst>
            <pc:docMk/>
            <pc:sldMk cId="2640900913" sldId="288"/>
            <ac:picMk id="8" creationId="{02A97A05-9A2A-391F-5B0C-418AFEB19280}"/>
          </ac:picMkLst>
        </pc:picChg>
      </pc:sldChg>
      <pc:sldChg chg="addSp delSp modSp">
        <pc:chgData name="Amit Sarohi" userId="ad92761be3f388ef" providerId="Windows Live" clId="Web-{1A7CF2E6-AE64-4C85-9CD7-C4F70DC309A8}" dt="2024-01-31T07:03:52.686" v="375" actId="14100"/>
        <pc:sldMkLst>
          <pc:docMk/>
          <pc:sldMk cId="1648389262" sldId="289"/>
        </pc:sldMkLst>
        <pc:picChg chg="del">
          <ac:chgData name="Amit Sarohi" userId="ad92761be3f388ef" providerId="Windows Live" clId="Web-{1A7CF2E6-AE64-4C85-9CD7-C4F70DC309A8}" dt="2024-01-31T07:01:17.978" v="364"/>
          <ac:picMkLst>
            <pc:docMk/>
            <pc:sldMk cId="1648389262" sldId="289"/>
            <ac:picMk id="5" creationId="{6947A050-9B2B-3313-5A57-22D96EA3D47D}"/>
          </ac:picMkLst>
        </pc:picChg>
        <pc:picChg chg="add mod">
          <ac:chgData name="Amit Sarohi" userId="ad92761be3f388ef" providerId="Windows Live" clId="Web-{1A7CF2E6-AE64-4C85-9CD7-C4F70DC309A8}" dt="2024-01-31T07:02:47.544" v="372" actId="14100"/>
          <ac:picMkLst>
            <pc:docMk/>
            <pc:sldMk cId="1648389262" sldId="289"/>
            <ac:picMk id="6" creationId="{94DEF1BB-3ECC-C98D-61E9-9E30DF00D5DF}"/>
          </ac:picMkLst>
        </pc:picChg>
        <pc:picChg chg="add mod">
          <ac:chgData name="Amit Sarohi" userId="ad92761be3f388ef" providerId="Windows Live" clId="Web-{1A7CF2E6-AE64-4C85-9CD7-C4F70DC309A8}" dt="2024-01-31T07:03:52.686" v="375" actId="14100"/>
          <ac:picMkLst>
            <pc:docMk/>
            <pc:sldMk cId="1648389262" sldId="289"/>
            <ac:picMk id="7" creationId="{D3880110-5603-1AE0-1B3F-0764764B76C3}"/>
          </ac:picMkLst>
        </pc:picChg>
      </pc:sldChg>
      <pc:sldChg chg="addSp delSp modSp">
        <pc:chgData name="Amit Sarohi" userId="ad92761be3f388ef" providerId="Windows Live" clId="Web-{1A7CF2E6-AE64-4C85-9CD7-C4F70DC309A8}" dt="2024-01-31T07:57:31.265" v="383" actId="14100"/>
        <pc:sldMkLst>
          <pc:docMk/>
          <pc:sldMk cId="3771535216" sldId="290"/>
        </pc:sldMkLst>
        <pc:picChg chg="add mod">
          <ac:chgData name="Amit Sarohi" userId="ad92761be3f388ef" providerId="Windows Live" clId="Web-{1A7CF2E6-AE64-4C85-9CD7-C4F70DC309A8}" dt="2024-01-31T07:57:31.265" v="383" actId="14100"/>
          <ac:picMkLst>
            <pc:docMk/>
            <pc:sldMk cId="3771535216" sldId="290"/>
            <ac:picMk id="5" creationId="{BDCBA5E0-FC2B-D8BB-4DA9-4A70A080B5EA}"/>
          </ac:picMkLst>
        </pc:picChg>
        <pc:picChg chg="del">
          <ac:chgData name="Amit Sarohi" userId="ad92761be3f388ef" providerId="Windows Live" clId="Web-{1A7CF2E6-AE64-4C85-9CD7-C4F70DC309A8}" dt="2024-01-31T07:42:32.271" v="376"/>
          <ac:picMkLst>
            <pc:docMk/>
            <pc:sldMk cId="3771535216" sldId="290"/>
            <ac:picMk id="6" creationId="{04B34CBC-1DFA-D242-676A-20CD65E5EEFF}"/>
          </ac:picMkLst>
        </pc:picChg>
      </pc:sldChg>
      <pc:sldChg chg="addSp delSp modSp">
        <pc:chgData name="Amit Sarohi" userId="ad92761be3f388ef" providerId="Windows Live" clId="Web-{1A7CF2E6-AE64-4C85-9CD7-C4F70DC309A8}" dt="2024-01-31T08:09:00.003" v="396" actId="1076"/>
        <pc:sldMkLst>
          <pc:docMk/>
          <pc:sldMk cId="1292300225" sldId="291"/>
        </pc:sldMkLst>
        <pc:spChg chg="mod">
          <ac:chgData name="Amit Sarohi" userId="ad92761be3f388ef" providerId="Windows Live" clId="Web-{1A7CF2E6-AE64-4C85-9CD7-C4F70DC309A8}" dt="2024-01-31T08:08:28.049" v="390"/>
          <ac:spMkLst>
            <pc:docMk/>
            <pc:sldMk cId="1292300225" sldId="291"/>
            <ac:spMk id="3" creationId="{C2B1421D-EB60-2A0B-95D6-2F4CAF8FC6C8}"/>
          </ac:spMkLst>
        </pc:spChg>
        <pc:spChg chg="ord">
          <ac:chgData name="Amit Sarohi" userId="ad92761be3f388ef" providerId="Windows Live" clId="Web-{1A7CF2E6-AE64-4C85-9CD7-C4F70DC309A8}" dt="2024-01-31T08:08:28.049" v="390"/>
          <ac:spMkLst>
            <pc:docMk/>
            <pc:sldMk cId="1292300225" sldId="291"/>
            <ac:spMk id="4" creationId="{1FDBA48E-5F29-487A-1994-EB35B89AABE5}"/>
          </ac:spMkLst>
        </pc:spChg>
        <pc:spChg chg="add del">
          <ac:chgData name="Amit Sarohi" userId="ad92761be3f388ef" providerId="Windows Live" clId="Web-{1A7CF2E6-AE64-4C85-9CD7-C4F70DC309A8}" dt="2024-01-31T08:08:28.049" v="390"/>
          <ac:spMkLst>
            <pc:docMk/>
            <pc:sldMk cId="1292300225" sldId="291"/>
            <ac:spMk id="92" creationId="{6C05EEE2-B5B9-FA4D-B919-855A3164E283}"/>
          </ac:spMkLst>
        </pc:spChg>
        <pc:spChg chg="add del">
          <ac:chgData name="Amit Sarohi" userId="ad92761be3f388ef" providerId="Windows Live" clId="Web-{1A7CF2E6-AE64-4C85-9CD7-C4F70DC309A8}" dt="2024-01-31T08:08:28.049" v="390"/>
          <ac:spMkLst>
            <pc:docMk/>
            <pc:sldMk cId="1292300225" sldId="291"/>
            <ac:spMk id="94" creationId="{D79AFE0E-7066-B36C-AF52-6055F8E2C53A}"/>
          </ac:spMkLst>
        </pc:spChg>
        <pc:spChg chg="add del">
          <ac:chgData name="Amit Sarohi" userId="ad92761be3f388ef" providerId="Windows Live" clId="Web-{1A7CF2E6-AE64-4C85-9CD7-C4F70DC309A8}" dt="2024-01-31T08:08:28.049" v="390"/>
          <ac:spMkLst>
            <pc:docMk/>
            <pc:sldMk cId="1292300225" sldId="291"/>
            <ac:spMk id="96" creationId="{E3AF8E0E-A054-5D39-8C58-E1532BB7D239}"/>
          </ac:spMkLst>
        </pc:spChg>
        <pc:spChg chg="add del">
          <ac:chgData name="Amit Sarohi" userId="ad92761be3f388ef" providerId="Windows Live" clId="Web-{1A7CF2E6-AE64-4C85-9CD7-C4F70DC309A8}" dt="2024-01-31T08:08:28.049" v="390"/>
          <ac:spMkLst>
            <pc:docMk/>
            <pc:sldMk cId="1292300225" sldId="291"/>
            <ac:spMk id="101" creationId="{84136905-015B-4510-B514-027CBA846BD6}"/>
          </ac:spMkLst>
        </pc:spChg>
        <pc:spChg chg="add del">
          <ac:chgData name="Amit Sarohi" userId="ad92761be3f388ef" providerId="Windows Live" clId="Web-{1A7CF2E6-AE64-4C85-9CD7-C4F70DC309A8}" dt="2024-01-31T08:08:28.049" v="390"/>
          <ac:spMkLst>
            <pc:docMk/>
            <pc:sldMk cId="1292300225" sldId="291"/>
            <ac:spMk id="103" creationId="{36CD0F97-2E5B-4E84-8544-EB24DED10446}"/>
          </ac:spMkLst>
        </pc:spChg>
        <pc:spChg chg="add del">
          <ac:chgData name="Amit Sarohi" userId="ad92761be3f388ef" providerId="Windows Live" clId="Web-{1A7CF2E6-AE64-4C85-9CD7-C4F70DC309A8}" dt="2024-01-31T08:08:28.049" v="390"/>
          <ac:spMkLst>
            <pc:docMk/>
            <pc:sldMk cId="1292300225" sldId="291"/>
            <ac:spMk id="105" creationId="{DB667490-DB81-488B-B0E9-A2D13C48B92B}"/>
          </ac:spMkLst>
        </pc:spChg>
        <pc:picChg chg="add mod">
          <ac:chgData name="Amit Sarohi" userId="ad92761be3f388ef" providerId="Windows Live" clId="Web-{1A7CF2E6-AE64-4C85-9CD7-C4F70DC309A8}" dt="2024-01-31T08:08:56.534" v="395" actId="14100"/>
          <ac:picMkLst>
            <pc:docMk/>
            <pc:sldMk cId="1292300225" sldId="291"/>
            <ac:picMk id="5" creationId="{0EC80883-29C5-4A31-B358-E645D5C29E1A}"/>
          </ac:picMkLst>
        </pc:picChg>
        <pc:picChg chg="del">
          <ac:chgData name="Amit Sarohi" userId="ad92761be3f388ef" providerId="Windows Live" clId="Web-{1A7CF2E6-AE64-4C85-9CD7-C4F70DC309A8}" dt="2024-01-31T08:06:41.952" v="384"/>
          <ac:picMkLst>
            <pc:docMk/>
            <pc:sldMk cId="1292300225" sldId="291"/>
            <ac:picMk id="6" creationId="{226899AD-5DD5-B085-3CD5-78222A86435A}"/>
          </ac:picMkLst>
        </pc:picChg>
        <pc:picChg chg="add mod">
          <ac:chgData name="Amit Sarohi" userId="ad92761be3f388ef" providerId="Windows Live" clId="Web-{1A7CF2E6-AE64-4C85-9CD7-C4F70DC309A8}" dt="2024-01-31T08:09:00.003" v="396" actId="1076"/>
          <ac:picMkLst>
            <pc:docMk/>
            <pc:sldMk cId="1292300225" sldId="291"/>
            <ac:picMk id="7" creationId="{3C0269A2-42F3-8B50-DF16-C263F996DFB4}"/>
          </ac:picMkLst>
        </pc:picChg>
      </pc:sldChg>
      <pc:sldChg chg="addSp delSp modSp">
        <pc:chgData name="Amit Sarohi" userId="ad92761be3f388ef" providerId="Windows Live" clId="Web-{1A7CF2E6-AE64-4C85-9CD7-C4F70DC309A8}" dt="2024-01-31T08:27:42.613" v="400" actId="14100"/>
        <pc:sldMkLst>
          <pc:docMk/>
          <pc:sldMk cId="1186612332" sldId="292"/>
        </pc:sldMkLst>
        <pc:picChg chg="add mod">
          <ac:chgData name="Amit Sarohi" userId="ad92761be3f388ef" providerId="Windows Live" clId="Web-{1A7CF2E6-AE64-4C85-9CD7-C4F70DC309A8}" dt="2024-01-31T08:27:42.613" v="400" actId="14100"/>
          <ac:picMkLst>
            <pc:docMk/>
            <pc:sldMk cId="1186612332" sldId="292"/>
            <ac:picMk id="5" creationId="{A3050042-12DF-7B73-BB76-AB6DC4B28C41}"/>
          </ac:picMkLst>
        </pc:picChg>
        <pc:picChg chg="del">
          <ac:chgData name="Amit Sarohi" userId="ad92761be3f388ef" providerId="Windows Live" clId="Web-{1A7CF2E6-AE64-4C85-9CD7-C4F70DC309A8}" dt="2024-01-31T08:20:02.490" v="397"/>
          <ac:picMkLst>
            <pc:docMk/>
            <pc:sldMk cId="1186612332" sldId="292"/>
            <ac:picMk id="6" creationId="{AA73735E-0B7E-8D49-8828-B7E45AA9F2EE}"/>
          </ac:picMkLst>
        </pc:picChg>
      </pc:sldChg>
      <pc:sldChg chg="addSp delSp modSp">
        <pc:chgData name="Amit Sarohi" userId="ad92761be3f388ef" providerId="Windows Live" clId="Web-{1A7CF2E6-AE64-4C85-9CD7-C4F70DC309A8}" dt="2024-02-04T04:08:30.352" v="410" actId="1076"/>
        <pc:sldMkLst>
          <pc:docMk/>
          <pc:sldMk cId="769121080" sldId="294"/>
        </pc:sldMkLst>
        <pc:spChg chg="mod">
          <ac:chgData name="Amit Sarohi" userId="ad92761be3f388ef" providerId="Windows Live" clId="Web-{1A7CF2E6-AE64-4C85-9CD7-C4F70DC309A8}" dt="2024-02-04T04:08:25.352" v="409" actId="14100"/>
          <ac:spMkLst>
            <pc:docMk/>
            <pc:sldMk cId="769121080" sldId="294"/>
            <ac:spMk id="3" creationId="{5B1668B4-E0D4-3B16-6442-59EEB0A70101}"/>
          </ac:spMkLst>
        </pc:spChg>
        <pc:picChg chg="add mod">
          <ac:chgData name="Amit Sarohi" userId="ad92761be3f388ef" providerId="Windows Live" clId="Web-{1A7CF2E6-AE64-4C85-9CD7-C4F70DC309A8}" dt="2024-02-04T04:04:24.311" v="404" actId="14100"/>
          <ac:picMkLst>
            <pc:docMk/>
            <pc:sldMk cId="769121080" sldId="294"/>
            <ac:picMk id="5" creationId="{3C87AA6C-797F-5ACD-0653-90B358E24D19}"/>
          </ac:picMkLst>
        </pc:picChg>
        <pc:picChg chg="add mod">
          <ac:chgData name="Amit Sarohi" userId="ad92761be3f388ef" providerId="Windows Live" clId="Web-{1A7CF2E6-AE64-4C85-9CD7-C4F70DC309A8}" dt="2024-02-04T04:08:30.352" v="410" actId="1076"/>
          <ac:picMkLst>
            <pc:docMk/>
            <pc:sldMk cId="769121080" sldId="294"/>
            <ac:picMk id="6" creationId="{90B7AE66-5823-5237-5648-BA1F60E93CC0}"/>
          </ac:picMkLst>
        </pc:picChg>
        <pc:picChg chg="del mod">
          <ac:chgData name="Amit Sarohi" userId="ad92761be3f388ef" providerId="Windows Live" clId="Web-{1A7CF2E6-AE64-4C85-9CD7-C4F70DC309A8}" dt="2024-02-04T04:08:03.835" v="405"/>
          <ac:picMkLst>
            <pc:docMk/>
            <pc:sldMk cId="769121080" sldId="294"/>
            <ac:picMk id="8" creationId="{5790483C-392E-70CD-D02A-0A039229278D}"/>
          </ac:picMkLst>
        </pc:picChg>
      </pc:sldChg>
      <pc:sldChg chg="addSp delSp modSp">
        <pc:chgData name="Amit Sarohi" userId="ad92761be3f388ef" providerId="Windows Live" clId="Web-{1A7CF2E6-AE64-4C85-9CD7-C4F70DC309A8}" dt="2024-02-04T04:11:43.156" v="418" actId="14100"/>
        <pc:sldMkLst>
          <pc:docMk/>
          <pc:sldMk cId="3026961088" sldId="295"/>
        </pc:sldMkLst>
        <pc:spChg chg="mod">
          <ac:chgData name="Amit Sarohi" userId="ad92761be3f388ef" providerId="Windows Live" clId="Web-{1A7CF2E6-AE64-4C85-9CD7-C4F70DC309A8}" dt="2024-02-04T04:11:43.156" v="418" actId="14100"/>
          <ac:spMkLst>
            <pc:docMk/>
            <pc:sldMk cId="3026961088" sldId="295"/>
            <ac:spMk id="3" creationId="{B4EA7E5E-7C4D-34D1-195B-BECBB00E5C7A}"/>
          </ac:spMkLst>
        </pc:spChg>
        <pc:picChg chg="add mod">
          <ac:chgData name="Amit Sarohi" userId="ad92761be3f388ef" providerId="Windows Live" clId="Web-{1A7CF2E6-AE64-4C85-9CD7-C4F70DC309A8}" dt="2024-02-04T04:11:32.343" v="417" actId="1076"/>
          <ac:picMkLst>
            <pc:docMk/>
            <pc:sldMk cId="3026961088" sldId="295"/>
            <ac:picMk id="5" creationId="{D6A705E8-DE69-1BFF-79D1-D0431261B759}"/>
          </ac:picMkLst>
        </pc:picChg>
        <pc:picChg chg="del">
          <ac:chgData name="Amit Sarohi" userId="ad92761be3f388ef" providerId="Windows Live" clId="Web-{1A7CF2E6-AE64-4C85-9CD7-C4F70DC309A8}" dt="2024-02-04T04:08:56.118" v="411"/>
          <ac:picMkLst>
            <pc:docMk/>
            <pc:sldMk cId="3026961088" sldId="295"/>
            <ac:picMk id="6" creationId="{647BDD00-995C-C56B-990D-0DD65DCCD3C0}"/>
          </ac:picMkLst>
        </pc:picChg>
        <pc:picChg chg="del">
          <ac:chgData name="Amit Sarohi" userId="ad92761be3f388ef" providerId="Windows Live" clId="Web-{1A7CF2E6-AE64-4C85-9CD7-C4F70DC309A8}" dt="2024-02-04T04:08:58.759" v="412"/>
          <ac:picMkLst>
            <pc:docMk/>
            <pc:sldMk cId="3026961088" sldId="295"/>
            <ac:picMk id="7" creationId="{6D551C19-5F36-A47B-ED5E-84EFC1FD9B56}"/>
          </ac:picMkLst>
        </pc:picChg>
      </pc:sldChg>
      <pc:sldChg chg="addSp delSp modSp">
        <pc:chgData name="Amit Sarohi" userId="ad92761be3f388ef" providerId="Windows Live" clId="Web-{1A7CF2E6-AE64-4C85-9CD7-C4F70DC309A8}" dt="2024-02-04T04:20:53.614" v="467" actId="14100"/>
        <pc:sldMkLst>
          <pc:docMk/>
          <pc:sldMk cId="810660500" sldId="296"/>
        </pc:sldMkLst>
        <pc:spChg chg="mod">
          <ac:chgData name="Amit Sarohi" userId="ad92761be3f388ef" providerId="Windows Live" clId="Web-{1A7CF2E6-AE64-4C85-9CD7-C4F70DC309A8}" dt="2024-02-04T04:12:14.891" v="432" actId="20577"/>
          <ac:spMkLst>
            <pc:docMk/>
            <pc:sldMk cId="810660500" sldId="296"/>
            <ac:spMk id="2" creationId="{CD276304-30AA-75AF-9161-73455B40411F}"/>
          </ac:spMkLst>
        </pc:spChg>
        <pc:spChg chg="del mod">
          <ac:chgData name="Amit Sarohi" userId="ad92761be3f388ef" providerId="Windows Live" clId="Web-{1A7CF2E6-AE64-4C85-9CD7-C4F70DC309A8}" dt="2024-02-04T04:17:46.201" v="462"/>
          <ac:spMkLst>
            <pc:docMk/>
            <pc:sldMk cId="810660500" sldId="296"/>
            <ac:spMk id="5" creationId="{75863EFD-9EBF-CB07-DA90-A74529E8EFBC}"/>
          </ac:spMkLst>
        </pc:spChg>
        <pc:picChg chg="add mod">
          <ac:chgData name="Amit Sarohi" userId="ad92761be3f388ef" providerId="Windows Live" clId="Web-{1A7CF2E6-AE64-4C85-9CD7-C4F70DC309A8}" dt="2024-02-04T04:17:55.670" v="464" actId="14100"/>
          <ac:picMkLst>
            <pc:docMk/>
            <pc:sldMk cId="810660500" sldId="296"/>
            <ac:picMk id="6" creationId="{CB8155F7-EAED-E7FA-0BF0-4BD52A62261A}"/>
          </ac:picMkLst>
        </pc:picChg>
        <pc:picChg chg="add mod">
          <ac:chgData name="Amit Sarohi" userId="ad92761be3f388ef" providerId="Windows Live" clId="Web-{1A7CF2E6-AE64-4C85-9CD7-C4F70DC309A8}" dt="2024-02-04T04:20:53.614" v="467" actId="14100"/>
          <ac:picMkLst>
            <pc:docMk/>
            <pc:sldMk cId="810660500" sldId="296"/>
            <ac:picMk id="7" creationId="{55DE8D2F-45D1-AF4C-0F5C-3DCBD1BE6791}"/>
          </ac:picMkLst>
        </pc:picChg>
        <pc:picChg chg="del">
          <ac:chgData name="Amit Sarohi" userId="ad92761be3f388ef" providerId="Windows Live" clId="Web-{1A7CF2E6-AE64-4C85-9CD7-C4F70DC309A8}" dt="2024-02-04T04:12:20.017" v="434"/>
          <ac:picMkLst>
            <pc:docMk/>
            <pc:sldMk cId="810660500" sldId="296"/>
            <ac:picMk id="8" creationId="{AF19BD94-E573-8078-730F-6873AF8A6A22}"/>
          </ac:picMkLst>
        </pc:picChg>
        <pc:picChg chg="del">
          <ac:chgData name="Amit Sarohi" userId="ad92761be3f388ef" providerId="Windows Live" clId="Web-{1A7CF2E6-AE64-4C85-9CD7-C4F70DC309A8}" dt="2024-02-04T04:12:21.798" v="435"/>
          <ac:picMkLst>
            <pc:docMk/>
            <pc:sldMk cId="810660500" sldId="296"/>
            <ac:picMk id="9" creationId="{41517B0E-66A3-5785-469A-F782A6DAB253}"/>
          </ac:picMkLst>
        </pc:picChg>
        <pc:picChg chg="del">
          <ac:chgData name="Amit Sarohi" userId="ad92761be3f388ef" providerId="Windows Live" clId="Web-{1A7CF2E6-AE64-4C85-9CD7-C4F70DC309A8}" dt="2024-02-04T04:12:17.298" v="433"/>
          <ac:picMkLst>
            <pc:docMk/>
            <pc:sldMk cId="810660500" sldId="296"/>
            <ac:picMk id="10" creationId="{A4D05756-406D-D1C2-CE1B-F9E2E96D573E}"/>
          </ac:picMkLst>
        </pc:picChg>
      </pc:sldChg>
      <pc:sldChg chg="addSp delSp modSp add replId">
        <pc:chgData name="Amit Sarohi" userId="ad92761be3f388ef" providerId="Windows Live" clId="Web-{1A7CF2E6-AE64-4C85-9CD7-C4F70DC309A8}" dt="2024-01-31T05:59:03.347" v="316" actId="20577"/>
        <pc:sldMkLst>
          <pc:docMk/>
          <pc:sldMk cId="2032578408" sldId="298"/>
        </pc:sldMkLst>
        <pc:spChg chg="mod">
          <ac:chgData name="Amit Sarohi" userId="ad92761be3f388ef" providerId="Windows Live" clId="Web-{1A7CF2E6-AE64-4C85-9CD7-C4F70DC309A8}" dt="2024-01-31T05:58:55.988" v="314" actId="20577"/>
          <ac:spMkLst>
            <pc:docMk/>
            <pc:sldMk cId="2032578408" sldId="298"/>
            <ac:spMk id="3" creationId="{2F61FD6C-1B7B-37DC-6978-FE2FF4C28959}"/>
          </ac:spMkLst>
        </pc:spChg>
        <pc:spChg chg="add mod">
          <ac:chgData name="Amit Sarohi" userId="ad92761be3f388ef" providerId="Windows Live" clId="Web-{1A7CF2E6-AE64-4C85-9CD7-C4F70DC309A8}" dt="2024-01-31T05:59:03.347" v="316" actId="20577"/>
          <ac:spMkLst>
            <pc:docMk/>
            <pc:sldMk cId="2032578408" sldId="298"/>
            <ac:spMk id="5" creationId="{FF5C46C0-3009-5E6E-1B8D-D1992D2CB474}"/>
          </ac:spMkLst>
        </pc:spChg>
        <pc:picChg chg="del">
          <ac:chgData name="Amit Sarohi" userId="ad92761be3f388ef" providerId="Windows Live" clId="Web-{1A7CF2E6-AE64-4C85-9CD7-C4F70DC309A8}" dt="2024-01-31T05:42:55.353" v="224"/>
          <ac:picMkLst>
            <pc:docMk/>
            <pc:sldMk cId="2032578408" sldId="298"/>
            <ac:picMk id="21" creationId="{58D3968A-5219-20B2-FB6F-5CBE5E60D043}"/>
          </ac:picMkLst>
        </pc:picChg>
      </pc:sldChg>
    </pc:docChg>
  </pc:docChgLst>
  <pc:docChgLst>
    <pc:chgData name="Amit Sarohi" userId="ad92761be3f388ef" providerId="Windows Live" clId="Web-{01C85E32-5F07-462C-8CF2-E5DD424231A1}"/>
    <pc:docChg chg="modSld">
      <pc:chgData name="Amit Sarohi" userId="ad92761be3f388ef" providerId="Windows Live" clId="Web-{01C85E32-5F07-462C-8CF2-E5DD424231A1}" dt="2024-01-29T09:33:44.732" v="29" actId="14100"/>
      <pc:docMkLst>
        <pc:docMk/>
      </pc:docMkLst>
      <pc:sldChg chg="addSp delSp modSp">
        <pc:chgData name="Amit Sarohi" userId="ad92761be3f388ef" providerId="Windows Live" clId="Web-{01C85E32-5F07-462C-8CF2-E5DD424231A1}" dt="2024-01-29T09:33:44.732" v="29" actId="14100"/>
        <pc:sldMkLst>
          <pc:docMk/>
          <pc:sldMk cId="2387552005" sldId="257"/>
        </pc:sldMkLst>
        <pc:spChg chg="mod">
          <ac:chgData name="Amit Sarohi" userId="ad92761be3f388ef" providerId="Windows Live" clId="Web-{01C85E32-5F07-462C-8CF2-E5DD424231A1}" dt="2024-01-29T09:32:36.355" v="11" actId="20577"/>
          <ac:spMkLst>
            <pc:docMk/>
            <pc:sldMk cId="2387552005" sldId="257"/>
            <ac:spMk id="2" creationId="{00000000-0000-0000-0000-000000000000}"/>
          </ac:spMkLst>
        </pc:spChg>
        <pc:spChg chg="add del mod">
          <ac:chgData name="Amit Sarohi" userId="ad92761be3f388ef" providerId="Windows Live" clId="Web-{01C85E32-5F07-462C-8CF2-E5DD424231A1}" dt="2024-01-29T09:32:53.153" v="18"/>
          <ac:spMkLst>
            <pc:docMk/>
            <pc:sldMk cId="2387552005" sldId="257"/>
            <ac:spMk id="6" creationId="{1122FB9B-A67C-863C-CB62-049F2CEDCF4F}"/>
          </ac:spMkLst>
        </pc:spChg>
        <pc:spChg chg="add mod">
          <ac:chgData name="Amit Sarohi" userId="ad92761be3f388ef" providerId="Windows Live" clId="Web-{01C85E32-5F07-462C-8CF2-E5DD424231A1}" dt="2024-01-29T09:33:07.528" v="24"/>
          <ac:spMkLst>
            <pc:docMk/>
            <pc:sldMk cId="2387552005" sldId="257"/>
            <ac:spMk id="9" creationId="{8C2FB79D-81C7-076C-34D8-688296F17716}"/>
          </ac:spMkLst>
        </pc:spChg>
        <pc:picChg chg="del">
          <ac:chgData name="Amit Sarohi" userId="ad92761be3f388ef" providerId="Windows Live" clId="Web-{01C85E32-5F07-462C-8CF2-E5DD424231A1}" dt="2024-01-29T09:32:55.559" v="20"/>
          <ac:picMkLst>
            <pc:docMk/>
            <pc:sldMk cId="2387552005" sldId="257"/>
            <ac:picMk id="4" creationId="{720FEF99-88B2-2463-25E3-D34396B34ED9}"/>
          </ac:picMkLst>
        </pc:picChg>
        <pc:picChg chg="add del mod">
          <ac:chgData name="Amit Sarohi" userId="ad92761be3f388ef" providerId="Windows Live" clId="Web-{01C85E32-5F07-462C-8CF2-E5DD424231A1}" dt="2024-01-29T09:32:53.153" v="19"/>
          <ac:picMkLst>
            <pc:docMk/>
            <pc:sldMk cId="2387552005" sldId="257"/>
            <ac:picMk id="5" creationId="{DCA095BE-98A3-E0A3-154B-C7916C3B3493}"/>
          </ac:picMkLst>
        </pc:picChg>
        <pc:picChg chg="add mod">
          <ac:chgData name="Amit Sarohi" userId="ad92761be3f388ef" providerId="Windows Live" clId="Web-{01C85E32-5F07-462C-8CF2-E5DD424231A1}" dt="2024-01-29T09:33:44.732" v="29" actId="14100"/>
          <ac:picMkLst>
            <pc:docMk/>
            <pc:sldMk cId="2387552005" sldId="257"/>
            <ac:picMk id="8" creationId="{E05A32C0-09D8-E9B7-BD66-13E0F69187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97B95-3BB9-40FF-83EA-F0FD603A08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E423E67-AAE5-478A-B8DF-A10AA1094F4D}">
      <dgm:prSet/>
      <dgm:spPr/>
      <dgm:t>
        <a:bodyPr/>
        <a:lstStyle/>
        <a:p>
          <a:r>
            <a:rPr lang="en-US" b="1"/>
            <a:t>Linear Models</a:t>
          </a:r>
          <a:endParaRPr lang="en-US"/>
        </a:p>
      </dgm:t>
    </dgm:pt>
    <dgm:pt modelId="{2A49DBCF-F04D-4900-B356-0A5E00E01930}" type="parTrans" cxnId="{34A4FA8C-04E6-4C93-BF96-589E70A3FFBA}">
      <dgm:prSet/>
      <dgm:spPr/>
      <dgm:t>
        <a:bodyPr/>
        <a:lstStyle/>
        <a:p>
          <a:endParaRPr lang="en-US"/>
        </a:p>
      </dgm:t>
    </dgm:pt>
    <dgm:pt modelId="{1061DFCF-09D7-48B7-AC80-5C8C881214D3}" type="sibTrans" cxnId="{34A4FA8C-04E6-4C93-BF96-589E70A3FFBA}">
      <dgm:prSet/>
      <dgm:spPr/>
      <dgm:t>
        <a:bodyPr/>
        <a:lstStyle/>
        <a:p>
          <a:endParaRPr lang="en-US"/>
        </a:p>
      </dgm:t>
    </dgm:pt>
    <dgm:pt modelId="{08380C07-8221-4776-91F6-9EA8A7EBAF35}">
      <dgm:prSet/>
      <dgm:spPr/>
      <dgm:t>
        <a:bodyPr/>
        <a:lstStyle/>
        <a:p>
          <a:r>
            <a:rPr lang="en-US"/>
            <a:t>Logistic Regression</a:t>
          </a:r>
        </a:p>
      </dgm:t>
    </dgm:pt>
    <dgm:pt modelId="{80B24FA0-183A-4249-ACC4-D1A320BC1567}" type="parTrans" cxnId="{8E5AE154-5A7A-405F-8E6D-6D31E659EB09}">
      <dgm:prSet/>
      <dgm:spPr/>
      <dgm:t>
        <a:bodyPr/>
        <a:lstStyle/>
        <a:p>
          <a:endParaRPr lang="en-US"/>
        </a:p>
      </dgm:t>
    </dgm:pt>
    <dgm:pt modelId="{122AB53D-3DA7-46CC-B656-8A3B6D651C69}" type="sibTrans" cxnId="{8E5AE154-5A7A-405F-8E6D-6D31E659EB09}">
      <dgm:prSet/>
      <dgm:spPr/>
      <dgm:t>
        <a:bodyPr/>
        <a:lstStyle/>
        <a:p>
          <a:endParaRPr lang="en-US"/>
        </a:p>
      </dgm:t>
    </dgm:pt>
    <dgm:pt modelId="{55F5FCF7-6744-4397-B2EE-281198186131}">
      <dgm:prSet/>
      <dgm:spPr/>
      <dgm:t>
        <a:bodyPr/>
        <a:lstStyle/>
        <a:p>
          <a:r>
            <a:rPr lang="en-US"/>
            <a:t>Support Vector Machines</a:t>
          </a:r>
        </a:p>
      </dgm:t>
    </dgm:pt>
    <dgm:pt modelId="{84D51541-C1CD-4C38-91F9-9BCB3333577B}" type="parTrans" cxnId="{55770B15-9C0D-4A98-9BBB-7096649E5E03}">
      <dgm:prSet/>
      <dgm:spPr/>
      <dgm:t>
        <a:bodyPr/>
        <a:lstStyle/>
        <a:p>
          <a:endParaRPr lang="en-US"/>
        </a:p>
      </dgm:t>
    </dgm:pt>
    <dgm:pt modelId="{1E87FC6D-5440-42FE-8E5F-75EA3858E61B}" type="sibTrans" cxnId="{55770B15-9C0D-4A98-9BBB-7096649E5E03}">
      <dgm:prSet/>
      <dgm:spPr/>
      <dgm:t>
        <a:bodyPr/>
        <a:lstStyle/>
        <a:p>
          <a:endParaRPr lang="en-US"/>
        </a:p>
      </dgm:t>
    </dgm:pt>
    <dgm:pt modelId="{A1F2DB77-6B84-4A90-B124-AC3EB48CCE3D}">
      <dgm:prSet/>
      <dgm:spPr/>
      <dgm:t>
        <a:bodyPr/>
        <a:lstStyle/>
        <a:p>
          <a:r>
            <a:rPr lang="en-US" b="1"/>
            <a:t>Non-linear Models</a:t>
          </a:r>
          <a:endParaRPr lang="en-US"/>
        </a:p>
      </dgm:t>
    </dgm:pt>
    <dgm:pt modelId="{791956CA-56E7-4267-A1D4-81117D21886F}" type="parTrans" cxnId="{C70DAA42-967E-4613-BE19-E0125103FE82}">
      <dgm:prSet/>
      <dgm:spPr/>
      <dgm:t>
        <a:bodyPr/>
        <a:lstStyle/>
        <a:p>
          <a:endParaRPr lang="en-US"/>
        </a:p>
      </dgm:t>
    </dgm:pt>
    <dgm:pt modelId="{576A33E8-6F9A-4B37-97AB-A4F71BB35DA9}" type="sibTrans" cxnId="{C70DAA42-967E-4613-BE19-E0125103FE82}">
      <dgm:prSet/>
      <dgm:spPr/>
      <dgm:t>
        <a:bodyPr/>
        <a:lstStyle/>
        <a:p>
          <a:endParaRPr lang="en-US"/>
        </a:p>
      </dgm:t>
    </dgm:pt>
    <dgm:pt modelId="{47C07FF1-EF02-447F-ACA6-400EA9091603}">
      <dgm:prSet/>
      <dgm:spPr/>
      <dgm:t>
        <a:bodyPr/>
        <a:lstStyle/>
        <a:p>
          <a:r>
            <a:rPr lang="en-US"/>
            <a:t>K-Nearest Neighbours</a:t>
          </a:r>
        </a:p>
      </dgm:t>
    </dgm:pt>
    <dgm:pt modelId="{6B6BF604-899F-4356-AA0D-9A38B068A14F}" type="parTrans" cxnId="{DA5B9219-7FE8-4252-AF52-4D23227631A6}">
      <dgm:prSet/>
      <dgm:spPr/>
      <dgm:t>
        <a:bodyPr/>
        <a:lstStyle/>
        <a:p>
          <a:endParaRPr lang="en-US"/>
        </a:p>
      </dgm:t>
    </dgm:pt>
    <dgm:pt modelId="{8517ECA1-E053-49C0-BCB5-357DFB9CD3B2}" type="sibTrans" cxnId="{DA5B9219-7FE8-4252-AF52-4D23227631A6}">
      <dgm:prSet/>
      <dgm:spPr/>
      <dgm:t>
        <a:bodyPr/>
        <a:lstStyle/>
        <a:p>
          <a:endParaRPr lang="en-US"/>
        </a:p>
      </dgm:t>
    </dgm:pt>
    <dgm:pt modelId="{2EE48540-3CCD-4E27-8EBE-DA4CAB202256}">
      <dgm:prSet/>
      <dgm:spPr/>
      <dgm:t>
        <a:bodyPr/>
        <a:lstStyle/>
        <a:p>
          <a:r>
            <a:rPr lang="en-US"/>
            <a:t>Kernel SVM</a:t>
          </a:r>
        </a:p>
      </dgm:t>
    </dgm:pt>
    <dgm:pt modelId="{718DF54A-FD0C-4B32-A5E0-E98B1E760DEC}" type="parTrans" cxnId="{45BEA0B8-286F-4517-B75B-1BEF9C6EA301}">
      <dgm:prSet/>
      <dgm:spPr/>
      <dgm:t>
        <a:bodyPr/>
        <a:lstStyle/>
        <a:p>
          <a:endParaRPr lang="en-US"/>
        </a:p>
      </dgm:t>
    </dgm:pt>
    <dgm:pt modelId="{B7D48421-B445-442D-80C8-D79C19AC5F40}" type="sibTrans" cxnId="{45BEA0B8-286F-4517-B75B-1BEF9C6EA301}">
      <dgm:prSet/>
      <dgm:spPr/>
      <dgm:t>
        <a:bodyPr/>
        <a:lstStyle/>
        <a:p>
          <a:endParaRPr lang="en-US"/>
        </a:p>
      </dgm:t>
    </dgm:pt>
    <dgm:pt modelId="{1769129E-8001-49F8-AC63-6F1E70DE6141}">
      <dgm:prSet/>
      <dgm:spPr/>
      <dgm:t>
        <a:bodyPr/>
        <a:lstStyle/>
        <a:p>
          <a:r>
            <a:rPr lang="en-US"/>
            <a:t>Naïve Bayes</a:t>
          </a:r>
        </a:p>
      </dgm:t>
    </dgm:pt>
    <dgm:pt modelId="{6752FA3F-A917-4C6E-B8BD-559D0DB41F6A}" type="parTrans" cxnId="{4905503C-3F89-4DAB-9447-F9BCB6EB46F0}">
      <dgm:prSet/>
      <dgm:spPr/>
      <dgm:t>
        <a:bodyPr/>
        <a:lstStyle/>
        <a:p>
          <a:endParaRPr lang="en-US"/>
        </a:p>
      </dgm:t>
    </dgm:pt>
    <dgm:pt modelId="{25561D8E-65D1-4ABF-912E-0A696AD455B8}" type="sibTrans" cxnId="{4905503C-3F89-4DAB-9447-F9BCB6EB46F0}">
      <dgm:prSet/>
      <dgm:spPr/>
      <dgm:t>
        <a:bodyPr/>
        <a:lstStyle/>
        <a:p>
          <a:endParaRPr lang="en-US"/>
        </a:p>
      </dgm:t>
    </dgm:pt>
    <dgm:pt modelId="{477E2E90-F335-4498-A1A9-D11E7D386699}">
      <dgm:prSet/>
      <dgm:spPr/>
      <dgm:t>
        <a:bodyPr/>
        <a:lstStyle/>
        <a:p>
          <a:r>
            <a:rPr lang="en-US"/>
            <a:t>Decision Tree Classification</a:t>
          </a:r>
        </a:p>
      </dgm:t>
    </dgm:pt>
    <dgm:pt modelId="{CEC0AD31-8A7F-4290-986D-E583663BE910}" type="parTrans" cxnId="{B2F353A5-0438-460B-8020-257FABE9C16A}">
      <dgm:prSet/>
      <dgm:spPr/>
      <dgm:t>
        <a:bodyPr/>
        <a:lstStyle/>
        <a:p>
          <a:endParaRPr lang="en-US"/>
        </a:p>
      </dgm:t>
    </dgm:pt>
    <dgm:pt modelId="{5BDB17DD-0533-43FF-A532-E2A99C143C27}" type="sibTrans" cxnId="{B2F353A5-0438-460B-8020-257FABE9C16A}">
      <dgm:prSet/>
      <dgm:spPr/>
      <dgm:t>
        <a:bodyPr/>
        <a:lstStyle/>
        <a:p>
          <a:endParaRPr lang="en-US"/>
        </a:p>
      </dgm:t>
    </dgm:pt>
    <dgm:pt modelId="{FAA28782-3E90-46F7-8A67-AC7563B15EAF}">
      <dgm:prSet/>
      <dgm:spPr/>
      <dgm:t>
        <a:bodyPr/>
        <a:lstStyle/>
        <a:p>
          <a:r>
            <a:rPr lang="en-US"/>
            <a:t>Random Forest Classification</a:t>
          </a:r>
        </a:p>
      </dgm:t>
    </dgm:pt>
    <dgm:pt modelId="{FC679FE3-03C1-43A7-8B50-A7C8EDD646EC}" type="parTrans" cxnId="{C78D7B96-EC80-4C0D-AD42-D30158DEFB85}">
      <dgm:prSet/>
      <dgm:spPr/>
      <dgm:t>
        <a:bodyPr/>
        <a:lstStyle/>
        <a:p>
          <a:endParaRPr lang="en-US"/>
        </a:p>
      </dgm:t>
    </dgm:pt>
    <dgm:pt modelId="{7A639E98-2AAE-4315-AD56-FE56930E0FE6}" type="sibTrans" cxnId="{C78D7B96-EC80-4C0D-AD42-D30158DEFB85}">
      <dgm:prSet/>
      <dgm:spPr/>
      <dgm:t>
        <a:bodyPr/>
        <a:lstStyle/>
        <a:p>
          <a:endParaRPr lang="en-US"/>
        </a:p>
      </dgm:t>
    </dgm:pt>
    <dgm:pt modelId="{40EB901C-4DD3-45AB-9199-08561FE596CC}" type="pres">
      <dgm:prSet presAssocID="{BF997B95-3BB9-40FF-83EA-F0FD603A08BE}" presName="linear" presStyleCnt="0">
        <dgm:presLayoutVars>
          <dgm:animLvl val="lvl"/>
          <dgm:resizeHandles val="exact"/>
        </dgm:presLayoutVars>
      </dgm:prSet>
      <dgm:spPr/>
    </dgm:pt>
    <dgm:pt modelId="{C7798483-E671-446F-944D-40135069910C}" type="pres">
      <dgm:prSet presAssocID="{FE423E67-AAE5-478A-B8DF-A10AA1094F4D}" presName="parentText" presStyleLbl="node1" presStyleIdx="0" presStyleCnt="9">
        <dgm:presLayoutVars>
          <dgm:chMax val="0"/>
          <dgm:bulletEnabled val="1"/>
        </dgm:presLayoutVars>
      </dgm:prSet>
      <dgm:spPr/>
    </dgm:pt>
    <dgm:pt modelId="{B2A42F3B-92FE-4CAA-A9D2-F0DE79EB0F6E}" type="pres">
      <dgm:prSet presAssocID="{1061DFCF-09D7-48B7-AC80-5C8C881214D3}" presName="spacer" presStyleCnt="0"/>
      <dgm:spPr/>
    </dgm:pt>
    <dgm:pt modelId="{D09FAF1A-0D51-4DEB-B0ED-C1D1F7E5A15F}" type="pres">
      <dgm:prSet presAssocID="{08380C07-8221-4776-91F6-9EA8A7EBAF35}" presName="parentText" presStyleLbl="node1" presStyleIdx="1" presStyleCnt="9">
        <dgm:presLayoutVars>
          <dgm:chMax val="0"/>
          <dgm:bulletEnabled val="1"/>
        </dgm:presLayoutVars>
      </dgm:prSet>
      <dgm:spPr/>
    </dgm:pt>
    <dgm:pt modelId="{54C5E366-5B6A-4877-9AC6-1CB4FC4DDCC7}" type="pres">
      <dgm:prSet presAssocID="{122AB53D-3DA7-46CC-B656-8A3B6D651C69}" presName="spacer" presStyleCnt="0"/>
      <dgm:spPr/>
    </dgm:pt>
    <dgm:pt modelId="{045AED19-064F-4187-A8C7-F504631FA95C}" type="pres">
      <dgm:prSet presAssocID="{55F5FCF7-6744-4397-B2EE-281198186131}" presName="parentText" presStyleLbl="node1" presStyleIdx="2" presStyleCnt="9">
        <dgm:presLayoutVars>
          <dgm:chMax val="0"/>
          <dgm:bulletEnabled val="1"/>
        </dgm:presLayoutVars>
      </dgm:prSet>
      <dgm:spPr/>
    </dgm:pt>
    <dgm:pt modelId="{9C346340-94C9-449E-B829-EC9A1502B1A3}" type="pres">
      <dgm:prSet presAssocID="{1E87FC6D-5440-42FE-8E5F-75EA3858E61B}" presName="spacer" presStyleCnt="0"/>
      <dgm:spPr/>
    </dgm:pt>
    <dgm:pt modelId="{1C6E2844-9D15-41F6-93EE-467F92F44D9D}" type="pres">
      <dgm:prSet presAssocID="{A1F2DB77-6B84-4A90-B124-AC3EB48CCE3D}" presName="parentText" presStyleLbl="node1" presStyleIdx="3" presStyleCnt="9">
        <dgm:presLayoutVars>
          <dgm:chMax val="0"/>
          <dgm:bulletEnabled val="1"/>
        </dgm:presLayoutVars>
      </dgm:prSet>
      <dgm:spPr/>
    </dgm:pt>
    <dgm:pt modelId="{972FCDA0-03E9-4AB3-BF46-6BC93D72EF88}" type="pres">
      <dgm:prSet presAssocID="{576A33E8-6F9A-4B37-97AB-A4F71BB35DA9}" presName="spacer" presStyleCnt="0"/>
      <dgm:spPr/>
    </dgm:pt>
    <dgm:pt modelId="{8759C5BC-0F71-4DDF-B04E-A5C2C1DF3BF7}" type="pres">
      <dgm:prSet presAssocID="{47C07FF1-EF02-447F-ACA6-400EA9091603}" presName="parentText" presStyleLbl="node1" presStyleIdx="4" presStyleCnt="9">
        <dgm:presLayoutVars>
          <dgm:chMax val="0"/>
          <dgm:bulletEnabled val="1"/>
        </dgm:presLayoutVars>
      </dgm:prSet>
      <dgm:spPr/>
    </dgm:pt>
    <dgm:pt modelId="{074C9063-05D5-4819-974D-013928A474AE}" type="pres">
      <dgm:prSet presAssocID="{8517ECA1-E053-49C0-BCB5-357DFB9CD3B2}" presName="spacer" presStyleCnt="0"/>
      <dgm:spPr/>
    </dgm:pt>
    <dgm:pt modelId="{41053F81-43BD-4D9D-9B16-E083EB5AE782}" type="pres">
      <dgm:prSet presAssocID="{2EE48540-3CCD-4E27-8EBE-DA4CAB202256}" presName="parentText" presStyleLbl="node1" presStyleIdx="5" presStyleCnt="9">
        <dgm:presLayoutVars>
          <dgm:chMax val="0"/>
          <dgm:bulletEnabled val="1"/>
        </dgm:presLayoutVars>
      </dgm:prSet>
      <dgm:spPr/>
    </dgm:pt>
    <dgm:pt modelId="{E7FA68E8-2A46-442B-9989-0EC7737AA591}" type="pres">
      <dgm:prSet presAssocID="{B7D48421-B445-442D-80C8-D79C19AC5F40}" presName="spacer" presStyleCnt="0"/>
      <dgm:spPr/>
    </dgm:pt>
    <dgm:pt modelId="{34A2E12E-52B1-4CCE-8BBE-B96E44E7B952}" type="pres">
      <dgm:prSet presAssocID="{1769129E-8001-49F8-AC63-6F1E70DE6141}" presName="parentText" presStyleLbl="node1" presStyleIdx="6" presStyleCnt="9">
        <dgm:presLayoutVars>
          <dgm:chMax val="0"/>
          <dgm:bulletEnabled val="1"/>
        </dgm:presLayoutVars>
      </dgm:prSet>
      <dgm:spPr/>
    </dgm:pt>
    <dgm:pt modelId="{EBF16ECF-A5CA-41C9-9399-9C24545035A7}" type="pres">
      <dgm:prSet presAssocID="{25561D8E-65D1-4ABF-912E-0A696AD455B8}" presName="spacer" presStyleCnt="0"/>
      <dgm:spPr/>
    </dgm:pt>
    <dgm:pt modelId="{2580201E-E9F9-4FC1-923E-04E3B9510170}" type="pres">
      <dgm:prSet presAssocID="{477E2E90-F335-4498-A1A9-D11E7D386699}" presName="parentText" presStyleLbl="node1" presStyleIdx="7" presStyleCnt="9">
        <dgm:presLayoutVars>
          <dgm:chMax val="0"/>
          <dgm:bulletEnabled val="1"/>
        </dgm:presLayoutVars>
      </dgm:prSet>
      <dgm:spPr/>
    </dgm:pt>
    <dgm:pt modelId="{2D09C451-3A3B-428B-B4DF-F8897BFDF84E}" type="pres">
      <dgm:prSet presAssocID="{5BDB17DD-0533-43FF-A532-E2A99C143C27}" presName="spacer" presStyleCnt="0"/>
      <dgm:spPr/>
    </dgm:pt>
    <dgm:pt modelId="{56C2970E-43A1-4C4A-BF3E-273E970D9949}" type="pres">
      <dgm:prSet presAssocID="{FAA28782-3E90-46F7-8A67-AC7563B15EAF}" presName="parentText" presStyleLbl="node1" presStyleIdx="8" presStyleCnt="9">
        <dgm:presLayoutVars>
          <dgm:chMax val="0"/>
          <dgm:bulletEnabled val="1"/>
        </dgm:presLayoutVars>
      </dgm:prSet>
      <dgm:spPr/>
    </dgm:pt>
  </dgm:ptLst>
  <dgm:cxnLst>
    <dgm:cxn modelId="{55770B15-9C0D-4A98-9BBB-7096649E5E03}" srcId="{BF997B95-3BB9-40FF-83EA-F0FD603A08BE}" destId="{55F5FCF7-6744-4397-B2EE-281198186131}" srcOrd="2" destOrd="0" parTransId="{84D51541-C1CD-4C38-91F9-9BCB3333577B}" sibTransId="{1E87FC6D-5440-42FE-8E5F-75EA3858E61B}"/>
    <dgm:cxn modelId="{53993217-C7A1-44BD-92B6-185F2547E6E2}" type="presOf" srcId="{BF997B95-3BB9-40FF-83EA-F0FD603A08BE}" destId="{40EB901C-4DD3-45AB-9199-08561FE596CC}" srcOrd="0" destOrd="0" presId="urn:microsoft.com/office/officeart/2005/8/layout/vList2"/>
    <dgm:cxn modelId="{DA5B9219-7FE8-4252-AF52-4D23227631A6}" srcId="{BF997B95-3BB9-40FF-83EA-F0FD603A08BE}" destId="{47C07FF1-EF02-447F-ACA6-400EA9091603}" srcOrd="4" destOrd="0" parTransId="{6B6BF604-899F-4356-AA0D-9A38B068A14F}" sibTransId="{8517ECA1-E053-49C0-BCB5-357DFB9CD3B2}"/>
    <dgm:cxn modelId="{5490D61F-E91E-4F80-9AB4-B3DE95D836FB}" type="presOf" srcId="{A1F2DB77-6B84-4A90-B124-AC3EB48CCE3D}" destId="{1C6E2844-9D15-41F6-93EE-467F92F44D9D}" srcOrd="0" destOrd="0" presId="urn:microsoft.com/office/officeart/2005/8/layout/vList2"/>
    <dgm:cxn modelId="{BA6DFD29-8441-49DD-B51D-4D99FB4AC957}" type="presOf" srcId="{1769129E-8001-49F8-AC63-6F1E70DE6141}" destId="{34A2E12E-52B1-4CCE-8BBE-B96E44E7B952}" srcOrd="0" destOrd="0" presId="urn:microsoft.com/office/officeart/2005/8/layout/vList2"/>
    <dgm:cxn modelId="{4905503C-3F89-4DAB-9447-F9BCB6EB46F0}" srcId="{BF997B95-3BB9-40FF-83EA-F0FD603A08BE}" destId="{1769129E-8001-49F8-AC63-6F1E70DE6141}" srcOrd="6" destOrd="0" parTransId="{6752FA3F-A917-4C6E-B8BD-559D0DB41F6A}" sibTransId="{25561D8E-65D1-4ABF-912E-0A696AD455B8}"/>
    <dgm:cxn modelId="{A49B1A60-0490-4948-88AF-AF3289E0DFD1}" type="presOf" srcId="{55F5FCF7-6744-4397-B2EE-281198186131}" destId="{045AED19-064F-4187-A8C7-F504631FA95C}" srcOrd="0" destOrd="0" presId="urn:microsoft.com/office/officeart/2005/8/layout/vList2"/>
    <dgm:cxn modelId="{5762E241-E436-4231-9C89-30957C4192A3}" type="presOf" srcId="{477E2E90-F335-4498-A1A9-D11E7D386699}" destId="{2580201E-E9F9-4FC1-923E-04E3B9510170}" srcOrd="0" destOrd="0" presId="urn:microsoft.com/office/officeart/2005/8/layout/vList2"/>
    <dgm:cxn modelId="{C70DAA42-967E-4613-BE19-E0125103FE82}" srcId="{BF997B95-3BB9-40FF-83EA-F0FD603A08BE}" destId="{A1F2DB77-6B84-4A90-B124-AC3EB48CCE3D}" srcOrd="3" destOrd="0" parTransId="{791956CA-56E7-4267-A1D4-81117D21886F}" sibTransId="{576A33E8-6F9A-4B37-97AB-A4F71BB35DA9}"/>
    <dgm:cxn modelId="{41D7BA70-2663-4B9F-AACB-5C7CF4009A17}" type="presOf" srcId="{FE423E67-AAE5-478A-B8DF-A10AA1094F4D}" destId="{C7798483-E671-446F-944D-40135069910C}" srcOrd="0" destOrd="0" presId="urn:microsoft.com/office/officeart/2005/8/layout/vList2"/>
    <dgm:cxn modelId="{8E5AE154-5A7A-405F-8E6D-6D31E659EB09}" srcId="{BF997B95-3BB9-40FF-83EA-F0FD603A08BE}" destId="{08380C07-8221-4776-91F6-9EA8A7EBAF35}" srcOrd="1" destOrd="0" parTransId="{80B24FA0-183A-4249-ACC4-D1A320BC1567}" sibTransId="{122AB53D-3DA7-46CC-B656-8A3B6D651C69}"/>
    <dgm:cxn modelId="{34A4FA8C-04E6-4C93-BF96-589E70A3FFBA}" srcId="{BF997B95-3BB9-40FF-83EA-F0FD603A08BE}" destId="{FE423E67-AAE5-478A-B8DF-A10AA1094F4D}" srcOrd="0" destOrd="0" parTransId="{2A49DBCF-F04D-4900-B356-0A5E00E01930}" sibTransId="{1061DFCF-09D7-48B7-AC80-5C8C881214D3}"/>
    <dgm:cxn modelId="{C78D7B96-EC80-4C0D-AD42-D30158DEFB85}" srcId="{BF997B95-3BB9-40FF-83EA-F0FD603A08BE}" destId="{FAA28782-3E90-46F7-8A67-AC7563B15EAF}" srcOrd="8" destOrd="0" parTransId="{FC679FE3-03C1-43A7-8B50-A7C8EDD646EC}" sibTransId="{7A639E98-2AAE-4315-AD56-FE56930E0FE6}"/>
    <dgm:cxn modelId="{B2F353A5-0438-460B-8020-257FABE9C16A}" srcId="{BF997B95-3BB9-40FF-83EA-F0FD603A08BE}" destId="{477E2E90-F335-4498-A1A9-D11E7D386699}" srcOrd="7" destOrd="0" parTransId="{CEC0AD31-8A7F-4290-986D-E583663BE910}" sibTransId="{5BDB17DD-0533-43FF-A532-E2A99C143C27}"/>
    <dgm:cxn modelId="{7D33FDAA-406A-47AC-AD63-7323194296EF}" type="presOf" srcId="{08380C07-8221-4776-91F6-9EA8A7EBAF35}" destId="{D09FAF1A-0D51-4DEB-B0ED-C1D1F7E5A15F}" srcOrd="0" destOrd="0" presId="urn:microsoft.com/office/officeart/2005/8/layout/vList2"/>
    <dgm:cxn modelId="{45BEA0B8-286F-4517-B75B-1BEF9C6EA301}" srcId="{BF997B95-3BB9-40FF-83EA-F0FD603A08BE}" destId="{2EE48540-3CCD-4E27-8EBE-DA4CAB202256}" srcOrd="5" destOrd="0" parTransId="{718DF54A-FD0C-4B32-A5E0-E98B1E760DEC}" sibTransId="{B7D48421-B445-442D-80C8-D79C19AC5F40}"/>
    <dgm:cxn modelId="{F5C916BA-04E2-44B3-BBEF-5C1C85EF1605}" type="presOf" srcId="{2EE48540-3CCD-4E27-8EBE-DA4CAB202256}" destId="{41053F81-43BD-4D9D-9B16-E083EB5AE782}" srcOrd="0" destOrd="0" presId="urn:microsoft.com/office/officeart/2005/8/layout/vList2"/>
    <dgm:cxn modelId="{038CDAEC-9F21-415E-BE5B-8CFAA4F8746C}" type="presOf" srcId="{47C07FF1-EF02-447F-ACA6-400EA9091603}" destId="{8759C5BC-0F71-4DDF-B04E-A5C2C1DF3BF7}" srcOrd="0" destOrd="0" presId="urn:microsoft.com/office/officeart/2005/8/layout/vList2"/>
    <dgm:cxn modelId="{BD6311F3-689A-4FF1-997D-6E574EA701DA}" type="presOf" srcId="{FAA28782-3E90-46F7-8A67-AC7563B15EAF}" destId="{56C2970E-43A1-4C4A-BF3E-273E970D9949}" srcOrd="0" destOrd="0" presId="urn:microsoft.com/office/officeart/2005/8/layout/vList2"/>
    <dgm:cxn modelId="{6CEC3D86-0A62-49E9-95B6-A98E608650FD}" type="presParOf" srcId="{40EB901C-4DD3-45AB-9199-08561FE596CC}" destId="{C7798483-E671-446F-944D-40135069910C}" srcOrd="0" destOrd="0" presId="urn:microsoft.com/office/officeart/2005/8/layout/vList2"/>
    <dgm:cxn modelId="{38DF731A-12C9-431D-8FDD-268A15C34DAD}" type="presParOf" srcId="{40EB901C-4DD3-45AB-9199-08561FE596CC}" destId="{B2A42F3B-92FE-4CAA-A9D2-F0DE79EB0F6E}" srcOrd="1" destOrd="0" presId="urn:microsoft.com/office/officeart/2005/8/layout/vList2"/>
    <dgm:cxn modelId="{3A8A37BE-C24F-45F4-83D4-8551CBBCAC81}" type="presParOf" srcId="{40EB901C-4DD3-45AB-9199-08561FE596CC}" destId="{D09FAF1A-0D51-4DEB-B0ED-C1D1F7E5A15F}" srcOrd="2" destOrd="0" presId="urn:microsoft.com/office/officeart/2005/8/layout/vList2"/>
    <dgm:cxn modelId="{BAB3C85F-BCB7-4061-AF31-64F2B3935A17}" type="presParOf" srcId="{40EB901C-4DD3-45AB-9199-08561FE596CC}" destId="{54C5E366-5B6A-4877-9AC6-1CB4FC4DDCC7}" srcOrd="3" destOrd="0" presId="urn:microsoft.com/office/officeart/2005/8/layout/vList2"/>
    <dgm:cxn modelId="{C547274C-6B97-42A5-9635-4CFBE55DA83D}" type="presParOf" srcId="{40EB901C-4DD3-45AB-9199-08561FE596CC}" destId="{045AED19-064F-4187-A8C7-F504631FA95C}" srcOrd="4" destOrd="0" presId="urn:microsoft.com/office/officeart/2005/8/layout/vList2"/>
    <dgm:cxn modelId="{30D5DEF9-ACD7-4EA8-A8F5-101C72259E1B}" type="presParOf" srcId="{40EB901C-4DD3-45AB-9199-08561FE596CC}" destId="{9C346340-94C9-449E-B829-EC9A1502B1A3}" srcOrd="5" destOrd="0" presId="urn:microsoft.com/office/officeart/2005/8/layout/vList2"/>
    <dgm:cxn modelId="{E6EF2E83-9DFF-4915-8E83-A4460A0929EF}" type="presParOf" srcId="{40EB901C-4DD3-45AB-9199-08561FE596CC}" destId="{1C6E2844-9D15-41F6-93EE-467F92F44D9D}" srcOrd="6" destOrd="0" presId="urn:microsoft.com/office/officeart/2005/8/layout/vList2"/>
    <dgm:cxn modelId="{7D489285-D48E-4AC6-B267-B73907BBCE18}" type="presParOf" srcId="{40EB901C-4DD3-45AB-9199-08561FE596CC}" destId="{972FCDA0-03E9-4AB3-BF46-6BC93D72EF88}" srcOrd="7" destOrd="0" presId="urn:microsoft.com/office/officeart/2005/8/layout/vList2"/>
    <dgm:cxn modelId="{0BBCD8AF-94DF-4E0F-BD5C-FC125FF71AAF}" type="presParOf" srcId="{40EB901C-4DD3-45AB-9199-08561FE596CC}" destId="{8759C5BC-0F71-4DDF-B04E-A5C2C1DF3BF7}" srcOrd="8" destOrd="0" presId="urn:microsoft.com/office/officeart/2005/8/layout/vList2"/>
    <dgm:cxn modelId="{B86DEC52-4C23-471C-AA2B-2E09E24CB767}" type="presParOf" srcId="{40EB901C-4DD3-45AB-9199-08561FE596CC}" destId="{074C9063-05D5-4819-974D-013928A474AE}" srcOrd="9" destOrd="0" presId="urn:microsoft.com/office/officeart/2005/8/layout/vList2"/>
    <dgm:cxn modelId="{E14ECABB-F884-459F-98D8-4AF62303BE37}" type="presParOf" srcId="{40EB901C-4DD3-45AB-9199-08561FE596CC}" destId="{41053F81-43BD-4D9D-9B16-E083EB5AE782}" srcOrd="10" destOrd="0" presId="urn:microsoft.com/office/officeart/2005/8/layout/vList2"/>
    <dgm:cxn modelId="{0025FA2C-FF45-4F4A-9420-27EC7140BED3}" type="presParOf" srcId="{40EB901C-4DD3-45AB-9199-08561FE596CC}" destId="{E7FA68E8-2A46-442B-9989-0EC7737AA591}" srcOrd="11" destOrd="0" presId="urn:microsoft.com/office/officeart/2005/8/layout/vList2"/>
    <dgm:cxn modelId="{F5D8CB2B-0E64-46BA-82D0-BB1C971CEC6E}" type="presParOf" srcId="{40EB901C-4DD3-45AB-9199-08561FE596CC}" destId="{34A2E12E-52B1-4CCE-8BBE-B96E44E7B952}" srcOrd="12" destOrd="0" presId="urn:microsoft.com/office/officeart/2005/8/layout/vList2"/>
    <dgm:cxn modelId="{CBC8F3B0-CF8F-4D99-8566-4FEDE2F49721}" type="presParOf" srcId="{40EB901C-4DD3-45AB-9199-08561FE596CC}" destId="{EBF16ECF-A5CA-41C9-9399-9C24545035A7}" srcOrd="13" destOrd="0" presId="urn:microsoft.com/office/officeart/2005/8/layout/vList2"/>
    <dgm:cxn modelId="{7F6DA7C1-2A0A-421E-B8D2-6ACABAC0F336}" type="presParOf" srcId="{40EB901C-4DD3-45AB-9199-08561FE596CC}" destId="{2580201E-E9F9-4FC1-923E-04E3B9510170}" srcOrd="14" destOrd="0" presId="urn:microsoft.com/office/officeart/2005/8/layout/vList2"/>
    <dgm:cxn modelId="{798E8062-D03B-44F0-9C8D-BCE3AF8DD40A}" type="presParOf" srcId="{40EB901C-4DD3-45AB-9199-08561FE596CC}" destId="{2D09C451-3A3B-428B-B4DF-F8897BFDF84E}" srcOrd="15" destOrd="0" presId="urn:microsoft.com/office/officeart/2005/8/layout/vList2"/>
    <dgm:cxn modelId="{2E22AC2A-DCCA-4833-872F-747227CA0959}" type="presParOf" srcId="{40EB901C-4DD3-45AB-9199-08561FE596CC}" destId="{56C2970E-43A1-4C4A-BF3E-273E970D994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556E10-D428-4ED3-8CD3-EA26B86BD65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E029AD9-2041-4FCA-A7F2-F61659DFFB0E}">
      <dgm:prSet/>
      <dgm:spPr/>
      <dgm:t>
        <a:bodyPr/>
        <a:lstStyle/>
        <a:p>
          <a:r>
            <a:rPr lang="en-US"/>
            <a:t>Jayanth Rasamsetti and Team PixelTests</a:t>
          </a:r>
        </a:p>
      </dgm:t>
    </dgm:pt>
    <dgm:pt modelId="{83918572-B02F-4CAC-AD5B-A18F8D4ED64B}" type="parTrans" cxnId="{49E937D0-67B5-44CD-BD88-B279954A020F}">
      <dgm:prSet/>
      <dgm:spPr/>
      <dgm:t>
        <a:bodyPr/>
        <a:lstStyle/>
        <a:p>
          <a:endParaRPr lang="en-US"/>
        </a:p>
      </dgm:t>
    </dgm:pt>
    <dgm:pt modelId="{9D8FDB0C-BA4F-46F2-A18C-157C9E5BF3AC}" type="sibTrans" cxnId="{49E937D0-67B5-44CD-BD88-B279954A020F}">
      <dgm:prSet/>
      <dgm:spPr/>
      <dgm:t>
        <a:bodyPr/>
        <a:lstStyle/>
        <a:p>
          <a:endParaRPr lang="en-US"/>
        </a:p>
      </dgm:t>
    </dgm:pt>
    <dgm:pt modelId="{F8BB667A-DB67-42A6-B7B2-44D96D87C94E}">
      <dgm:prSet/>
      <dgm:spPr/>
      <dgm:t>
        <a:bodyPr/>
        <a:lstStyle/>
        <a:p>
          <a:r>
            <a:rPr lang="en-US"/>
            <a:t>By :</a:t>
          </a:r>
        </a:p>
      </dgm:t>
    </dgm:pt>
    <dgm:pt modelId="{67C31195-85E4-4B15-9C01-58BE871CD399}" type="parTrans" cxnId="{083A29C8-CB18-4475-9C20-B9CF102797D0}">
      <dgm:prSet/>
      <dgm:spPr/>
      <dgm:t>
        <a:bodyPr/>
        <a:lstStyle/>
        <a:p>
          <a:endParaRPr lang="en-US"/>
        </a:p>
      </dgm:t>
    </dgm:pt>
    <dgm:pt modelId="{19FD4B29-A488-489A-84BC-BE6868A28365}" type="sibTrans" cxnId="{083A29C8-CB18-4475-9C20-B9CF102797D0}">
      <dgm:prSet/>
      <dgm:spPr/>
      <dgm:t>
        <a:bodyPr/>
        <a:lstStyle/>
        <a:p>
          <a:endParaRPr lang="en-US"/>
        </a:p>
      </dgm:t>
    </dgm:pt>
    <dgm:pt modelId="{9B0E1309-411C-4A21-941F-D93FBD30C426}">
      <dgm:prSet/>
      <dgm:spPr/>
      <dgm:t>
        <a:bodyPr/>
        <a:lstStyle/>
        <a:p>
          <a:r>
            <a:rPr lang="en-US"/>
            <a:t>Amit Sarohi</a:t>
          </a:r>
        </a:p>
      </dgm:t>
    </dgm:pt>
    <dgm:pt modelId="{ABC039E5-6E36-4F1A-8D80-7B9E371283D4}" type="parTrans" cxnId="{C3765C38-D3C1-4530-BC7C-7DC6400BEAF6}">
      <dgm:prSet/>
      <dgm:spPr/>
      <dgm:t>
        <a:bodyPr/>
        <a:lstStyle/>
        <a:p>
          <a:endParaRPr lang="en-US"/>
        </a:p>
      </dgm:t>
    </dgm:pt>
    <dgm:pt modelId="{F6D52F2E-EABD-46F9-AE69-906872BA872F}" type="sibTrans" cxnId="{C3765C38-D3C1-4530-BC7C-7DC6400BEAF6}">
      <dgm:prSet/>
      <dgm:spPr/>
      <dgm:t>
        <a:bodyPr/>
        <a:lstStyle/>
        <a:p>
          <a:endParaRPr lang="en-US"/>
        </a:p>
      </dgm:t>
    </dgm:pt>
    <dgm:pt modelId="{A3B0B100-C291-452D-8D46-4369852A42C7}">
      <dgm:prSet/>
      <dgm:spPr/>
      <dgm:t>
        <a:bodyPr/>
        <a:lstStyle/>
        <a:p>
          <a:r>
            <a:rPr lang="en-US"/>
            <a:t>amitsarohi@gmail.com</a:t>
          </a:r>
        </a:p>
      </dgm:t>
    </dgm:pt>
    <dgm:pt modelId="{3153BE40-58E8-4145-A97A-0A472F91E45C}" type="parTrans" cxnId="{0B74754E-51DA-435E-B166-42E50205ACDD}">
      <dgm:prSet/>
      <dgm:spPr/>
      <dgm:t>
        <a:bodyPr/>
        <a:lstStyle/>
        <a:p>
          <a:endParaRPr lang="en-US"/>
        </a:p>
      </dgm:t>
    </dgm:pt>
    <dgm:pt modelId="{DC29F965-BC37-4266-A747-03E04FC94EC4}" type="sibTrans" cxnId="{0B74754E-51DA-435E-B166-42E50205ACDD}">
      <dgm:prSet/>
      <dgm:spPr/>
      <dgm:t>
        <a:bodyPr/>
        <a:lstStyle/>
        <a:p>
          <a:endParaRPr lang="en-US"/>
        </a:p>
      </dgm:t>
    </dgm:pt>
    <dgm:pt modelId="{91AE1C15-2058-43A8-8026-35D59068F840}" type="pres">
      <dgm:prSet presAssocID="{8F556E10-D428-4ED3-8CD3-EA26B86BD65D}" presName="outerComposite" presStyleCnt="0">
        <dgm:presLayoutVars>
          <dgm:chMax val="5"/>
          <dgm:dir/>
          <dgm:resizeHandles val="exact"/>
        </dgm:presLayoutVars>
      </dgm:prSet>
      <dgm:spPr/>
    </dgm:pt>
    <dgm:pt modelId="{ADD78A6B-A97A-4203-8ABE-6CFC389393A8}" type="pres">
      <dgm:prSet presAssocID="{8F556E10-D428-4ED3-8CD3-EA26B86BD65D}" presName="dummyMaxCanvas" presStyleCnt="0">
        <dgm:presLayoutVars/>
      </dgm:prSet>
      <dgm:spPr/>
    </dgm:pt>
    <dgm:pt modelId="{4C548D1F-ACDD-48AB-B0B0-A3C1327C34AD}" type="pres">
      <dgm:prSet presAssocID="{8F556E10-D428-4ED3-8CD3-EA26B86BD65D}" presName="FourNodes_1" presStyleLbl="node1" presStyleIdx="0" presStyleCnt="4">
        <dgm:presLayoutVars>
          <dgm:bulletEnabled val="1"/>
        </dgm:presLayoutVars>
      </dgm:prSet>
      <dgm:spPr/>
    </dgm:pt>
    <dgm:pt modelId="{4B754E33-BF0D-4AD3-BCF4-BC0B4B553113}" type="pres">
      <dgm:prSet presAssocID="{8F556E10-D428-4ED3-8CD3-EA26B86BD65D}" presName="FourNodes_2" presStyleLbl="node1" presStyleIdx="1" presStyleCnt="4">
        <dgm:presLayoutVars>
          <dgm:bulletEnabled val="1"/>
        </dgm:presLayoutVars>
      </dgm:prSet>
      <dgm:spPr/>
    </dgm:pt>
    <dgm:pt modelId="{BD9AF3BC-2EDF-4CEA-939A-2BCAB894EFD8}" type="pres">
      <dgm:prSet presAssocID="{8F556E10-D428-4ED3-8CD3-EA26B86BD65D}" presName="FourNodes_3" presStyleLbl="node1" presStyleIdx="2" presStyleCnt="4">
        <dgm:presLayoutVars>
          <dgm:bulletEnabled val="1"/>
        </dgm:presLayoutVars>
      </dgm:prSet>
      <dgm:spPr/>
    </dgm:pt>
    <dgm:pt modelId="{5E490773-1C7A-43E6-A1BF-5D1D1055F3FB}" type="pres">
      <dgm:prSet presAssocID="{8F556E10-D428-4ED3-8CD3-EA26B86BD65D}" presName="FourNodes_4" presStyleLbl="node1" presStyleIdx="3" presStyleCnt="4">
        <dgm:presLayoutVars>
          <dgm:bulletEnabled val="1"/>
        </dgm:presLayoutVars>
      </dgm:prSet>
      <dgm:spPr/>
    </dgm:pt>
    <dgm:pt modelId="{C57CC51B-F881-4319-84AB-E065C42F8C25}" type="pres">
      <dgm:prSet presAssocID="{8F556E10-D428-4ED3-8CD3-EA26B86BD65D}" presName="FourConn_1-2" presStyleLbl="fgAccFollowNode1" presStyleIdx="0" presStyleCnt="3">
        <dgm:presLayoutVars>
          <dgm:bulletEnabled val="1"/>
        </dgm:presLayoutVars>
      </dgm:prSet>
      <dgm:spPr/>
    </dgm:pt>
    <dgm:pt modelId="{C4127DB7-02EE-4F5C-90EA-1A4BD02AF9AF}" type="pres">
      <dgm:prSet presAssocID="{8F556E10-D428-4ED3-8CD3-EA26B86BD65D}" presName="FourConn_2-3" presStyleLbl="fgAccFollowNode1" presStyleIdx="1" presStyleCnt="3">
        <dgm:presLayoutVars>
          <dgm:bulletEnabled val="1"/>
        </dgm:presLayoutVars>
      </dgm:prSet>
      <dgm:spPr/>
    </dgm:pt>
    <dgm:pt modelId="{ED52F13A-2AAF-455C-9E64-1CC58457D25F}" type="pres">
      <dgm:prSet presAssocID="{8F556E10-D428-4ED3-8CD3-EA26B86BD65D}" presName="FourConn_3-4" presStyleLbl="fgAccFollowNode1" presStyleIdx="2" presStyleCnt="3">
        <dgm:presLayoutVars>
          <dgm:bulletEnabled val="1"/>
        </dgm:presLayoutVars>
      </dgm:prSet>
      <dgm:spPr/>
    </dgm:pt>
    <dgm:pt modelId="{7F613936-C9AF-4DCB-8EE1-EC428B751563}" type="pres">
      <dgm:prSet presAssocID="{8F556E10-D428-4ED3-8CD3-EA26B86BD65D}" presName="FourNodes_1_text" presStyleLbl="node1" presStyleIdx="3" presStyleCnt="4">
        <dgm:presLayoutVars>
          <dgm:bulletEnabled val="1"/>
        </dgm:presLayoutVars>
      </dgm:prSet>
      <dgm:spPr/>
    </dgm:pt>
    <dgm:pt modelId="{81101660-2147-4DE2-8C16-19745E9860C4}" type="pres">
      <dgm:prSet presAssocID="{8F556E10-D428-4ED3-8CD3-EA26B86BD65D}" presName="FourNodes_2_text" presStyleLbl="node1" presStyleIdx="3" presStyleCnt="4">
        <dgm:presLayoutVars>
          <dgm:bulletEnabled val="1"/>
        </dgm:presLayoutVars>
      </dgm:prSet>
      <dgm:spPr/>
    </dgm:pt>
    <dgm:pt modelId="{A34D0A6C-91BF-4F1D-BAA2-DFEAEB36D210}" type="pres">
      <dgm:prSet presAssocID="{8F556E10-D428-4ED3-8CD3-EA26B86BD65D}" presName="FourNodes_3_text" presStyleLbl="node1" presStyleIdx="3" presStyleCnt="4">
        <dgm:presLayoutVars>
          <dgm:bulletEnabled val="1"/>
        </dgm:presLayoutVars>
      </dgm:prSet>
      <dgm:spPr/>
    </dgm:pt>
    <dgm:pt modelId="{05C62EF8-4301-493F-A05E-3920311C45C4}" type="pres">
      <dgm:prSet presAssocID="{8F556E10-D428-4ED3-8CD3-EA26B86BD65D}" presName="FourNodes_4_text" presStyleLbl="node1" presStyleIdx="3" presStyleCnt="4">
        <dgm:presLayoutVars>
          <dgm:bulletEnabled val="1"/>
        </dgm:presLayoutVars>
      </dgm:prSet>
      <dgm:spPr/>
    </dgm:pt>
  </dgm:ptLst>
  <dgm:cxnLst>
    <dgm:cxn modelId="{FE37B518-09AA-4CCC-BCCE-98167A792046}" type="presOf" srcId="{A3B0B100-C291-452D-8D46-4369852A42C7}" destId="{05C62EF8-4301-493F-A05E-3920311C45C4}" srcOrd="1" destOrd="0" presId="urn:microsoft.com/office/officeart/2005/8/layout/vProcess5"/>
    <dgm:cxn modelId="{6A2C751D-A7F2-4C5B-A181-C8F3717DAE6B}" type="presOf" srcId="{F8BB667A-DB67-42A6-B7B2-44D96D87C94E}" destId="{4B754E33-BF0D-4AD3-BCF4-BC0B4B553113}" srcOrd="0" destOrd="0" presId="urn:microsoft.com/office/officeart/2005/8/layout/vProcess5"/>
    <dgm:cxn modelId="{745DA21F-96DE-40AF-A7F7-8DE65804AA9D}" type="presOf" srcId="{9B0E1309-411C-4A21-941F-D93FBD30C426}" destId="{BD9AF3BC-2EDF-4CEA-939A-2BCAB894EFD8}" srcOrd="0" destOrd="0" presId="urn:microsoft.com/office/officeart/2005/8/layout/vProcess5"/>
    <dgm:cxn modelId="{CD5E7627-58C0-4880-AA04-F189649A7F97}" type="presOf" srcId="{19FD4B29-A488-489A-84BC-BE6868A28365}" destId="{C4127DB7-02EE-4F5C-90EA-1A4BD02AF9AF}" srcOrd="0" destOrd="0" presId="urn:microsoft.com/office/officeart/2005/8/layout/vProcess5"/>
    <dgm:cxn modelId="{C3765C38-D3C1-4530-BC7C-7DC6400BEAF6}" srcId="{8F556E10-D428-4ED3-8CD3-EA26B86BD65D}" destId="{9B0E1309-411C-4A21-941F-D93FBD30C426}" srcOrd="2" destOrd="0" parTransId="{ABC039E5-6E36-4F1A-8D80-7B9E371283D4}" sibTransId="{F6D52F2E-EABD-46F9-AE69-906872BA872F}"/>
    <dgm:cxn modelId="{42892A3A-9F5E-4E42-8CC5-84CB259E20D4}" type="presOf" srcId="{A3B0B100-C291-452D-8D46-4369852A42C7}" destId="{5E490773-1C7A-43E6-A1BF-5D1D1055F3FB}" srcOrd="0" destOrd="0" presId="urn:microsoft.com/office/officeart/2005/8/layout/vProcess5"/>
    <dgm:cxn modelId="{5E351A48-3AEF-4DB4-B4FD-7716A40D0408}" type="presOf" srcId="{1E029AD9-2041-4FCA-A7F2-F61659DFFB0E}" destId="{4C548D1F-ACDD-48AB-B0B0-A3C1327C34AD}" srcOrd="0" destOrd="0" presId="urn:microsoft.com/office/officeart/2005/8/layout/vProcess5"/>
    <dgm:cxn modelId="{0B74754E-51DA-435E-B166-42E50205ACDD}" srcId="{8F556E10-D428-4ED3-8CD3-EA26B86BD65D}" destId="{A3B0B100-C291-452D-8D46-4369852A42C7}" srcOrd="3" destOrd="0" parTransId="{3153BE40-58E8-4145-A97A-0A472F91E45C}" sibTransId="{DC29F965-BC37-4266-A747-03E04FC94EC4}"/>
    <dgm:cxn modelId="{F76BFD57-A92D-4E9E-AA8D-2A912F7DA60D}" type="presOf" srcId="{F6D52F2E-EABD-46F9-AE69-906872BA872F}" destId="{ED52F13A-2AAF-455C-9E64-1CC58457D25F}" srcOrd="0" destOrd="0" presId="urn:microsoft.com/office/officeart/2005/8/layout/vProcess5"/>
    <dgm:cxn modelId="{D2A980B0-8C35-40F9-B18A-1888150EC15D}" type="presOf" srcId="{9D8FDB0C-BA4F-46F2-A18C-157C9E5BF3AC}" destId="{C57CC51B-F881-4319-84AB-E065C42F8C25}" srcOrd="0" destOrd="0" presId="urn:microsoft.com/office/officeart/2005/8/layout/vProcess5"/>
    <dgm:cxn modelId="{884337B3-D53A-41CD-983A-0C398FC9B186}" type="presOf" srcId="{F8BB667A-DB67-42A6-B7B2-44D96D87C94E}" destId="{81101660-2147-4DE2-8C16-19745E9860C4}" srcOrd="1" destOrd="0" presId="urn:microsoft.com/office/officeart/2005/8/layout/vProcess5"/>
    <dgm:cxn modelId="{31C750C1-4BCA-4C6F-9ED5-A8DDBDB79659}" type="presOf" srcId="{8F556E10-D428-4ED3-8CD3-EA26B86BD65D}" destId="{91AE1C15-2058-43A8-8026-35D59068F840}" srcOrd="0" destOrd="0" presId="urn:microsoft.com/office/officeart/2005/8/layout/vProcess5"/>
    <dgm:cxn modelId="{083A29C8-CB18-4475-9C20-B9CF102797D0}" srcId="{8F556E10-D428-4ED3-8CD3-EA26B86BD65D}" destId="{F8BB667A-DB67-42A6-B7B2-44D96D87C94E}" srcOrd="1" destOrd="0" parTransId="{67C31195-85E4-4B15-9C01-58BE871CD399}" sibTransId="{19FD4B29-A488-489A-84BC-BE6868A28365}"/>
    <dgm:cxn modelId="{49E937D0-67B5-44CD-BD88-B279954A020F}" srcId="{8F556E10-D428-4ED3-8CD3-EA26B86BD65D}" destId="{1E029AD9-2041-4FCA-A7F2-F61659DFFB0E}" srcOrd="0" destOrd="0" parTransId="{83918572-B02F-4CAC-AD5B-A18F8D4ED64B}" sibTransId="{9D8FDB0C-BA4F-46F2-A18C-157C9E5BF3AC}"/>
    <dgm:cxn modelId="{CEB2EAD3-98AF-4D92-AC58-AC9D99818475}" type="presOf" srcId="{9B0E1309-411C-4A21-941F-D93FBD30C426}" destId="{A34D0A6C-91BF-4F1D-BAA2-DFEAEB36D210}" srcOrd="1" destOrd="0" presId="urn:microsoft.com/office/officeart/2005/8/layout/vProcess5"/>
    <dgm:cxn modelId="{410C3AE9-53D3-4985-AD02-B5C0935880ED}" type="presOf" srcId="{1E029AD9-2041-4FCA-A7F2-F61659DFFB0E}" destId="{7F613936-C9AF-4DCB-8EE1-EC428B751563}" srcOrd="1" destOrd="0" presId="urn:microsoft.com/office/officeart/2005/8/layout/vProcess5"/>
    <dgm:cxn modelId="{4E2647E0-90BD-4F11-B563-56FECDB15753}" type="presParOf" srcId="{91AE1C15-2058-43A8-8026-35D59068F840}" destId="{ADD78A6B-A97A-4203-8ABE-6CFC389393A8}" srcOrd="0" destOrd="0" presId="urn:microsoft.com/office/officeart/2005/8/layout/vProcess5"/>
    <dgm:cxn modelId="{25CADA3E-9525-42A1-ADAA-C983E625527C}" type="presParOf" srcId="{91AE1C15-2058-43A8-8026-35D59068F840}" destId="{4C548D1F-ACDD-48AB-B0B0-A3C1327C34AD}" srcOrd="1" destOrd="0" presId="urn:microsoft.com/office/officeart/2005/8/layout/vProcess5"/>
    <dgm:cxn modelId="{47AD7C39-A02D-4663-BADA-CEDF65A3D6E1}" type="presParOf" srcId="{91AE1C15-2058-43A8-8026-35D59068F840}" destId="{4B754E33-BF0D-4AD3-BCF4-BC0B4B553113}" srcOrd="2" destOrd="0" presId="urn:microsoft.com/office/officeart/2005/8/layout/vProcess5"/>
    <dgm:cxn modelId="{A9B88C6B-1852-4E75-9760-C68BE91DF1DE}" type="presParOf" srcId="{91AE1C15-2058-43A8-8026-35D59068F840}" destId="{BD9AF3BC-2EDF-4CEA-939A-2BCAB894EFD8}" srcOrd="3" destOrd="0" presId="urn:microsoft.com/office/officeart/2005/8/layout/vProcess5"/>
    <dgm:cxn modelId="{D158ED54-E3C5-4266-BE31-C9CE3404D40E}" type="presParOf" srcId="{91AE1C15-2058-43A8-8026-35D59068F840}" destId="{5E490773-1C7A-43E6-A1BF-5D1D1055F3FB}" srcOrd="4" destOrd="0" presId="urn:microsoft.com/office/officeart/2005/8/layout/vProcess5"/>
    <dgm:cxn modelId="{7B97EA13-743C-4F0E-A1B2-7DCD4B09FA86}" type="presParOf" srcId="{91AE1C15-2058-43A8-8026-35D59068F840}" destId="{C57CC51B-F881-4319-84AB-E065C42F8C25}" srcOrd="5" destOrd="0" presId="urn:microsoft.com/office/officeart/2005/8/layout/vProcess5"/>
    <dgm:cxn modelId="{62E326AB-D492-4B9E-A9DC-5A52CA87CEC2}" type="presParOf" srcId="{91AE1C15-2058-43A8-8026-35D59068F840}" destId="{C4127DB7-02EE-4F5C-90EA-1A4BD02AF9AF}" srcOrd="6" destOrd="0" presId="urn:microsoft.com/office/officeart/2005/8/layout/vProcess5"/>
    <dgm:cxn modelId="{CA12F781-9DAD-4EE4-A0AF-8EFB5240E512}" type="presParOf" srcId="{91AE1C15-2058-43A8-8026-35D59068F840}" destId="{ED52F13A-2AAF-455C-9E64-1CC58457D25F}" srcOrd="7" destOrd="0" presId="urn:microsoft.com/office/officeart/2005/8/layout/vProcess5"/>
    <dgm:cxn modelId="{6D876302-811D-401F-899C-E883727928A1}" type="presParOf" srcId="{91AE1C15-2058-43A8-8026-35D59068F840}" destId="{7F613936-C9AF-4DCB-8EE1-EC428B751563}" srcOrd="8" destOrd="0" presId="urn:microsoft.com/office/officeart/2005/8/layout/vProcess5"/>
    <dgm:cxn modelId="{7A075872-06A5-479A-AAB2-F764F57963C9}" type="presParOf" srcId="{91AE1C15-2058-43A8-8026-35D59068F840}" destId="{81101660-2147-4DE2-8C16-19745E9860C4}" srcOrd="9" destOrd="0" presId="urn:microsoft.com/office/officeart/2005/8/layout/vProcess5"/>
    <dgm:cxn modelId="{E9560855-792E-4A3A-A096-D728CE033BCE}" type="presParOf" srcId="{91AE1C15-2058-43A8-8026-35D59068F840}" destId="{A34D0A6C-91BF-4F1D-BAA2-DFEAEB36D210}" srcOrd="10" destOrd="0" presId="urn:microsoft.com/office/officeart/2005/8/layout/vProcess5"/>
    <dgm:cxn modelId="{49335F70-42BC-4DA3-996C-B8600ABAC69E}" type="presParOf" srcId="{91AE1C15-2058-43A8-8026-35D59068F840}" destId="{05C62EF8-4301-493F-A05E-3920311C45C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98483-E671-446F-944D-40135069910C}">
      <dsp:nvSpPr>
        <dsp:cNvPr id="0" name=""/>
        <dsp:cNvSpPr/>
      </dsp:nvSpPr>
      <dsp:spPr>
        <a:xfrm>
          <a:off x="0" y="40569"/>
          <a:ext cx="598017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Linear Models</a:t>
          </a:r>
          <a:endParaRPr lang="en-US" sz="2200" kern="1200"/>
        </a:p>
      </dsp:txBody>
      <dsp:txXfrm>
        <a:off x="25759" y="66328"/>
        <a:ext cx="5928652" cy="476152"/>
      </dsp:txXfrm>
    </dsp:sp>
    <dsp:sp modelId="{D09FAF1A-0D51-4DEB-B0ED-C1D1F7E5A15F}">
      <dsp:nvSpPr>
        <dsp:cNvPr id="0" name=""/>
        <dsp:cNvSpPr/>
      </dsp:nvSpPr>
      <dsp:spPr>
        <a:xfrm>
          <a:off x="0" y="631599"/>
          <a:ext cx="5980170" cy="527670"/>
        </a:xfrm>
        <a:prstGeom prst="roundRect">
          <a:avLst/>
        </a:prstGeom>
        <a:solidFill>
          <a:schemeClr val="accent2">
            <a:hueOff val="-189629"/>
            <a:satOff val="-1301"/>
            <a:lumOff val="-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a:t>
          </a:r>
        </a:p>
      </dsp:txBody>
      <dsp:txXfrm>
        <a:off x="25759" y="657358"/>
        <a:ext cx="5928652" cy="476152"/>
      </dsp:txXfrm>
    </dsp:sp>
    <dsp:sp modelId="{045AED19-064F-4187-A8C7-F504631FA95C}">
      <dsp:nvSpPr>
        <dsp:cNvPr id="0" name=""/>
        <dsp:cNvSpPr/>
      </dsp:nvSpPr>
      <dsp:spPr>
        <a:xfrm>
          <a:off x="0" y="1222629"/>
          <a:ext cx="5980170" cy="527670"/>
        </a:xfrm>
        <a:prstGeom prst="roundRect">
          <a:avLst/>
        </a:prstGeom>
        <a:solidFill>
          <a:schemeClr val="accent2">
            <a:hueOff val="-379259"/>
            <a:satOff val="-2602"/>
            <a:lumOff val="-1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Support Vector Machines</a:t>
          </a:r>
        </a:p>
      </dsp:txBody>
      <dsp:txXfrm>
        <a:off x="25759" y="1248388"/>
        <a:ext cx="5928652" cy="476152"/>
      </dsp:txXfrm>
    </dsp:sp>
    <dsp:sp modelId="{1C6E2844-9D15-41F6-93EE-467F92F44D9D}">
      <dsp:nvSpPr>
        <dsp:cNvPr id="0" name=""/>
        <dsp:cNvSpPr/>
      </dsp:nvSpPr>
      <dsp:spPr>
        <a:xfrm>
          <a:off x="0" y="1813660"/>
          <a:ext cx="5980170" cy="527670"/>
        </a:xfrm>
        <a:prstGeom prst="roundRect">
          <a:avLst/>
        </a:prstGeom>
        <a:solidFill>
          <a:schemeClr val="accent2">
            <a:hueOff val="-568888"/>
            <a:satOff val="-390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Non-linear Models</a:t>
          </a:r>
          <a:endParaRPr lang="en-US" sz="2200" kern="1200"/>
        </a:p>
      </dsp:txBody>
      <dsp:txXfrm>
        <a:off x="25759" y="1839419"/>
        <a:ext cx="5928652" cy="476152"/>
      </dsp:txXfrm>
    </dsp:sp>
    <dsp:sp modelId="{8759C5BC-0F71-4DDF-B04E-A5C2C1DF3BF7}">
      <dsp:nvSpPr>
        <dsp:cNvPr id="0" name=""/>
        <dsp:cNvSpPr/>
      </dsp:nvSpPr>
      <dsp:spPr>
        <a:xfrm>
          <a:off x="0" y="2404690"/>
          <a:ext cx="5980170" cy="527670"/>
        </a:xfrm>
        <a:prstGeom prst="roundRect">
          <a:avLst/>
        </a:prstGeom>
        <a:solidFill>
          <a:schemeClr val="accent2">
            <a:hueOff val="-758518"/>
            <a:satOff val="-520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K-Nearest Neighbours</a:t>
          </a:r>
        </a:p>
      </dsp:txBody>
      <dsp:txXfrm>
        <a:off x="25759" y="2430449"/>
        <a:ext cx="5928652" cy="476152"/>
      </dsp:txXfrm>
    </dsp:sp>
    <dsp:sp modelId="{41053F81-43BD-4D9D-9B16-E083EB5AE782}">
      <dsp:nvSpPr>
        <dsp:cNvPr id="0" name=""/>
        <dsp:cNvSpPr/>
      </dsp:nvSpPr>
      <dsp:spPr>
        <a:xfrm>
          <a:off x="0" y="2995720"/>
          <a:ext cx="5980170" cy="527670"/>
        </a:xfrm>
        <a:prstGeom prst="roundRect">
          <a:avLst/>
        </a:prstGeom>
        <a:solidFill>
          <a:schemeClr val="accent2">
            <a:hueOff val="-948147"/>
            <a:satOff val="-6506"/>
            <a:lumOff val="-2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Kernel SVM</a:t>
          </a:r>
        </a:p>
      </dsp:txBody>
      <dsp:txXfrm>
        <a:off x="25759" y="3021479"/>
        <a:ext cx="5928652" cy="476152"/>
      </dsp:txXfrm>
    </dsp:sp>
    <dsp:sp modelId="{34A2E12E-52B1-4CCE-8BBE-B96E44E7B952}">
      <dsp:nvSpPr>
        <dsp:cNvPr id="0" name=""/>
        <dsp:cNvSpPr/>
      </dsp:nvSpPr>
      <dsp:spPr>
        <a:xfrm>
          <a:off x="0" y="3586750"/>
          <a:ext cx="5980170" cy="527670"/>
        </a:xfrm>
        <a:prstGeom prst="roundRect">
          <a:avLst/>
        </a:prstGeom>
        <a:solidFill>
          <a:schemeClr val="accent2">
            <a:hueOff val="-1137776"/>
            <a:satOff val="-7807"/>
            <a:lumOff val="-3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Naïve Bayes</a:t>
          </a:r>
        </a:p>
      </dsp:txBody>
      <dsp:txXfrm>
        <a:off x="25759" y="3612509"/>
        <a:ext cx="5928652" cy="476152"/>
      </dsp:txXfrm>
    </dsp:sp>
    <dsp:sp modelId="{2580201E-E9F9-4FC1-923E-04E3B9510170}">
      <dsp:nvSpPr>
        <dsp:cNvPr id="0" name=""/>
        <dsp:cNvSpPr/>
      </dsp:nvSpPr>
      <dsp:spPr>
        <a:xfrm>
          <a:off x="0" y="4177780"/>
          <a:ext cx="5980170" cy="527670"/>
        </a:xfrm>
        <a:prstGeom prst="roundRect">
          <a:avLst/>
        </a:prstGeom>
        <a:solidFill>
          <a:schemeClr val="accent2">
            <a:hueOff val="-1327406"/>
            <a:satOff val="-9108"/>
            <a:lumOff val="-37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Decision Tree Classification</a:t>
          </a:r>
        </a:p>
      </dsp:txBody>
      <dsp:txXfrm>
        <a:off x="25759" y="4203539"/>
        <a:ext cx="5928652" cy="476152"/>
      </dsp:txXfrm>
    </dsp:sp>
    <dsp:sp modelId="{56C2970E-43A1-4C4A-BF3E-273E970D9949}">
      <dsp:nvSpPr>
        <dsp:cNvPr id="0" name=""/>
        <dsp:cNvSpPr/>
      </dsp:nvSpPr>
      <dsp:spPr>
        <a:xfrm>
          <a:off x="0" y="4768810"/>
          <a:ext cx="5980170" cy="527670"/>
        </a:xfrm>
        <a:prstGeom prst="roundRect">
          <a:avLst/>
        </a:prstGeom>
        <a:solidFill>
          <a:schemeClr val="accent2">
            <a:hueOff val="-1517035"/>
            <a:satOff val="-10409"/>
            <a:lumOff val="-4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Random Forest Classification</a:t>
          </a:r>
        </a:p>
      </dsp:txBody>
      <dsp:txXfrm>
        <a:off x="25759" y="4794569"/>
        <a:ext cx="592865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48D1F-ACDD-48AB-B0B0-A3C1327C34AD}">
      <dsp:nvSpPr>
        <dsp:cNvPr id="0" name=""/>
        <dsp:cNvSpPr/>
      </dsp:nvSpPr>
      <dsp:spPr>
        <a:xfrm>
          <a:off x="0" y="0"/>
          <a:ext cx="7315200" cy="8382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Jayanth Rasamsetti and Team PixelTests</a:t>
          </a:r>
        </a:p>
      </dsp:txBody>
      <dsp:txXfrm>
        <a:off x="24550" y="24550"/>
        <a:ext cx="6339889" cy="789100"/>
      </dsp:txXfrm>
    </dsp:sp>
    <dsp:sp modelId="{4B754E33-BF0D-4AD3-BCF4-BC0B4B553113}">
      <dsp:nvSpPr>
        <dsp:cNvPr id="0" name=""/>
        <dsp:cNvSpPr/>
      </dsp:nvSpPr>
      <dsp:spPr>
        <a:xfrm>
          <a:off x="612648" y="990600"/>
          <a:ext cx="7315200" cy="838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By :</a:t>
          </a:r>
        </a:p>
      </dsp:txBody>
      <dsp:txXfrm>
        <a:off x="637198" y="1015150"/>
        <a:ext cx="6108622" cy="789099"/>
      </dsp:txXfrm>
    </dsp:sp>
    <dsp:sp modelId="{BD9AF3BC-2EDF-4CEA-939A-2BCAB894EFD8}">
      <dsp:nvSpPr>
        <dsp:cNvPr id="0" name=""/>
        <dsp:cNvSpPr/>
      </dsp:nvSpPr>
      <dsp:spPr>
        <a:xfrm>
          <a:off x="1216151" y="1981200"/>
          <a:ext cx="7315200" cy="8382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Amit Sarohi</a:t>
          </a:r>
        </a:p>
      </dsp:txBody>
      <dsp:txXfrm>
        <a:off x="1240701" y="2005750"/>
        <a:ext cx="6117766" cy="789099"/>
      </dsp:txXfrm>
    </dsp:sp>
    <dsp:sp modelId="{5E490773-1C7A-43E6-A1BF-5D1D1055F3FB}">
      <dsp:nvSpPr>
        <dsp:cNvPr id="0" name=""/>
        <dsp:cNvSpPr/>
      </dsp:nvSpPr>
      <dsp:spPr>
        <a:xfrm>
          <a:off x="1828799" y="2971800"/>
          <a:ext cx="7315200" cy="8382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amitsarohi@gmail.com</a:t>
          </a:r>
        </a:p>
      </dsp:txBody>
      <dsp:txXfrm>
        <a:off x="1853349" y="2996350"/>
        <a:ext cx="6108622" cy="789099"/>
      </dsp:txXfrm>
    </dsp:sp>
    <dsp:sp modelId="{C57CC51B-F881-4319-84AB-E065C42F8C25}">
      <dsp:nvSpPr>
        <dsp:cNvPr id="0" name=""/>
        <dsp:cNvSpPr/>
      </dsp:nvSpPr>
      <dsp:spPr>
        <a:xfrm>
          <a:off x="6770370" y="641985"/>
          <a:ext cx="544830" cy="54483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892957" y="641985"/>
        <a:ext cx="299656" cy="409985"/>
      </dsp:txXfrm>
    </dsp:sp>
    <dsp:sp modelId="{C4127DB7-02EE-4F5C-90EA-1A4BD02AF9AF}">
      <dsp:nvSpPr>
        <dsp:cNvPr id="0" name=""/>
        <dsp:cNvSpPr/>
      </dsp:nvSpPr>
      <dsp:spPr>
        <a:xfrm>
          <a:off x="7383018" y="1632584"/>
          <a:ext cx="544830" cy="54483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505605" y="1632584"/>
        <a:ext cx="299656" cy="409985"/>
      </dsp:txXfrm>
    </dsp:sp>
    <dsp:sp modelId="{ED52F13A-2AAF-455C-9E64-1CC58457D25F}">
      <dsp:nvSpPr>
        <dsp:cNvPr id="0" name=""/>
        <dsp:cNvSpPr/>
      </dsp:nvSpPr>
      <dsp:spPr>
        <a:xfrm>
          <a:off x="7986522" y="2623185"/>
          <a:ext cx="544830" cy="54483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109109" y="2623185"/>
        <a:ext cx="299656" cy="409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2/3/2024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1574642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306624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53531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386545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62927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2/3/2024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0948857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37001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664114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373678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87271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2/3/2024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348527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2/3/2024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8710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ecommons.org/licenses/by-nc-nd/3.0/" TargetMode="External"/><Relationship Id="rId5" Type="http://schemas.openxmlformats.org/officeDocument/2006/relationships/hyperlink" Target="https://indiliel.deviantart.com/art/Space-Ship-Titanic-IX-559894282"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CK-12_spaceship.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hyperlink" Target="https://scherlund.blogspot.com/2017/03/what-is-best-way-to-learn-machine.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rustinsights.ai/resources/thought-leadership/instant-insights/instant-insights-the-ai-machine-learning-lifecycl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machinelearning.shoutwiki.com/wiki/Types_of_Machine_Learni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6425"/>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858001" y="3417283"/>
            <a:ext cx="5016661" cy="2657654"/>
          </a:xfrm>
        </p:spPr>
        <p:txBody>
          <a:bodyPr>
            <a:normAutofit fontScale="90000"/>
          </a:bodyPr>
          <a:lstStyle/>
          <a:p>
            <a:pPr algn="l"/>
            <a:r>
              <a:rPr lang="en-US" sz="4000" dirty="0">
                <a:ea typeface="+mj-lt"/>
                <a:cs typeface="+mj-lt"/>
              </a:rPr>
              <a:t>Predictive Modelling</a:t>
            </a:r>
            <a:br>
              <a:rPr lang="en-US" sz="2400" dirty="0">
                <a:ea typeface="+mj-lt"/>
                <a:cs typeface="+mj-lt"/>
              </a:rPr>
            </a:br>
            <a:br>
              <a:rPr lang="en-US" sz="2400" dirty="0">
                <a:ea typeface="+mj-lt"/>
                <a:cs typeface="+mj-lt"/>
              </a:rPr>
            </a:br>
            <a:r>
              <a:rPr lang="en-US" sz="4000" dirty="0">
                <a:ea typeface="+mj-lt"/>
                <a:cs typeface="+mj-lt"/>
              </a:rPr>
              <a:t>Spaceship Titanic</a:t>
            </a:r>
            <a:br>
              <a:rPr lang="en-US" sz="1500" dirty="0">
                <a:ea typeface="+mj-lt"/>
                <a:cs typeface="+mj-lt"/>
              </a:rPr>
            </a:br>
            <a:r>
              <a:rPr lang="en-US" sz="1500" dirty="0">
                <a:cs typeface="Aharoni"/>
              </a:rPr>
              <a:t> </a:t>
            </a:r>
            <a:br>
              <a:rPr lang="en-US" sz="1500" dirty="0">
                <a:cs typeface="Aharoni"/>
              </a:rPr>
            </a:br>
            <a:br>
              <a:rPr lang="en-US" sz="1500" dirty="0">
                <a:cs typeface="Aharoni"/>
              </a:rPr>
            </a:br>
            <a:br>
              <a:rPr lang="en-US" sz="1500" dirty="0">
                <a:cs typeface="Aharoni"/>
              </a:rPr>
            </a:br>
            <a:br>
              <a:rPr lang="en-US" sz="1500" dirty="0">
                <a:cs typeface="Aharoni"/>
              </a:rPr>
            </a:br>
            <a:r>
              <a:rPr lang="en-US" sz="1500" dirty="0">
                <a:cs typeface="Aharoni"/>
              </a:rPr>
              <a:t>                                                         Presented by Amit </a:t>
            </a:r>
            <a:r>
              <a:rPr lang="en-US" sz="1500" dirty="0" err="1">
                <a:cs typeface="Aharoni"/>
              </a:rPr>
              <a:t>Sarohi</a:t>
            </a:r>
            <a:endParaRPr lang="en-US" sz="1500" dirty="0">
              <a:cs typeface="Aharoni"/>
            </a:endParaRPr>
          </a:p>
        </p:txBody>
      </p:sp>
      <p:pic>
        <p:nvPicPr>
          <p:cNvPr id="13" name="Picture 12" descr="Machine Learning - Chancen und Risiken durch künstliche Intelligenz">
            <a:extLst>
              <a:ext uri="{FF2B5EF4-FFF2-40B4-BE49-F238E27FC236}">
                <a16:creationId xmlns:a16="http://schemas.microsoft.com/office/drawing/2014/main" id="{B400DE6D-F600-0B4F-5D0F-A6F3B312C510}"/>
              </a:ext>
            </a:extLst>
          </p:cNvPr>
          <p:cNvPicPr>
            <a:picLocks noChangeAspect="1"/>
          </p:cNvPicPr>
          <p:nvPr/>
        </p:nvPicPr>
        <p:blipFill>
          <a:blip r:embed="rId2"/>
          <a:stretch>
            <a:fillRect/>
          </a:stretch>
        </p:blipFill>
        <p:spPr>
          <a:xfrm>
            <a:off x="762001" y="1460950"/>
            <a:ext cx="5320014" cy="2527006"/>
          </a:xfrm>
          <a:prstGeom prst="rect">
            <a:avLst/>
          </a:prstGeom>
        </p:spPr>
      </p:pic>
      <p:pic>
        <p:nvPicPr>
          <p:cNvPr id="3" name="Picture 2">
            <a:extLst>
              <a:ext uri="{FF2B5EF4-FFF2-40B4-BE49-F238E27FC236}">
                <a16:creationId xmlns:a16="http://schemas.microsoft.com/office/drawing/2014/main" id="{7827D409-7EA1-9A5A-FC26-F96F87FD888C}"/>
              </a:ext>
            </a:extLst>
          </p:cNvPr>
          <p:cNvPicPr>
            <a:picLocks noChangeAspect="1"/>
          </p:cNvPicPr>
          <p:nvPr/>
        </p:nvPicPr>
        <p:blipFill rotWithShape="1">
          <a:blip r:embed="rId3"/>
          <a:srcRect r="-3" b="8500"/>
          <a:stretch/>
        </p:blipFill>
        <p:spPr>
          <a:xfrm>
            <a:off x="762001" y="4444899"/>
            <a:ext cx="2460847" cy="1688705"/>
          </a:xfrm>
          <a:prstGeom prst="rect">
            <a:avLst/>
          </a:prstGeom>
        </p:spPr>
      </p:pic>
      <p:sp>
        <p:nvSpPr>
          <p:cNvPr id="14" name="Slide Number Placeholder 13">
            <a:extLst>
              <a:ext uri="{FF2B5EF4-FFF2-40B4-BE49-F238E27FC236}">
                <a16:creationId xmlns:a16="http://schemas.microsoft.com/office/drawing/2014/main" id="{CD10A52F-4F1B-7BB3-EF0B-08CF6E80FBEA}"/>
              </a:ext>
            </a:extLst>
          </p:cNvPr>
          <p:cNvSpPr>
            <a:spLocks noGrp="1"/>
          </p:cNvSpPr>
          <p:nvPr>
            <p:ph type="sldNum" sz="quarter" idx="12"/>
          </p:nvPr>
        </p:nvSpPr>
        <p:spPr/>
        <p:txBody>
          <a:bodyPr/>
          <a:lstStyle/>
          <a:p>
            <a:fld id="{CB1E4CB7-CB13-4810-BF18-BE31AFC64F93}" type="slidenum">
              <a:rPr lang="en-US" smtClean="0"/>
              <a:pPr/>
              <a:t>1</a:t>
            </a:fld>
            <a:endParaRPr lang="en-US"/>
          </a:p>
        </p:txBody>
      </p:sp>
      <p:pic>
        <p:nvPicPr>
          <p:cNvPr id="8" name="Picture 7">
            <a:extLst>
              <a:ext uri="{FF2B5EF4-FFF2-40B4-BE49-F238E27FC236}">
                <a16:creationId xmlns:a16="http://schemas.microsoft.com/office/drawing/2014/main" id="{E05A32C0-09D8-E9B7-BD66-13E0F691871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429011" y="4073302"/>
            <a:ext cx="3262627" cy="2081368"/>
          </a:xfrm>
          <a:prstGeom prst="rect">
            <a:avLst/>
          </a:prstGeom>
        </p:spPr>
      </p:pic>
      <p:sp>
        <p:nvSpPr>
          <p:cNvPr id="9" name="TextBox 8">
            <a:extLst>
              <a:ext uri="{FF2B5EF4-FFF2-40B4-BE49-F238E27FC236}">
                <a16:creationId xmlns:a16="http://schemas.microsoft.com/office/drawing/2014/main" id="{8C2FB79D-81C7-076C-34D8-688296F17716}"/>
              </a:ext>
            </a:extLst>
          </p:cNvPr>
          <p:cNvSpPr txBox="1"/>
          <p:nvPr/>
        </p:nvSpPr>
        <p:spPr>
          <a:xfrm>
            <a:off x="5392738" y="3911600"/>
            <a:ext cx="1587500" cy="317500"/>
          </a:xfrm>
          <a:prstGeom prst="rect">
            <a:avLst/>
          </a:prstGeom>
        </p:spPr>
        <p:txBody>
          <a:bodyPr>
            <a:normAutofit fontScale="40000" lnSpcReduction="20000"/>
          </a:bodyPr>
          <a:lstStyle/>
          <a:p>
            <a:r>
              <a:rPr lang="en-US">
                <a:hlinkClick r:id="rId5"/>
              </a:rPr>
              <a:t>This Photo</a:t>
            </a:r>
            <a:r>
              <a:rPr lang="en-US"/>
              <a:t> by Unknown author is licensed under </a:t>
            </a:r>
            <a:r>
              <a:rPr lang="en-US">
                <a:hlinkClick r:id="rId6"/>
              </a:rPr>
              <a:t>CC BY-NC-ND</a:t>
            </a:r>
            <a:r>
              <a:rPr lang="en-US"/>
              <a:t>.</a:t>
            </a:r>
          </a:p>
        </p:txBody>
      </p:sp>
    </p:spTree>
    <p:extLst>
      <p:ext uri="{BB962C8B-B14F-4D97-AF65-F5344CB8AC3E}">
        <p14:creationId xmlns:p14="http://schemas.microsoft.com/office/powerpoint/2010/main" val="238755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D7AC6E-C689-A009-A7C4-F114160D6D84}"/>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000E53E-0AD0-D956-C59F-F9DE5AC50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F1B68E9-0227-30B8-6A9E-A0CDA27E8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8E9DEC3B-E363-1259-4508-F906D14B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F574A07E-BF4E-4809-5896-84E6B82C1A63}"/>
              </a:ext>
            </a:extLst>
          </p:cNvPr>
          <p:cNvSpPr>
            <a:spLocks noGrp="1"/>
          </p:cNvSpPr>
          <p:nvPr>
            <p:ph type="ctrTitle"/>
          </p:nvPr>
        </p:nvSpPr>
        <p:spPr>
          <a:xfrm>
            <a:off x="1517904" y="1517903"/>
            <a:ext cx="4512858" cy="1345115"/>
          </a:xfrm>
        </p:spPr>
        <p:txBody>
          <a:bodyPr>
            <a:normAutofit/>
          </a:bodyPr>
          <a:lstStyle/>
          <a:p>
            <a:r>
              <a:rPr lang="en-US" dirty="0"/>
              <a:t>Data Cleaning and Wrangling</a:t>
            </a:r>
            <a:endParaRPr lang="en-US" dirty="0">
              <a:cs typeface="Aharoni"/>
            </a:endParaRPr>
          </a:p>
        </p:txBody>
      </p:sp>
      <p:sp>
        <p:nvSpPr>
          <p:cNvPr id="3" name="Content Placeholder">
            <a:extLst>
              <a:ext uri="{FF2B5EF4-FFF2-40B4-BE49-F238E27FC236}">
                <a16:creationId xmlns:a16="http://schemas.microsoft.com/office/drawing/2014/main" id="{2F61FD6C-1B7B-37DC-6978-FE2FF4C28959}"/>
              </a:ext>
            </a:extLst>
          </p:cNvPr>
          <p:cNvSpPr>
            <a:spLocks noGrp="1"/>
          </p:cNvSpPr>
          <p:nvPr>
            <p:ph idx="1"/>
          </p:nvPr>
        </p:nvSpPr>
        <p:spPr>
          <a:xfrm>
            <a:off x="1517904" y="2970222"/>
            <a:ext cx="5048317" cy="3128825"/>
          </a:xfrm>
        </p:spPr>
        <p:txBody>
          <a:bodyPr vert="horz" lIns="91440" tIns="45720" rIns="91440" bIns="45720" rtlCol="0" anchor="t">
            <a:normAutofit/>
          </a:bodyPr>
          <a:lstStyle/>
          <a:p>
            <a:pPr marL="0" indent="0">
              <a:buNone/>
            </a:pPr>
            <a:r>
              <a:rPr lang="en-US" dirty="0"/>
              <a:t> Handling Missing Values</a:t>
            </a:r>
            <a:endParaRPr lang="en-US" sz="1300" dirty="0">
              <a:solidFill>
                <a:srgbClr val="000000"/>
              </a:solidFill>
              <a:ea typeface="+mn-lt"/>
              <a:cs typeface="+mn-lt"/>
            </a:endParaRPr>
          </a:p>
          <a:p>
            <a:r>
              <a:rPr lang="en-US" sz="1300" dirty="0">
                <a:solidFill>
                  <a:srgbClr val="000000"/>
                </a:solidFill>
                <a:ea typeface="+mn-lt"/>
                <a:cs typeface="+mn-lt"/>
              </a:rPr>
              <a:t>Drop NaN Values</a:t>
            </a:r>
            <a:endParaRPr lang="en-US" sz="3200">
              <a:solidFill>
                <a:srgbClr val="008000"/>
              </a:solidFill>
              <a:ea typeface="+mn-lt"/>
              <a:cs typeface="+mn-lt"/>
            </a:endParaRPr>
          </a:p>
          <a:p>
            <a:pPr lvl="1"/>
            <a:r>
              <a:rPr lang="en-US" sz="1400" dirty="0">
                <a:solidFill>
                  <a:srgbClr val="000000"/>
                </a:solidFill>
                <a:ea typeface="+mn-lt"/>
                <a:cs typeface="+mn-lt"/>
              </a:rPr>
              <a:t>One approach to handling Nan values is to drop all rows containing NaN values</a:t>
            </a:r>
            <a:r>
              <a:rPr lang="en-US" sz="1400" i="0" dirty="0">
                <a:solidFill>
                  <a:srgbClr val="000000"/>
                </a:solidFill>
                <a:ea typeface="+mn-lt"/>
                <a:cs typeface="+mn-lt"/>
              </a:rPr>
              <a:t>.</a:t>
            </a:r>
            <a:r>
              <a:rPr lang="en-US" sz="1400" dirty="0">
                <a:solidFill>
                  <a:srgbClr val="000000"/>
                </a:solidFill>
                <a:ea typeface="+mn-lt"/>
                <a:cs typeface="+mn-lt"/>
              </a:rPr>
              <a:t> You can use the </a:t>
            </a:r>
            <a:r>
              <a:rPr lang="en-US" sz="1400" err="1">
                <a:solidFill>
                  <a:srgbClr val="000000"/>
                </a:solidFill>
                <a:ea typeface="+mn-lt"/>
                <a:cs typeface="+mn-lt"/>
              </a:rPr>
              <a:t>dropna</a:t>
            </a:r>
            <a:r>
              <a:rPr lang="en-US" sz="1400" i="0" dirty="0">
                <a:solidFill>
                  <a:srgbClr val="000000"/>
                </a:solidFill>
                <a:ea typeface="+mn-lt"/>
                <a:cs typeface="+mn-lt"/>
              </a:rPr>
              <a:t>()</a:t>
            </a:r>
            <a:r>
              <a:rPr lang="en-US" sz="1400" dirty="0">
                <a:solidFill>
                  <a:srgbClr val="000000"/>
                </a:solidFill>
                <a:ea typeface="+mn-lt"/>
                <a:cs typeface="+mn-lt"/>
              </a:rPr>
              <a:t> function to remove all rows containing </a:t>
            </a:r>
            <a:r>
              <a:rPr lang="en-US" sz="1400" err="1">
                <a:solidFill>
                  <a:srgbClr val="000000"/>
                </a:solidFill>
                <a:ea typeface="+mn-lt"/>
                <a:cs typeface="+mn-lt"/>
              </a:rPr>
              <a:t>NaN</a:t>
            </a:r>
            <a:r>
              <a:rPr lang="en-US" sz="1400" dirty="0">
                <a:solidFill>
                  <a:srgbClr val="000000"/>
                </a:solidFill>
                <a:ea typeface="+mn-lt"/>
                <a:cs typeface="+mn-lt"/>
              </a:rPr>
              <a:t> values.</a:t>
            </a:r>
            <a:endParaRPr lang="en-US" sz="1400" dirty="0"/>
          </a:p>
          <a:p>
            <a:r>
              <a:rPr lang="en-US" sz="1300" dirty="0">
                <a:ea typeface="+mn-lt"/>
                <a:cs typeface="+mn-lt"/>
              </a:rPr>
              <a:t>Fill </a:t>
            </a:r>
            <a:r>
              <a:rPr lang="en-US" sz="1300" dirty="0" err="1">
                <a:ea typeface="+mn-lt"/>
                <a:cs typeface="+mn-lt"/>
              </a:rPr>
              <a:t>NaN</a:t>
            </a:r>
            <a:r>
              <a:rPr lang="en-US" sz="1300" dirty="0">
                <a:ea typeface="+mn-lt"/>
                <a:cs typeface="+mn-lt"/>
              </a:rPr>
              <a:t> Values</a:t>
            </a:r>
          </a:p>
          <a:p>
            <a:pPr lvl="1"/>
            <a:r>
              <a:rPr lang="en-US" sz="1400" dirty="0">
                <a:ea typeface="+mn-lt"/>
                <a:cs typeface="+mn-lt"/>
              </a:rPr>
              <a:t>Another approach to handling </a:t>
            </a:r>
            <a:r>
              <a:rPr lang="en-US" sz="1400" err="1">
                <a:ea typeface="+mn-lt"/>
                <a:cs typeface="+mn-lt"/>
              </a:rPr>
              <a:t>NaN</a:t>
            </a:r>
            <a:r>
              <a:rPr lang="en-US" sz="1400" dirty="0">
                <a:ea typeface="+mn-lt"/>
                <a:cs typeface="+mn-lt"/>
              </a:rPr>
              <a:t> values is to fill them with a value. You can use the </a:t>
            </a:r>
            <a:r>
              <a:rPr lang="en-US" sz="1400" err="1">
                <a:ea typeface="+mn-lt"/>
                <a:cs typeface="+mn-lt"/>
              </a:rPr>
              <a:t>fillna</a:t>
            </a:r>
            <a:r>
              <a:rPr lang="en-US" sz="1400" dirty="0">
                <a:ea typeface="+mn-lt"/>
                <a:cs typeface="+mn-lt"/>
              </a:rPr>
              <a:t>() function to replace all </a:t>
            </a:r>
            <a:r>
              <a:rPr lang="en-US" sz="1400" err="1">
                <a:ea typeface="+mn-lt"/>
                <a:cs typeface="+mn-lt"/>
              </a:rPr>
              <a:t>NaN</a:t>
            </a:r>
            <a:r>
              <a:rPr lang="en-US" sz="1400" dirty="0">
                <a:ea typeface="+mn-lt"/>
                <a:cs typeface="+mn-lt"/>
              </a:rPr>
              <a:t> values with a specified value.</a:t>
            </a:r>
            <a:endParaRPr lang="en-US" sz="1400" dirty="0"/>
          </a:p>
          <a:p>
            <a:r>
              <a:rPr lang="en-US" sz="1300" dirty="0">
                <a:solidFill>
                  <a:srgbClr val="000000"/>
                </a:solidFill>
                <a:ea typeface="+mn-lt"/>
                <a:cs typeface="+mn-lt"/>
              </a:rPr>
              <a:t>We have filled NAN values for current </a:t>
            </a:r>
            <a:r>
              <a:rPr lang="en-US" sz="1300" dirty="0" err="1">
                <a:solidFill>
                  <a:srgbClr val="000000"/>
                </a:solidFill>
                <a:ea typeface="+mn-lt"/>
                <a:cs typeface="+mn-lt"/>
              </a:rPr>
              <a:t>dataframe</a:t>
            </a:r>
            <a:r>
              <a:rPr lang="en-US" sz="1300" dirty="0">
                <a:solidFill>
                  <a:srgbClr val="000000"/>
                </a:solidFill>
                <a:ea typeface="+mn-lt"/>
                <a:cs typeface="+mn-lt"/>
              </a:rPr>
              <a: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077D7935-1E11-ACAF-11D8-974C480B6FD1}"/>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10</a:t>
            </a:fld>
            <a:endParaRPr lang="en-US"/>
          </a:p>
        </p:txBody>
      </p:sp>
      <p:sp>
        <p:nvSpPr>
          <p:cNvPr id="5" name="TextBox 4">
            <a:extLst>
              <a:ext uri="{FF2B5EF4-FFF2-40B4-BE49-F238E27FC236}">
                <a16:creationId xmlns:a16="http://schemas.microsoft.com/office/drawing/2014/main" id="{FF5C46C0-3009-5E6E-1B8D-D1992D2CB474}"/>
              </a:ext>
            </a:extLst>
          </p:cNvPr>
          <p:cNvSpPr txBox="1"/>
          <p:nvPr/>
        </p:nvSpPr>
        <p:spPr>
          <a:xfrm>
            <a:off x="6577914" y="1439562"/>
            <a:ext cx="48644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df</a:t>
            </a:r>
            <a:r>
              <a:rPr lang="en-US" dirty="0"/>
              <a:t>['</a:t>
            </a:r>
            <a:r>
              <a:rPr lang="en-US" err="1"/>
              <a:t>HomePlanet</a:t>
            </a:r>
            <a:r>
              <a:rPr lang="en-US" dirty="0"/>
              <a:t>'].</a:t>
            </a:r>
            <a:r>
              <a:rPr lang="en-US" err="1"/>
              <a:t>fillna</a:t>
            </a:r>
            <a:r>
              <a:rPr lang="en-US" dirty="0"/>
              <a:t>('""', </a:t>
            </a:r>
            <a:r>
              <a:rPr lang="en-US" err="1"/>
              <a:t>inplace</a:t>
            </a:r>
            <a:r>
              <a:rPr lang="en-US" dirty="0"/>
              <a:t>=True) </a:t>
            </a:r>
            <a:r>
              <a:rPr lang="en-US" err="1"/>
              <a:t>df</a:t>
            </a:r>
            <a:r>
              <a:rPr lang="en-US" dirty="0"/>
              <a:t>['</a:t>
            </a:r>
            <a:r>
              <a:rPr lang="en-US" err="1"/>
              <a:t>CryoSleep</a:t>
            </a:r>
            <a:r>
              <a:rPr lang="en-US" dirty="0"/>
              <a:t>'].</a:t>
            </a:r>
            <a:r>
              <a:rPr lang="en-US" err="1"/>
              <a:t>fillna</a:t>
            </a:r>
            <a:r>
              <a:rPr lang="en-US" dirty="0"/>
              <a:t>(False, </a:t>
            </a:r>
            <a:r>
              <a:rPr lang="en-US" err="1"/>
              <a:t>inplace</a:t>
            </a:r>
            <a:r>
              <a:rPr lang="en-US" dirty="0"/>
              <a:t>=True) </a:t>
            </a:r>
            <a:r>
              <a:rPr lang="en-US" err="1"/>
              <a:t>df</a:t>
            </a:r>
            <a:r>
              <a:rPr lang="en-US" dirty="0"/>
              <a:t>['Age'].</a:t>
            </a:r>
            <a:r>
              <a:rPr lang="en-US" err="1"/>
              <a:t>fillna</a:t>
            </a:r>
            <a:r>
              <a:rPr lang="en-US" dirty="0"/>
              <a:t>(</a:t>
            </a:r>
            <a:r>
              <a:rPr lang="en-US" err="1"/>
              <a:t>df</a:t>
            </a:r>
            <a:r>
              <a:rPr lang="en-US" dirty="0"/>
              <a:t>['Age'].mean(), </a:t>
            </a:r>
            <a:r>
              <a:rPr lang="en-US" err="1"/>
              <a:t>inplace</a:t>
            </a:r>
            <a:r>
              <a:rPr lang="en-US" dirty="0"/>
              <a:t>=True) </a:t>
            </a:r>
            <a:r>
              <a:rPr lang="en-US" err="1"/>
              <a:t>df</a:t>
            </a:r>
            <a:r>
              <a:rPr lang="en-US" dirty="0"/>
              <a:t>['VIP'].</a:t>
            </a:r>
            <a:r>
              <a:rPr lang="en-US" err="1"/>
              <a:t>fillna</a:t>
            </a:r>
            <a:r>
              <a:rPr lang="en-US" dirty="0"/>
              <a:t>(False, </a:t>
            </a:r>
            <a:r>
              <a:rPr lang="en-US" err="1"/>
              <a:t>inplace</a:t>
            </a:r>
            <a:r>
              <a:rPr lang="en-US" dirty="0"/>
              <a:t>=True) </a:t>
            </a:r>
            <a:r>
              <a:rPr lang="en-US" err="1"/>
              <a:t>df</a:t>
            </a:r>
            <a:r>
              <a:rPr lang="en-US" dirty="0"/>
              <a:t>['</a:t>
            </a:r>
            <a:r>
              <a:rPr lang="en-US" err="1"/>
              <a:t>RoomService</a:t>
            </a:r>
            <a:r>
              <a:rPr lang="en-US" dirty="0"/>
              <a:t>'].</a:t>
            </a:r>
            <a:r>
              <a:rPr lang="en-US" err="1"/>
              <a:t>fillna</a:t>
            </a:r>
            <a:r>
              <a:rPr lang="en-US" dirty="0"/>
              <a:t>(</a:t>
            </a:r>
            <a:r>
              <a:rPr lang="en-US" err="1"/>
              <a:t>df</a:t>
            </a:r>
            <a:r>
              <a:rPr lang="en-US" dirty="0"/>
              <a:t>['</a:t>
            </a:r>
            <a:r>
              <a:rPr lang="en-US" err="1"/>
              <a:t>RoomService</a:t>
            </a:r>
            <a:r>
              <a:rPr lang="en-US" dirty="0"/>
              <a:t>'].mean(), </a:t>
            </a:r>
            <a:r>
              <a:rPr lang="en-US" err="1"/>
              <a:t>inplace</a:t>
            </a:r>
            <a:r>
              <a:rPr lang="en-US" dirty="0"/>
              <a:t>=True) </a:t>
            </a:r>
            <a:r>
              <a:rPr lang="en-US" err="1"/>
              <a:t>df</a:t>
            </a:r>
            <a:r>
              <a:rPr lang="en-US" dirty="0"/>
              <a:t>['</a:t>
            </a:r>
            <a:r>
              <a:rPr lang="en-US" err="1"/>
              <a:t>FoodCourt</a:t>
            </a:r>
            <a:r>
              <a:rPr lang="en-US" dirty="0"/>
              <a:t>'].fillna(</a:t>
            </a:r>
            <a:r>
              <a:rPr lang="en-US" err="1"/>
              <a:t>df</a:t>
            </a:r>
            <a:r>
              <a:rPr lang="en-US" dirty="0"/>
              <a:t>['</a:t>
            </a:r>
            <a:r>
              <a:rPr lang="en-US" err="1"/>
              <a:t>FoodCourt</a:t>
            </a:r>
            <a:r>
              <a:rPr lang="en-US" dirty="0"/>
              <a:t>'].mean(), </a:t>
            </a:r>
            <a:r>
              <a:rPr lang="en-US" err="1"/>
              <a:t>inplace</a:t>
            </a:r>
            <a:r>
              <a:rPr lang="en-US" dirty="0"/>
              <a:t>=True) </a:t>
            </a:r>
            <a:r>
              <a:rPr lang="en-US" err="1"/>
              <a:t>df</a:t>
            </a:r>
            <a:r>
              <a:rPr lang="en-US" dirty="0"/>
              <a:t>['</a:t>
            </a:r>
            <a:r>
              <a:rPr lang="en-US" err="1"/>
              <a:t>ShoppingMall</a:t>
            </a:r>
            <a:r>
              <a:rPr lang="en-US" dirty="0"/>
              <a:t>'].</a:t>
            </a:r>
            <a:r>
              <a:rPr lang="en-US" err="1"/>
              <a:t>fillna</a:t>
            </a:r>
            <a:r>
              <a:rPr lang="en-US" dirty="0"/>
              <a:t>(</a:t>
            </a:r>
            <a:r>
              <a:rPr lang="en-US" err="1"/>
              <a:t>df</a:t>
            </a:r>
            <a:r>
              <a:rPr lang="en-US" dirty="0"/>
              <a:t>['</a:t>
            </a:r>
            <a:r>
              <a:rPr lang="en-US" err="1"/>
              <a:t>ShoppingMall</a:t>
            </a:r>
            <a:r>
              <a:rPr lang="en-US" dirty="0"/>
              <a:t>'].mean(), </a:t>
            </a:r>
            <a:r>
              <a:rPr lang="en-US" err="1"/>
              <a:t>inplace</a:t>
            </a:r>
            <a:r>
              <a:rPr lang="en-US" dirty="0"/>
              <a:t>=True) </a:t>
            </a:r>
            <a:r>
              <a:rPr lang="en-US" err="1"/>
              <a:t>df</a:t>
            </a:r>
            <a:r>
              <a:rPr lang="en-US" dirty="0"/>
              <a:t>['Spa'].</a:t>
            </a:r>
            <a:r>
              <a:rPr lang="en-US" err="1"/>
              <a:t>fillna</a:t>
            </a:r>
            <a:r>
              <a:rPr lang="en-US" dirty="0"/>
              <a:t>(</a:t>
            </a:r>
            <a:r>
              <a:rPr lang="en-US" err="1"/>
              <a:t>df</a:t>
            </a:r>
            <a:r>
              <a:rPr lang="en-US" dirty="0"/>
              <a:t>['Spa'].mean(), </a:t>
            </a:r>
            <a:r>
              <a:rPr lang="en-US" err="1"/>
              <a:t>inplace</a:t>
            </a:r>
            <a:r>
              <a:rPr lang="en-US" dirty="0"/>
              <a:t>=True) </a:t>
            </a:r>
            <a:r>
              <a:rPr lang="en-US" err="1"/>
              <a:t>df</a:t>
            </a:r>
            <a:r>
              <a:rPr lang="en-US" dirty="0"/>
              <a:t>['</a:t>
            </a:r>
            <a:r>
              <a:rPr lang="en-US" err="1"/>
              <a:t>VRDeck</a:t>
            </a:r>
            <a:r>
              <a:rPr lang="en-US" dirty="0"/>
              <a:t>'].</a:t>
            </a:r>
            <a:r>
              <a:rPr lang="en-US" err="1"/>
              <a:t>fillna</a:t>
            </a:r>
            <a:r>
              <a:rPr lang="en-US" dirty="0"/>
              <a:t>(</a:t>
            </a:r>
            <a:r>
              <a:rPr lang="en-US" err="1"/>
              <a:t>df</a:t>
            </a:r>
            <a:r>
              <a:rPr lang="en-US" dirty="0"/>
              <a:t>['</a:t>
            </a:r>
            <a:r>
              <a:rPr lang="en-US" err="1"/>
              <a:t>VRDeck</a:t>
            </a:r>
            <a:r>
              <a:rPr lang="en-US" dirty="0"/>
              <a:t>'].mean(), inplace=True)</a:t>
            </a:r>
          </a:p>
        </p:txBody>
      </p:sp>
    </p:spTree>
    <p:extLst>
      <p:ext uri="{BB962C8B-B14F-4D97-AF65-F5344CB8AC3E}">
        <p14:creationId xmlns:p14="http://schemas.microsoft.com/office/powerpoint/2010/main" val="203257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vert="horz" lIns="91440" tIns="45720" rIns="91440" bIns="45720" rtlCol="0">
            <a:normAutofit/>
          </a:bodyPr>
          <a:lstStyle/>
          <a:p>
            <a:r>
              <a:rPr lang="en-US"/>
              <a:t>Exploratory data analysis(EDA)</a:t>
            </a:r>
          </a:p>
        </p:txBody>
      </p:sp>
      <p:sp>
        <p:nvSpPr>
          <p:cNvPr id="3" name="Content Placeholder"/>
          <p:cNvSpPr>
            <a:spLocks noGrp="1"/>
          </p:cNvSpPr>
          <p:nvPr>
            <p:ph idx="1"/>
          </p:nvPr>
        </p:nvSpPr>
        <p:spPr>
          <a:xfrm>
            <a:off x="1517904" y="2970222"/>
            <a:ext cx="4512857" cy="3128825"/>
          </a:xfrm>
        </p:spPr>
        <p:txBody>
          <a:bodyPr vert="horz" lIns="91440" tIns="45720" rIns="91440" bIns="45720" rtlCol="0" anchor="t">
            <a:normAutofit fontScale="92500" lnSpcReduction="20000"/>
          </a:bodyPr>
          <a:lstStyle/>
          <a:p>
            <a:r>
              <a:rPr lang="en-US" dirty="0">
                <a:ea typeface="+mn-lt"/>
                <a:cs typeface="+mn-lt"/>
              </a:rPr>
              <a:t>Univariate Analysis</a:t>
            </a:r>
            <a:endParaRPr lang="en-US" dirty="0"/>
          </a:p>
          <a:p>
            <a:r>
              <a:rPr lang="en-US" dirty="0">
                <a:ea typeface="+mn-lt"/>
                <a:cs typeface="+mn-lt"/>
              </a:rPr>
              <a:t>Bivariate Analysis</a:t>
            </a:r>
            <a:endParaRPr lang="en-US" dirty="0"/>
          </a:p>
          <a:p>
            <a:r>
              <a:rPr lang="en-US" dirty="0">
                <a:ea typeface="+mn-lt"/>
                <a:cs typeface="+mn-lt"/>
              </a:rPr>
              <a:t>Multivariate Analysis</a:t>
            </a:r>
            <a:endParaRPr lang="en-US" dirty="0"/>
          </a:p>
          <a:p>
            <a:r>
              <a:rPr lang="en-US" dirty="0">
                <a:ea typeface="+mn-lt"/>
                <a:cs typeface="+mn-lt"/>
              </a:rPr>
              <a:t>Time Series Analysis</a:t>
            </a:r>
            <a:endParaRPr lang="en-US" dirty="0"/>
          </a:p>
          <a:p>
            <a:r>
              <a:rPr lang="en-US" dirty="0">
                <a:ea typeface="+mn-lt"/>
                <a:cs typeface="+mn-lt"/>
              </a:rPr>
              <a:t>Missing Data Analysis</a:t>
            </a:r>
            <a:endParaRPr lang="en-US" dirty="0"/>
          </a:p>
          <a:p>
            <a:r>
              <a:rPr lang="en-US" dirty="0">
                <a:ea typeface="+mn-lt"/>
                <a:cs typeface="+mn-lt"/>
              </a:rPr>
              <a:t>Outlier Analysis</a:t>
            </a:r>
            <a:endParaRPr lang="en-US"/>
          </a:p>
          <a:p>
            <a:r>
              <a:rPr lang="en-US" dirty="0">
                <a:ea typeface="+mn-lt"/>
                <a:cs typeface="+mn-lt"/>
              </a:rPr>
              <a:t>Data Visualization</a:t>
            </a: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6C04A6B9-FA3A-E1E4-FC31-13D52BFD74D0}"/>
              </a:ext>
            </a:extLst>
          </p:cNvPr>
          <p:cNvPicPr>
            <a:picLocks noChangeAspect="1"/>
          </p:cNvPicPr>
          <p:nvPr/>
        </p:nvPicPr>
        <p:blipFill>
          <a:blip r:embed="rId2"/>
          <a:stretch>
            <a:fillRect/>
          </a:stretch>
        </p:blipFill>
        <p:spPr>
          <a:xfrm>
            <a:off x="7815800" y="1517903"/>
            <a:ext cx="1923968" cy="2149686"/>
          </a:xfrm>
          <a:prstGeom prst="rect">
            <a:avLst/>
          </a:prstGeom>
        </p:spPr>
      </p:pic>
      <p:pic>
        <p:nvPicPr>
          <p:cNvPr id="6" name="Picture 5" descr="A screenshot of a graph">
            <a:extLst>
              <a:ext uri="{FF2B5EF4-FFF2-40B4-BE49-F238E27FC236}">
                <a16:creationId xmlns:a16="http://schemas.microsoft.com/office/drawing/2014/main" id="{FCF2390F-01CC-43C0-8067-C378E2B054B0}"/>
              </a:ext>
            </a:extLst>
          </p:cNvPr>
          <p:cNvPicPr>
            <a:picLocks noChangeAspect="1"/>
          </p:cNvPicPr>
          <p:nvPr/>
        </p:nvPicPr>
        <p:blipFill>
          <a:blip r:embed="rId3"/>
          <a:stretch>
            <a:fillRect/>
          </a:stretch>
        </p:blipFill>
        <p:spPr>
          <a:xfrm>
            <a:off x="7781774" y="3988993"/>
            <a:ext cx="1992018" cy="2091358"/>
          </a:xfrm>
          <a:prstGeom prst="rect">
            <a:avLst/>
          </a:prstGeom>
        </p:spPr>
      </p:pic>
      <p:sp>
        <p:nvSpPr>
          <p:cNvPr id="4" name="Slide Number Placeholder 3">
            <a:extLst>
              <a:ext uri="{FF2B5EF4-FFF2-40B4-BE49-F238E27FC236}">
                <a16:creationId xmlns:a16="http://schemas.microsoft.com/office/drawing/2014/main" id="{D4E399C3-1025-C93D-56A4-0EC8B58E7897}"/>
              </a:ext>
            </a:extLst>
          </p:cNvPr>
          <p:cNvSpPr>
            <a:spLocks noGrp="1"/>
          </p:cNvSpPr>
          <p:nvPr>
            <p:ph type="sldNum" sz="quarter" idx="12"/>
          </p:nvPr>
        </p:nvSpPr>
        <p:spPr>
          <a:xfrm>
            <a:off x="10899648" y="6400800"/>
            <a:ext cx="530352" cy="365125"/>
          </a:xfrm>
        </p:spPr>
        <p:txBody>
          <a:bodyPr vert="horz" lIns="91440" tIns="45720" rIns="91440" bIns="45720" rtlCol="0">
            <a:normAutofit/>
          </a:bodyPr>
          <a:lstStyle/>
          <a:p>
            <a:pPr>
              <a:spcAft>
                <a:spcPts val="600"/>
              </a:spcAft>
            </a:pPr>
            <a:fld id="{CB1E4CB7-CB13-4810-BF18-BE31AFC64F93}" type="slidenum">
              <a:rPr lang="en-US" smtClean="0"/>
              <a:pPr>
                <a:spcAft>
                  <a:spcPts val="600"/>
                </a:spcAft>
              </a:pPr>
              <a:t>11</a:t>
            </a:fld>
            <a:endParaRPr lang="en-US"/>
          </a:p>
        </p:txBody>
      </p:sp>
    </p:spTree>
    <p:extLst>
      <p:ext uri="{BB962C8B-B14F-4D97-AF65-F5344CB8AC3E}">
        <p14:creationId xmlns:p14="http://schemas.microsoft.com/office/powerpoint/2010/main" val="30631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a:normAutofit/>
          </a:bodyPr>
          <a:lstStyle/>
          <a:p>
            <a:r>
              <a:rPr lang="en-US" dirty="0">
                <a:ea typeface="+mj-lt"/>
                <a:cs typeface="+mj-lt"/>
              </a:rPr>
              <a:t>Feature Engineering</a:t>
            </a:r>
            <a:endParaRPr lang="en-US" dirty="0"/>
          </a:p>
        </p:txBody>
      </p:sp>
      <p:sp>
        <p:nvSpPr>
          <p:cNvPr id="3" name="Content Placeholder"/>
          <p:cNvSpPr>
            <a:spLocks noGrp="1"/>
          </p:cNvSpPr>
          <p:nvPr>
            <p:ph idx="1"/>
          </p:nvPr>
        </p:nvSpPr>
        <p:spPr>
          <a:xfrm>
            <a:off x="1517904" y="2970222"/>
            <a:ext cx="4512857" cy="3128825"/>
          </a:xfrm>
        </p:spPr>
        <p:txBody>
          <a:bodyPr vert="horz" lIns="91440" tIns="45720" rIns="91440" bIns="45720" rtlCol="0" anchor="t">
            <a:normAutofit/>
          </a:bodyPr>
          <a:lstStyle/>
          <a:p>
            <a:r>
              <a:rPr lang="en-US" dirty="0">
                <a:ea typeface="+mn-lt"/>
                <a:cs typeface="+mn-lt"/>
              </a:rPr>
              <a:t>Feature Creation</a:t>
            </a:r>
            <a:endParaRPr lang="en-US" dirty="0"/>
          </a:p>
          <a:p>
            <a:pPr>
              <a:buClr>
                <a:srgbClr val="2ABB21"/>
              </a:buClr>
            </a:pPr>
            <a:r>
              <a:rPr lang="en-US" sz="1300" dirty="0">
                <a:solidFill>
                  <a:srgbClr val="212529"/>
                </a:solidFill>
                <a:ea typeface="+mn-lt"/>
                <a:cs typeface="+mn-lt"/>
              </a:rPr>
              <a:t>Creating features involves identifying the variables that will be most useful in the predictive model. It can be Domain-Specific, Data-Driven or Synthetic</a:t>
            </a:r>
            <a:endParaRPr lang="en-US" dirty="0">
              <a:solidFill>
                <a:srgbClr val="000000"/>
              </a:solidFill>
              <a:ea typeface="+mn-lt"/>
              <a:cs typeface="+mn-lt"/>
            </a:endParaRPr>
          </a:p>
          <a:p>
            <a:pPr lvl="1"/>
            <a:r>
              <a:rPr lang="en-US" sz="1000" b="1" dirty="0">
                <a:solidFill>
                  <a:srgbClr val="212121"/>
                </a:solidFill>
                <a:ea typeface="+mn-lt"/>
                <a:cs typeface="+mn-lt"/>
              </a:rPr>
              <a:t>HomePlanet</a:t>
            </a:r>
            <a:r>
              <a:rPr lang="en-US" sz="1000" dirty="0">
                <a:solidFill>
                  <a:srgbClr val="212121"/>
                </a:solidFill>
                <a:ea typeface="+mn-lt"/>
                <a:cs typeface="+mn-lt"/>
              </a:rPr>
              <a:t> - The planet the passenger departed from, typically their planet of permanent residence.</a:t>
            </a:r>
            <a:endParaRPr lang="en-US" dirty="0"/>
          </a:p>
          <a:p>
            <a:pPr lvl="1"/>
            <a:r>
              <a:rPr lang="en-US" sz="1000" b="1" dirty="0">
                <a:solidFill>
                  <a:srgbClr val="212121"/>
                </a:solidFill>
                <a:ea typeface="+mn-lt"/>
                <a:cs typeface="+mn-lt"/>
              </a:rPr>
              <a:t>CryoSleep</a:t>
            </a:r>
            <a:r>
              <a:rPr lang="en-US" sz="1000" dirty="0">
                <a:solidFill>
                  <a:srgbClr val="212121"/>
                </a:solidFill>
                <a:ea typeface="+mn-lt"/>
                <a:cs typeface="+mn-lt"/>
              </a:rPr>
              <a:t> - Indicates whether the passenger elected to be put into suspended animation for the duration of the voyage. Passengers in </a:t>
            </a:r>
            <a:r>
              <a:rPr lang="en-US" sz="1000" err="1">
                <a:solidFill>
                  <a:srgbClr val="212121"/>
                </a:solidFill>
                <a:ea typeface="+mn-lt"/>
                <a:cs typeface="+mn-lt"/>
              </a:rPr>
              <a:t>cryosleep</a:t>
            </a:r>
            <a:r>
              <a:rPr lang="en-US" sz="1000" dirty="0">
                <a:solidFill>
                  <a:srgbClr val="212121"/>
                </a:solidFill>
                <a:ea typeface="+mn-lt"/>
                <a:cs typeface="+mn-lt"/>
              </a:rPr>
              <a:t> are confined to their cabins.</a:t>
            </a:r>
            <a:endParaRPr lang="en-US" dirty="0"/>
          </a:p>
          <a:p>
            <a:pPr lvl="1"/>
            <a:r>
              <a:rPr lang="en-US" sz="1000" b="1" dirty="0">
                <a:solidFill>
                  <a:srgbClr val="212121"/>
                </a:solidFill>
                <a:ea typeface="+mn-lt"/>
                <a:cs typeface="+mn-lt"/>
              </a:rPr>
              <a:t>Age</a:t>
            </a:r>
            <a:r>
              <a:rPr lang="en-US" sz="1000" dirty="0">
                <a:solidFill>
                  <a:srgbClr val="212121"/>
                </a:solidFill>
                <a:ea typeface="+mn-lt"/>
                <a:cs typeface="+mn-lt"/>
              </a:rPr>
              <a:t> - The age of the passenger.</a:t>
            </a:r>
            <a:endParaRPr lang="en-US" dirty="0">
              <a:ea typeface="+mn-lt"/>
              <a:cs typeface="+mn-lt"/>
            </a:endParaRPr>
          </a:p>
          <a:p>
            <a:pPr lvl="1"/>
            <a:r>
              <a:rPr lang="en-US" sz="1000" b="1" dirty="0">
                <a:solidFill>
                  <a:srgbClr val="212121"/>
                </a:solidFill>
                <a:ea typeface="+mn-lt"/>
                <a:cs typeface="+mn-lt"/>
              </a:rPr>
              <a:t>Transported - </a:t>
            </a:r>
            <a:r>
              <a:rPr lang="en-US" sz="1000" dirty="0">
                <a:solidFill>
                  <a:srgbClr val="212121"/>
                </a:solidFill>
                <a:ea typeface="+mn-lt"/>
                <a:cs typeface="+mn-lt"/>
              </a:rPr>
              <a:t>Whether the passenger was transported to another dimension. This is the target, the column you are trying to predict.</a:t>
            </a:r>
            <a:endParaRPr lang="en-US" dirty="0">
              <a:ea typeface="+mn-lt"/>
              <a:cs typeface="+mn-lt"/>
            </a:endParaRPr>
          </a:p>
          <a:p>
            <a:pPr lvl="1">
              <a:buClr>
                <a:srgbClr val="2ABB21"/>
              </a:buClr>
            </a:pPr>
            <a:endParaRPr lang="en-US" sz="1000" dirty="0">
              <a:solidFill>
                <a:srgbClr val="212121"/>
              </a:solidFill>
            </a:endParaRPr>
          </a:p>
          <a:p>
            <a:pPr lvl="2" indent="-365760">
              <a:buClr>
                <a:srgbClr val="2ABB21"/>
              </a:buClr>
              <a:buFont typeface="Wingdings" panose="020B0504020202020204" pitchFamily="34" charset="0"/>
              <a:buChar char="§"/>
            </a:pPr>
            <a:endParaRPr lang="en-US" sz="1900" dirty="0">
              <a:solidFill>
                <a:srgbClr val="212121"/>
              </a:solidFill>
              <a:ea typeface="+mn-lt"/>
              <a:cs typeface="+mn-lt"/>
            </a:endParaRPr>
          </a:p>
          <a:p>
            <a:endParaRPr lang="en-US" dirty="0"/>
          </a:p>
          <a:p>
            <a:endParaRPr lang="en-US" dirty="0"/>
          </a:p>
        </p:txBody>
      </p:sp>
      <p:pic>
        <p:nvPicPr>
          <p:cNvPr id="11" name="Picture 10" descr="Feature Engineering in Machine Learning - What is it, Techniques">
            <a:extLst>
              <a:ext uri="{FF2B5EF4-FFF2-40B4-BE49-F238E27FC236}">
                <a16:creationId xmlns:a16="http://schemas.microsoft.com/office/drawing/2014/main" id="{8B5B1A40-5A10-A731-9F04-6DEDDD040AAD}"/>
              </a:ext>
            </a:extLst>
          </p:cNvPr>
          <p:cNvPicPr>
            <a:picLocks noChangeAspect="1"/>
          </p:cNvPicPr>
          <p:nvPr/>
        </p:nvPicPr>
        <p:blipFill>
          <a:blip r:embed="rId2"/>
          <a:stretch>
            <a:fillRect/>
          </a:stretch>
        </p:blipFill>
        <p:spPr>
          <a:xfrm>
            <a:off x="6857999" y="2694999"/>
            <a:ext cx="3839571" cy="2226950"/>
          </a:xfrm>
          <a:prstGeom prst="rect">
            <a:avLst/>
          </a:prstGeom>
        </p:spPr>
      </p:pic>
      <p:sp>
        <p:nvSpPr>
          <p:cNvPr id="4" name="Slide Number Placeholder 3">
            <a:extLst>
              <a:ext uri="{FF2B5EF4-FFF2-40B4-BE49-F238E27FC236}">
                <a16:creationId xmlns:a16="http://schemas.microsoft.com/office/drawing/2014/main" id="{8B135BC3-44AF-FA78-6D63-5A3FD59EC1DF}"/>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12</a:t>
            </a:fld>
            <a:endParaRPr lang="en-US"/>
          </a:p>
        </p:txBody>
      </p:sp>
    </p:spTree>
    <p:extLst>
      <p:ext uri="{BB962C8B-B14F-4D97-AF65-F5344CB8AC3E}">
        <p14:creationId xmlns:p14="http://schemas.microsoft.com/office/powerpoint/2010/main" val="37944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29061B-887A-A76B-D91D-7942B0D2D127}"/>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4F6CF860-527D-3282-6540-3FBE0A1F9564}"/>
              </a:ext>
            </a:extLst>
          </p:cNvPr>
          <p:cNvSpPr>
            <a:spLocks noGrp="1"/>
          </p:cNvSpPr>
          <p:nvPr>
            <p:ph type="ctrTitle"/>
          </p:nvPr>
        </p:nvSpPr>
        <p:spPr>
          <a:xfrm>
            <a:off x="1517904" y="1517903"/>
            <a:ext cx="4512858" cy="1345115"/>
          </a:xfrm>
        </p:spPr>
        <p:txBody>
          <a:bodyPr>
            <a:normAutofit/>
          </a:bodyPr>
          <a:lstStyle/>
          <a:p>
            <a:r>
              <a:rPr lang="en-US" dirty="0">
                <a:ea typeface="+mj-lt"/>
                <a:cs typeface="+mj-lt"/>
              </a:rPr>
              <a:t>Feature Engineering</a:t>
            </a:r>
            <a:endParaRPr lang="en-US" dirty="0"/>
          </a:p>
        </p:txBody>
      </p:sp>
      <p:sp>
        <p:nvSpPr>
          <p:cNvPr id="3" name="Content Placeholder">
            <a:extLst>
              <a:ext uri="{FF2B5EF4-FFF2-40B4-BE49-F238E27FC236}">
                <a16:creationId xmlns:a16="http://schemas.microsoft.com/office/drawing/2014/main" id="{2F5298F9-E612-6BE3-1502-B129CEB94904}"/>
              </a:ext>
            </a:extLst>
          </p:cNvPr>
          <p:cNvSpPr>
            <a:spLocks noGrp="1"/>
          </p:cNvSpPr>
          <p:nvPr>
            <p:ph idx="1"/>
          </p:nvPr>
        </p:nvSpPr>
        <p:spPr>
          <a:xfrm>
            <a:off x="1517904" y="2970222"/>
            <a:ext cx="4512857" cy="3128825"/>
          </a:xfrm>
        </p:spPr>
        <p:txBody>
          <a:bodyPr vert="horz" lIns="91440" tIns="45720" rIns="91440" bIns="45720" rtlCol="0" anchor="t">
            <a:normAutofit fontScale="47500" lnSpcReduction="20000"/>
          </a:bodyPr>
          <a:lstStyle/>
          <a:p>
            <a:pPr>
              <a:lnSpc>
                <a:spcPct val="95000"/>
              </a:lnSpc>
            </a:pPr>
            <a:r>
              <a:rPr lang="en-US" sz="3800" dirty="0">
                <a:ea typeface="+mn-lt"/>
                <a:cs typeface="+mn-lt"/>
              </a:rPr>
              <a:t>Transformations</a:t>
            </a:r>
          </a:p>
          <a:p>
            <a:pPr>
              <a:lnSpc>
                <a:spcPct val="95000"/>
              </a:lnSpc>
              <a:buClr>
                <a:srgbClr val="2ABB21"/>
              </a:buClr>
            </a:pPr>
            <a:r>
              <a:rPr lang="en-US" sz="1800" dirty="0">
                <a:ea typeface="+mn-lt"/>
                <a:cs typeface="+mn-lt"/>
              </a:rPr>
              <a:t>Transformation involves manipulating the predictor variables to improve model performance; e.g. ensuring the model is flexible in the variety of data it can ingest; ensuring variables are on the same scale, making the model easier to understand; improving accuracy; and avoiding computational errors by ensuring all features are within an acceptable range for the model. </a:t>
            </a:r>
          </a:p>
          <a:p>
            <a:pPr lvl="2" indent="-365760">
              <a:lnSpc>
                <a:spcPct val="95000"/>
              </a:lnSpc>
              <a:buFont typeface="Wingdings" panose="020B0504020202020204" pitchFamily="34" charset="0"/>
              <a:buChar char="§"/>
            </a:pPr>
            <a:r>
              <a:rPr lang="en-US" sz="2100" dirty="0">
                <a:ea typeface="+mn-lt"/>
                <a:cs typeface="+mn-lt"/>
              </a:rPr>
              <a:t>Normalization: Rescaling the features to have a similar range, such as between 0 and 1, to prevent some features from dominating others.</a:t>
            </a:r>
            <a:endParaRPr lang="en-US" sz="2100" i="0"/>
          </a:p>
          <a:p>
            <a:pPr lvl="2" indent="-365760">
              <a:lnSpc>
                <a:spcPct val="95000"/>
              </a:lnSpc>
              <a:buFont typeface="Wingdings" panose="020B0504020202020204" pitchFamily="34" charset="0"/>
              <a:buChar char="§"/>
            </a:pPr>
            <a:r>
              <a:rPr lang="en-US" sz="2100" dirty="0">
                <a:ea typeface="+mn-lt"/>
                <a:cs typeface="+mn-lt"/>
              </a:rPr>
              <a:t>Scaling: Scaling is a technique used to transform numerical variables to have a similar scale, so that they can be compared more easily. Rescaling the features to have a similar scale, such as having a standard deviation of 1, to make sure the model considers all features equally.</a:t>
            </a:r>
            <a:endParaRPr lang="en-US" sz="2100" i="0" dirty="0">
              <a:ea typeface="+mn-lt"/>
              <a:cs typeface="+mn-lt"/>
            </a:endParaRPr>
          </a:p>
          <a:p>
            <a:pPr lvl="2" indent="-365760">
              <a:lnSpc>
                <a:spcPct val="95000"/>
              </a:lnSpc>
              <a:buFont typeface="Wingdings" panose="020B0504020202020204" pitchFamily="34" charset="0"/>
              <a:buChar char="§"/>
            </a:pPr>
            <a:r>
              <a:rPr lang="en-US" sz="2100" dirty="0">
                <a:ea typeface="+mn-lt"/>
                <a:cs typeface="+mn-lt"/>
              </a:rPr>
              <a:t>Encoding: Transforming categorical features into a numerical representation. Examples are one-hot encoding and label encoding.</a:t>
            </a:r>
            <a:endParaRPr lang="en-US" sz="2100" i="0"/>
          </a:p>
          <a:p>
            <a:pPr lvl="2" indent="-365760">
              <a:lnSpc>
                <a:spcPct val="95000"/>
              </a:lnSpc>
              <a:buFont typeface="Wingdings" panose="020B0504020202020204" pitchFamily="34" charset="0"/>
              <a:buChar char="§"/>
            </a:pPr>
            <a:r>
              <a:rPr lang="en-US" sz="2100" dirty="0">
                <a:ea typeface="+mn-lt"/>
                <a:cs typeface="+mn-lt"/>
              </a:rPr>
              <a:t>Transformation: Transforming the features using mathematical operations to change the distribution or scale of the features. Examples are logarithmic, square root, and reciprocal transformations.</a:t>
            </a:r>
            <a:endParaRPr lang="en-US" sz="2100" i="0" dirty="0">
              <a:ea typeface="+mn-lt"/>
              <a:cs typeface="+mn-lt"/>
            </a:endParaRPr>
          </a:p>
          <a:p>
            <a:pPr lvl="2" indent="-365760">
              <a:lnSpc>
                <a:spcPct val="95000"/>
              </a:lnSpc>
              <a:buClr>
                <a:srgbClr val="2ABB21"/>
              </a:buClr>
              <a:buFont typeface="Wingdings" panose="020B0504020202020204" pitchFamily="34" charset="0"/>
              <a:buChar char="§"/>
            </a:pPr>
            <a:endParaRPr lang="en-US" sz="700">
              <a:ea typeface="+mn-lt"/>
              <a:cs typeface="+mn-lt"/>
            </a:endParaRPr>
          </a:p>
          <a:p>
            <a:pPr>
              <a:lnSpc>
                <a:spcPct val="95000"/>
              </a:lnSpc>
            </a:pPr>
            <a:endParaRPr lang="en-US" sz="700"/>
          </a:p>
          <a:p>
            <a:pPr>
              <a:lnSpc>
                <a:spcPct val="95000"/>
              </a:lnSpc>
            </a:pPr>
            <a:endParaRPr lang="en-US" sz="700"/>
          </a:p>
        </p:txBody>
      </p:sp>
      <p:pic>
        <p:nvPicPr>
          <p:cNvPr id="11" name="Picture 10" descr="Feature Engineering in Machine Learning - What is it, Techniques">
            <a:extLst>
              <a:ext uri="{FF2B5EF4-FFF2-40B4-BE49-F238E27FC236}">
                <a16:creationId xmlns:a16="http://schemas.microsoft.com/office/drawing/2014/main" id="{17CD3AC5-7AED-4E9D-EB38-29E46E259204}"/>
              </a:ext>
            </a:extLst>
          </p:cNvPr>
          <p:cNvPicPr>
            <a:picLocks noChangeAspect="1"/>
          </p:cNvPicPr>
          <p:nvPr/>
        </p:nvPicPr>
        <p:blipFill>
          <a:blip r:embed="rId2"/>
          <a:stretch>
            <a:fillRect/>
          </a:stretch>
        </p:blipFill>
        <p:spPr>
          <a:xfrm>
            <a:off x="6857999" y="2694999"/>
            <a:ext cx="3839571" cy="2226950"/>
          </a:xfrm>
          <a:prstGeom prst="rect">
            <a:avLst/>
          </a:prstGeom>
        </p:spPr>
      </p:pic>
      <p:sp>
        <p:nvSpPr>
          <p:cNvPr id="4" name="Slide Number Placeholder 3">
            <a:extLst>
              <a:ext uri="{FF2B5EF4-FFF2-40B4-BE49-F238E27FC236}">
                <a16:creationId xmlns:a16="http://schemas.microsoft.com/office/drawing/2014/main" id="{43B55B15-FB87-A1BE-C077-272DE1A8800A}"/>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13</a:t>
            </a:fld>
            <a:endParaRPr lang="en-US"/>
          </a:p>
        </p:txBody>
      </p:sp>
    </p:spTree>
    <p:extLst>
      <p:ext uri="{BB962C8B-B14F-4D97-AF65-F5344CB8AC3E}">
        <p14:creationId xmlns:p14="http://schemas.microsoft.com/office/powerpoint/2010/main" val="268651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0A4092-3AD1-633E-9384-4595E16FEC2C}"/>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92D3B9F-AD52-ACCA-1E5C-20B3D93FA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90334A6-5D3D-DBBE-6D86-859C07567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B894A8CB-D229-E7C7-DF1B-D4DA982A7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6A454A04-0331-95D3-1269-1B39BA04CA5F}"/>
              </a:ext>
            </a:extLst>
          </p:cNvPr>
          <p:cNvSpPr>
            <a:spLocks noGrp="1"/>
          </p:cNvSpPr>
          <p:nvPr>
            <p:ph type="ctrTitle"/>
          </p:nvPr>
        </p:nvSpPr>
        <p:spPr>
          <a:xfrm>
            <a:off x="1517904" y="1517903"/>
            <a:ext cx="4512858" cy="1345115"/>
          </a:xfrm>
        </p:spPr>
        <p:txBody>
          <a:bodyPr>
            <a:normAutofit/>
          </a:bodyPr>
          <a:lstStyle/>
          <a:p>
            <a:r>
              <a:rPr lang="en-US" dirty="0">
                <a:ea typeface="+mj-lt"/>
                <a:cs typeface="+mj-lt"/>
              </a:rPr>
              <a:t>Feature Engineering</a:t>
            </a:r>
            <a:endParaRPr lang="en-US" dirty="0"/>
          </a:p>
        </p:txBody>
      </p:sp>
      <p:sp>
        <p:nvSpPr>
          <p:cNvPr id="3" name="Content Placeholder">
            <a:extLst>
              <a:ext uri="{FF2B5EF4-FFF2-40B4-BE49-F238E27FC236}">
                <a16:creationId xmlns:a16="http://schemas.microsoft.com/office/drawing/2014/main" id="{5DE5C5DF-4A85-9D1E-2594-D7D8B71E66CF}"/>
              </a:ext>
            </a:extLst>
          </p:cNvPr>
          <p:cNvSpPr>
            <a:spLocks noGrp="1"/>
          </p:cNvSpPr>
          <p:nvPr>
            <p:ph idx="1"/>
          </p:nvPr>
        </p:nvSpPr>
        <p:spPr>
          <a:xfrm>
            <a:off x="1517904" y="2970222"/>
            <a:ext cx="4512857" cy="3128825"/>
          </a:xfrm>
        </p:spPr>
        <p:txBody>
          <a:bodyPr vert="horz" lIns="91440" tIns="45720" rIns="91440" bIns="45720" rtlCol="0" anchor="t">
            <a:normAutofit fontScale="25000" lnSpcReduction="20000"/>
          </a:bodyPr>
          <a:lstStyle/>
          <a:p>
            <a:pPr>
              <a:lnSpc>
                <a:spcPct val="95000"/>
              </a:lnSpc>
            </a:pPr>
            <a:r>
              <a:rPr lang="en-US" sz="8000" dirty="0">
                <a:ea typeface="+mn-lt"/>
                <a:cs typeface="+mn-lt"/>
              </a:rPr>
              <a:t>Feature Extraction</a:t>
            </a:r>
          </a:p>
          <a:p>
            <a:pPr>
              <a:lnSpc>
                <a:spcPct val="95000"/>
              </a:lnSpc>
              <a:buClr>
                <a:srgbClr val="2ABB21"/>
              </a:buClr>
            </a:pPr>
            <a:r>
              <a:rPr lang="en-US" sz="4000" dirty="0">
                <a:ea typeface="+mn-lt"/>
                <a:cs typeface="+mn-lt"/>
              </a:rPr>
              <a:t>Feature Extraction is the process of creating new features from existing ones to provide more relevant information to the machine learning model. This is done by transforming, combining, or aggregating existing features.</a:t>
            </a:r>
          </a:p>
          <a:p>
            <a:pPr>
              <a:buClr>
                <a:srgbClr val="2ABB21"/>
              </a:buClr>
              <a:buFont typeface="Avenir Next LT Pro"/>
              <a:buChar char="+"/>
            </a:pPr>
            <a:r>
              <a:rPr lang="en-US" sz="4000" dirty="0">
                <a:ea typeface="+mn-lt"/>
                <a:cs typeface="+mn-lt"/>
              </a:rPr>
              <a:t>Dimensionality Reduction: Reducing the number of features by transforming the data into a lower-dimensional space while retaining important information. Examples are PCA and t-SNE.</a:t>
            </a:r>
          </a:p>
          <a:p>
            <a:pPr>
              <a:buClr>
                <a:srgbClr val="2ABB21"/>
              </a:buClr>
              <a:buFont typeface="Avenir Next LT Pro"/>
              <a:buChar char="+"/>
            </a:pPr>
            <a:r>
              <a:rPr lang="en-US" sz="4000" dirty="0">
                <a:ea typeface="+mn-lt"/>
                <a:cs typeface="+mn-lt"/>
              </a:rPr>
              <a:t>Feature Combination: Combining two or more existing features to create a new one. For example, the interaction between two features.</a:t>
            </a:r>
          </a:p>
          <a:p>
            <a:pPr>
              <a:buClr>
                <a:srgbClr val="2ABB21"/>
              </a:buClr>
              <a:buFont typeface="Avenir Next LT Pro"/>
              <a:buChar char="+"/>
            </a:pPr>
            <a:r>
              <a:rPr lang="en-US" sz="4000" dirty="0">
                <a:ea typeface="+mn-lt"/>
                <a:cs typeface="+mn-lt"/>
              </a:rPr>
              <a:t>Feature Aggregation: Aggregating features to create a new one. For example, calculating the mean, sum, or count of a set of features.</a:t>
            </a:r>
          </a:p>
          <a:p>
            <a:pPr lvl="2">
              <a:buNone/>
            </a:pPr>
            <a:endParaRPr lang="en-US" sz="2600" dirty="0">
              <a:latin typeface="Segoe UI"/>
              <a:cs typeface="Segoe UI"/>
            </a:endParaRPr>
          </a:p>
          <a:p>
            <a:pPr lvl="2">
              <a:buFont typeface="Avenir Next LT Pro" panose="020B0504020202020204" pitchFamily="34" charset="0"/>
              <a:buNone/>
            </a:pPr>
            <a:endParaRPr lang="en-US" sz="4400" dirty="0">
              <a:latin typeface="Avenir Next LT Pro"/>
              <a:ea typeface="+mn-lt"/>
              <a:cs typeface="Segoe UI"/>
            </a:endParaRPr>
          </a:p>
          <a:p>
            <a:pPr lvl="2">
              <a:buFont typeface="Avenir Next LT Pro" panose="020B0504020202020204" pitchFamily="34" charset="0"/>
              <a:buNone/>
            </a:pPr>
            <a:endParaRPr lang="en-US" sz="2600" dirty="0">
              <a:latin typeface="Segoe UI"/>
              <a:ea typeface="+mn-lt"/>
              <a:cs typeface="Segoe UI"/>
            </a:endParaRPr>
          </a:p>
          <a:p>
            <a:pPr lvl="2">
              <a:buFont typeface="Avenir Next LT Pro" panose="020B0504020202020204" pitchFamily="34" charset="0"/>
              <a:buNone/>
            </a:pPr>
            <a:endParaRPr lang="en-US" sz="2600" dirty="0">
              <a:latin typeface="Segoe UI"/>
              <a:ea typeface="+mn-lt"/>
              <a:cs typeface="Segoe UI"/>
            </a:endParaRPr>
          </a:p>
          <a:p>
            <a:pPr marL="365760" lvl="2" indent="0">
              <a:buFont typeface="Wingdings" panose="020B0504020202020204" pitchFamily="34" charset="0"/>
              <a:buNone/>
            </a:pPr>
            <a:endParaRPr lang="en-US" sz="1600" dirty="0">
              <a:ea typeface="+mn-lt"/>
              <a:cs typeface="+mn-lt"/>
            </a:endParaRPr>
          </a:p>
          <a:p>
            <a:pPr marL="274320" lvl="2" indent="0">
              <a:lnSpc>
                <a:spcPct val="95000"/>
              </a:lnSpc>
              <a:buNone/>
            </a:pPr>
            <a:r>
              <a:rPr lang="en-US" sz="1600" dirty="0">
                <a:ea typeface="+mn-lt"/>
                <a:cs typeface="+mn-lt"/>
              </a:rPr>
              <a:t>            </a:t>
            </a:r>
          </a:p>
          <a:p>
            <a:pPr lvl="2" indent="-365760">
              <a:lnSpc>
                <a:spcPct val="95000"/>
              </a:lnSpc>
              <a:buClr>
                <a:srgbClr val="2ABB21"/>
              </a:buClr>
              <a:buFont typeface="Wingdings" panose="020B0504020202020204" pitchFamily="34" charset="0"/>
              <a:buChar char="§"/>
            </a:pPr>
            <a:endParaRPr lang="en-US" sz="700">
              <a:ea typeface="+mn-lt"/>
              <a:cs typeface="+mn-lt"/>
            </a:endParaRPr>
          </a:p>
          <a:p>
            <a:pPr>
              <a:lnSpc>
                <a:spcPct val="95000"/>
              </a:lnSpc>
            </a:pPr>
            <a:endParaRPr lang="en-US" sz="700"/>
          </a:p>
          <a:p>
            <a:pPr>
              <a:lnSpc>
                <a:spcPct val="95000"/>
              </a:lnSpc>
            </a:pPr>
            <a:endParaRPr lang="en-US" sz="700"/>
          </a:p>
        </p:txBody>
      </p:sp>
      <p:pic>
        <p:nvPicPr>
          <p:cNvPr id="11" name="Picture 10" descr="Feature Engineering in Machine Learning - What is it, Techniques">
            <a:extLst>
              <a:ext uri="{FF2B5EF4-FFF2-40B4-BE49-F238E27FC236}">
                <a16:creationId xmlns:a16="http://schemas.microsoft.com/office/drawing/2014/main" id="{4994B47A-DB25-4D8D-9E24-A870C566670A}"/>
              </a:ext>
            </a:extLst>
          </p:cNvPr>
          <p:cNvPicPr>
            <a:picLocks noChangeAspect="1"/>
          </p:cNvPicPr>
          <p:nvPr/>
        </p:nvPicPr>
        <p:blipFill>
          <a:blip r:embed="rId2"/>
          <a:stretch>
            <a:fillRect/>
          </a:stretch>
        </p:blipFill>
        <p:spPr>
          <a:xfrm>
            <a:off x="6857999" y="2694999"/>
            <a:ext cx="3839571" cy="2226950"/>
          </a:xfrm>
          <a:prstGeom prst="rect">
            <a:avLst/>
          </a:prstGeom>
        </p:spPr>
      </p:pic>
      <p:sp>
        <p:nvSpPr>
          <p:cNvPr id="4" name="Slide Number Placeholder 3">
            <a:extLst>
              <a:ext uri="{FF2B5EF4-FFF2-40B4-BE49-F238E27FC236}">
                <a16:creationId xmlns:a16="http://schemas.microsoft.com/office/drawing/2014/main" id="{8216023F-0D96-BB95-52B1-4DE79A13CF5F}"/>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14</a:t>
            </a:fld>
            <a:endParaRPr lang="en-US"/>
          </a:p>
        </p:txBody>
      </p:sp>
    </p:spTree>
    <p:extLst>
      <p:ext uri="{BB962C8B-B14F-4D97-AF65-F5344CB8AC3E}">
        <p14:creationId xmlns:p14="http://schemas.microsoft.com/office/powerpoint/2010/main" val="279740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4A5BB-D4C7-42B4-912F-53F49A021C2B}"/>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46C7D63-B48D-5369-5997-6B0C9FAE8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df</a:t>
            </a:r>
            <a:r>
              <a:rPr lang="en-US" dirty="0"/>
              <a:t>['</a:t>
            </a:r>
            <a:r>
              <a:rPr lang="en-US" dirty="0" err="1"/>
              <a:t>previous_shot_successful</a:t>
            </a:r>
            <a:r>
              <a:rPr lang="en-US" dirty="0"/>
              <a:t>'] = </a:t>
            </a:r>
            <a:r>
              <a:rPr lang="en-US" dirty="0" err="1"/>
              <a:t>df</a:t>
            </a:r>
            <a:r>
              <a:rPr lang="en-US" dirty="0"/>
              <a:t>['</a:t>
            </a:r>
            <a:r>
              <a:rPr lang="en-US" dirty="0" err="1"/>
              <a:t>shot_made_flag</a:t>
            </a:r>
            <a:r>
              <a:rPr lang="en-US" dirty="0"/>
              <a:t>'].shift(1)</a:t>
            </a:r>
          </a:p>
          <a:p>
            <a:pPr algn="ctr"/>
            <a:r>
              <a:rPr lang="en-US" dirty="0" err="1"/>
              <a:t>df</a:t>
            </a:r>
            <a:r>
              <a:rPr lang="en-US" dirty="0"/>
              <a:t>['</a:t>
            </a:r>
            <a:r>
              <a:rPr lang="en-US" dirty="0" err="1"/>
              <a:t>previous_shot_successful</a:t>
            </a:r>
            <a:r>
              <a:rPr lang="en-US" dirty="0"/>
              <a:t>'].</a:t>
            </a:r>
            <a:r>
              <a:rPr lang="en-US" dirty="0" err="1"/>
              <a:t>fillna</a:t>
            </a:r>
            <a:r>
              <a:rPr lang="en-US" dirty="0"/>
              <a:t>(0,inplace=True)</a:t>
            </a:r>
          </a:p>
        </p:txBody>
      </p:sp>
      <p:sp>
        <p:nvSpPr>
          <p:cNvPr id="50" name="Rectangle 49">
            <a:extLst>
              <a:ext uri="{FF2B5EF4-FFF2-40B4-BE49-F238E27FC236}">
                <a16:creationId xmlns:a16="http://schemas.microsoft.com/office/drawing/2014/main" id="{D907E5C0-B4B1-C934-416D-7EAAB0C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3155886-0274-1EFF-66F6-EBBF5298B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E7DBE2ED-1681-AE00-7715-7B0CA7B2BD72}"/>
              </a:ext>
            </a:extLst>
          </p:cNvPr>
          <p:cNvSpPr>
            <a:spLocks noGrp="1"/>
          </p:cNvSpPr>
          <p:nvPr>
            <p:ph type="ctrTitle"/>
          </p:nvPr>
        </p:nvSpPr>
        <p:spPr>
          <a:xfrm>
            <a:off x="1517904" y="1517903"/>
            <a:ext cx="4512858" cy="1345115"/>
          </a:xfrm>
        </p:spPr>
        <p:txBody>
          <a:bodyPr>
            <a:normAutofit/>
          </a:bodyPr>
          <a:lstStyle/>
          <a:p>
            <a:r>
              <a:rPr lang="en-US" dirty="0">
                <a:ea typeface="+mj-lt"/>
                <a:cs typeface="+mj-lt"/>
              </a:rPr>
              <a:t>Feature Engineering</a:t>
            </a:r>
            <a:endParaRPr lang="en-US" dirty="0"/>
          </a:p>
        </p:txBody>
      </p:sp>
      <p:sp>
        <p:nvSpPr>
          <p:cNvPr id="3" name="Content Placeholder">
            <a:extLst>
              <a:ext uri="{FF2B5EF4-FFF2-40B4-BE49-F238E27FC236}">
                <a16:creationId xmlns:a16="http://schemas.microsoft.com/office/drawing/2014/main" id="{1A840A87-D645-1790-60A3-9A338D1D86F7}"/>
              </a:ext>
            </a:extLst>
          </p:cNvPr>
          <p:cNvSpPr>
            <a:spLocks noGrp="1"/>
          </p:cNvSpPr>
          <p:nvPr>
            <p:ph idx="1"/>
          </p:nvPr>
        </p:nvSpPr>
        <p:spPr>
          <a:xfrm>
            <a:off x="1517904" y="2970222"/>
            <a:ext cx="4512857" cy="3128825"/>
          </a:xfrm>
        </p:spPr>
        <p:txBody>
          <a:bodyPr vert="horz" lIns="91440" tIns="45720" rIns="91440" bIns="45720" rtlCol="0" anchor="t">
            <a:normAutofit fontScale="70000" lnSpcReduction="20000"/>
          </a:bodyPr>
          <a:lstStyle/>
          <a:p>
            <a:pPr>
              <a:lnSpc>
                <a:spcPct val="95000"/>
              </a:lnSpc>
            </a:pPr>
            <a:r>
              <a:rPr lang="en-US" sz="3800" dirty="0">
                <a:ea typeface="+mn-lt"/>
                <a:cs typeface="+mn-lt"/>
              </a:rPr>
              <a:t>Feature Selection</a:t>
            </a:r>
          </a:p>
          <a:p>
            <a:pPr lvl="2" indent="-274320">
              <a:lnSpc>
                <a:spcPct val="95000"/>
              </a:lnSpc>
              <a:buClr>
                <a:srgbClr val="2ABB21"/>
              </a:buClr>
              <a:buFont typeface="Wingdings" panose="020B0504020202020204" pitchFamily="34" charset="0"/>
              <a:buChar char="§"/>
            </a:pPr>
            <a:r>
              <a:rPr lang="en-US" sz="1900" dirty="0">
                <a:solidFill>
                  <a:srgbClr val="000000"/>
                </a:solidFill>
                <a:ea typeface="+mn-lt"/>
                <a:cs typeface="+mn-lt"/>
              </a:rPr>
              <a:t>Feature selection algorithms essentially analyze, judge, and rank various features to determine which features are irrelevant and should be removed, which features are redundant and should be removed, and which features are most useful for the model and should be prioritized.</a:t>
            </a:r>
          </a:p>
          <a:p>
            <a:pPr lvl="2">
              <a:lnSpc>
                <a:spcPct val="95000"/>
              </a:lnSpc>
              <a:buFont typeface="Wingdings" panose="020B0504020202020204" pitchFamily="34" charset="0"/>
              <a:buChar char="§"/>
            </a:pPr>
            <a:endParaRPr lang="en-US" sz="1900" dirty="0"/>
          </a:p>
          <a:p>
            <a:pPr>
              <a:buFont typeface="Avenir Next LT Pro"/>
              <a:buChar char="+"/>
            </a:pPr>
            <a:r>
              <a:rPr lang="en-US" sz="1500" b="1" dirty="0">
                <a:solidFill>
                  <a:srgbClr val="212121"/>
                </a:solidFill>
                <a:ea typeface="+mn-lt"/>
                <a:cs typeface="+mn-lt"/>
              </a:rPr>
              <a:t>Transported</a:t>
            </a:r>
            <a:r>
              <a:rPr lang="en-US" sz="1500" dirty="0">
                <a:solidFill>
                  <a:srgbClr val="212121"/>
                </a:solidFill>
                <a:ea typeface="+mn-lt"/>
                <a:cs typeface="+mn-lt"/>
              </a:rPr>
              <a:t> - Whether the passenger was transported to another dimension. This is the target, the column we are trying to predict.</a:t>
            </a:r>
            <a:endParaRPr lang="en-US" dirty="0"/>
          </a:p>
          <a:p>
            <a:pPr marL="365760" lvl="2" indent="0">
              <a:buNone/>
            </a:pPr>
            <a:endParaRPr lang="en-US" sz="1400" dirty="0">
              <a:latin typeface="Segoe UI"/>
              <a:cs typeface="Segoe UI"/>
            </a:endParaRPr>
          </a:p>
          <a:p>
            <a:pPr marL="365760" lvl="2" indent="0">
              <a:buFont typeface="Wingdings" panose="020B0504020202020204" pitchFamily="34" charset="0"/>
              <a:buNone/>
            </a:pPr>
            <a:endParaRPr lang="en-US" sz="1600" dirty="0">
              <a:ea typeface="+mn-lt"/>
              <a:cs typeface="+mn-lt"/>
            </a:endParaRPr>
          </a:p>
          <a:p>
            <a:pPr marL="274320" lvl="2" indent="0">
              <a:lnSpc>
                <a:spcPct val="95000"/>
              </a:lnSpc>
              <a:buNone/>
            </a:pPr>
            <a:r>
              <a:rPr lang="en-US" sz="1600" dirty="0">
                <a:ea typeface="+mn-lt"/>
                <a:cs typeface="+mn-lt"/>
              </a:rPr>
              <a:t>            </a:t>
            </a:r>
          </a:p>
          <a:p>
            <a:pPr lvl="2" indent="-365760">
              <a:lnSpc>
                <a:spcPct val="95000"/>
              </a:lnSpc>
              <a:buClr>
                <a:srgbClr val="2ABB21"/>
              </a:buClr>
              <a:buFont typeface="Wingdings" panose="020B0504020202020204" pitchFamily="34" charset="0"/>
              <a:buChar char="§"/>
            </a:pPr>
            <a:endParaRPr lang="en-US" sz="700">
              <a:ea typeface="+mn-lt"/>
              <a:cs typeface="+mn-lt"/>
            </a:endParaRPr>
          </a:p>
          <a:p>
            <a:pPr>
              <a:lnSpc>
                <a:spcPct val="95000"/>
              </a:lnSpc>
            </a:pPr>
            <a:endParaRPr lang="en-US" sz="700"/>
          </a:p>
          <a:p>
            <a:pPr>
              <a:lnSpc>
                <a:spcPct val="95000"/>
              </a:lnSpc>
            </a:pPr>
            <a:endParaRPr lang="en-US" sz="700"/>
          </a:p>
        </p:txBody>
      </p:sp>
      <p:pic>
        <p:nvPicPr>
          <p:cNvPr id="11" name="Picture 10" descr="Feature Engineering in Machine Learning - What is it, Techniques">
            <a:extLst>
              <a:ext uri="{FF2B5EF4-FFF2-40B4-BE49-F238E27FC236}">
                <a16:creationId xmlns:a16="http://schemas.microsoft.com/office/drawing/2014/main" id="{6DFD8970-6BB8-1FAB-3734-8A4176705C0D}"/>
              </a:ext>
            </a:extLst>
          </p:cNvPr>
          <p:cNvPicPr>
            <a:picLocks noChangeAspect="1"/>
          </p:cNvPicPr>
          <p:nvPr/>
        </p:nvPicPr>
        <p:blipFill>
          <a:blip r:embed="rId2"/>
          <a:stretch>
            <a:fillRect/>
          </a:stretch>
        </p:blipFill>
        <p:spPr>
          <a:xfrm>
            <a:off x="6857999" y="2694999"/>
            <a:ext cx="3839571" cy="2226950"/>
          </a:xfrm>
          <a:prstGeom prst="rect">
            <a:avLst/>
          </a:prstGeom>
        </p:spPr>
      </p:pic>
      <p:sp>
        <p:nvSpPr>
          <p:cNvPr id="4" name="Slide Number Placeholder 3">
            <a:extLst>
              <a:ext uri="{FF2B5EF4-FFF2-40B4-BE49-F238E27FC236}">
                <a16:creationId xmlns:a16="http://schemas.microsoft.com/office/drawing/2014/main" id="{EB7198BD-4CAA-3824-2886-00A17E13D0FE}"/>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15</a:t>
            </a:fld>
            <a:endParaRPr lang="en-US"/>
          </a:p>
        </p:txBody>
      </p:sp>
    </p:spTree>
    <p:extLst>
      <p:ext uri="{BB962C8B-B14F-4D97-AF65-F5344CB8AC3E}">
        <p14:creationId xmlns:p14="http://schemas.microsoft.com/office/powerpoint/2010/main" val="244548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605A1B-7D56-08D8-0D3F-0324CE65307C}"/>
            </a:ext>
          </a:extLst>
        </p:cNvPr>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1FB93F7C-6003-ACB5-0F16-1C344C73DE32}"/>
              </a:ext>
            </a:extLst>
          </p:cNvPr>
          <p:cNvSpPr>
            <a:spLocks noGrp="1"/>
          </p:cNvSpPr>
          <p:nvPr>
            <p:ph type="ctrTitle"/>
          </p:nvPr>
        </p:nvSpPr>
        <p:spPr>
          <a:xfrm>
            <a:off x="1517904" y="1517903"/>
            <a:ext cx="4512858" cy="1345115"/>
          </a:xfrm>
        </p:spPr>
        <p:txBody>
          <a:bodyPr>
            <a:normAutofit/>
          </a:bodyPr>
          <a:lstStyle/>
          <a:p>
            <a:r>
              <a:rPr lang="en-US" dirty="0">
                <a:cs typeface="Aharoni"/>
              </a:rPr>
              <a:t>Data Splitting</a:t>
            </a:r>
          </a:p>
        </p:txBody>
      </p:sp>
      <p:sp>
        <p:nvSpPr>
          <p:cNvPr id="3" name="Content Placeholder">
            <a:extLst>
              <a:ext uri="{FF2B5EF4-FFF2-40B4-BE49-F238E27FC236}">
                <a16:creationId xmlns:a16="http://schemas.microsoft.com/office/drawing/2014/main" id="{6AE77121-67D9-FAD6-6A79-8226BFED901A}"/>
              </a:ext>
            </a:extLst>
          </p:cNvPr>
          <p:cNvSpPr>
            <a:spLocks noGrp="1"/>
          </p:cNvSpPr>
          <p:nvPr>
            <p:ph idx="1"/>
          </p:nvPr>
        </p:nvSpPr>
        <p:spPr>
          <a:xfrm>
            <a:off x="1517904" y="2970222"/>
            <a:ext cx="4512857" cy="3128825"/>
          </a:xfrm>
        </p:spPr>
        <p:txBody>
          <a:bodyPr vert="horz" lIns="91440" tIns="45720" rIns="91440" bIns="45720" rtlCol="0" anchor="t">
            <a:normAutofit fontScale="92500" lnSpcReduction="20000"/>
          </a:bodyPr>
          <a:lstStyle/>
          <a:p>
            <a:pPr>
              <a:lnSpc>
                <a:spcPct val="95000"/>
              </a:lnSpc>
              <a:buClr>
                <a:srgbClr val="2ABB21"/>
              </a:buClr>
            </a:pPr>
            <a:r>
              <a:rPr lang="en-US" sz="1050" dirty="0">
                <a:ea typeface="+mn-lt"/>
                <a:cs typeface="+mn-lt"/>
              </a:rPr>
              <a:t>Data splitting comes into the picture when the given data is divided into two or more subsets so that a model can get trained, tested and evaluated. </a:t>
            </a:r>
          </a:p>
          <a:p>
            <a:pPr>
              <a:lnSpc>
                <a:spcPct val="95000"/>
              </a:lnSpc>
              <a:buClr>
                <a:srgbClr val="2ABB21"/>
              </a:buClr>
            </a:pPr>
            <a:r>
              <a:rPr lang="en-US" sz="1050" dirty="0">
                <a:ea typeface="+mn-lt"/>
                <a:cs typeface="+mn-lt"/>
              </a:rPr>
              <a:t>Training set: A subset of the main dataset will feed into the model so that that model can learn the data patterns. </a:t>
            </a:r>
          </a:p>
          <a:p>
            <a:pPr>
              <a:lnSpc>
                <a:spcPct val="95000"/>
              </a:lnSpc>
              <a:buClr>
                <a:srgbClr val="2ABB21"/>
              </a:buClr>
            </a:pPr>
            <a:r>
              <a:rPr lang="en-US" sz="1050" dirty="0">
                <a:ea typeface="+mn-lt"/>
                <a:cs typeface="+mn-lt"/>
              </a:rPr>
              <a:t>Validation Set: This set is used to understand the performance of the model in comparison to different models and hyperparameter choices. </a:t>
            </a:r>
          </a:p>
          <a:p>
            <a:pPr>
              <a:lnSpc>
                <a:spcPct val="95000"/>
              </a:lnSpc>
              <a:buClr>
                <a:srgbClr val="2ABB21"/>
              </a:buClr>
            </a:pPr>
            <a:r>
              <a:rPr lang="en-US" sz="1050" dirty="0">
                <a:ea typeface="+mn-lt"/>
                <a:cs typeface="+mn-lt"/>
              </a:rPr>
              <a:t>Test set: This set checks the final model’s accuracy</a:t>
            </a:r>
          </a:p>
          <a:p>
            <a:pPr marL="0" indent="0">
              <a:lnSpc>
                <a:spcPct val="95000"/>
              </a:lnSpc>
              <a:buClr>
                <a:srgbClr val="2ABB21"/>
              </a:buClr>
              <a:buNone/>
            </a:pPr>
            <a:r>
              <a:rPr lang="en-US" sz="1050" dirty="0">
                <a:ea typeface="+mn-lt"/>
                <a:cs typeface="+mn-lt"/>
              </a:rPr>
              <a:t>           .</a:t>
            </a:r>
            <a:endParaRPr lang="en-US" dirty="0"/>
          </a:p>
          <a:p>
            <a:pPr>
              <a:lnSpc>
                <a:spcPct val="95000"/>
              </a:lnSpc>
              <a:buClr>
                <a:srgbClr val="2ABB21"/>
              </a:buClr>
            </a:pPr>
            <a:endParaRPr lang="en-US" sz="600">
              <a:ea typeface="+mn-lt"/>
              <a:cs typeface="+mn-lt"/>
            </a:endParaRPr>
          </a:p>
          <a:p>
            <a:pPr>
              <a:lnSpc>
                <a:spcPct val="95000"/>
              </a:lnSpc>
              <a:buClr>
                <a:srgbClr val="2ABB21"/>
              </a:buClr>
            </a:pPr>
            <a:endParaRPr lang="en-US" sz="600">
              <a:ea typeface="+mn-lt"/>
              <a:cs typeface="+mn-lt"/>
            </a:endParaRPr>
          </a:p>
          <a:p>
            <a:pPr marL="342900" indent="-342900">
              <a:lnSpc>
                <a:spcPct val="95000"/>
              </a:lnSpc>
              <a:buClr>
                <a:srgbClr val="2ABB21"/>
              </a:buClr>
            </a:pPr>
            <a:endParaRPr lang="en-US" sz="600"/>
          </a:p>
          <a:p>
            <a:pPr>
              <a:lnSpc>
                <a:spcPct val="95000"/>
              </a:lnSpc>
              <a:buClr>
                <a:srgbClr val="2ABB21"/>
              </a:buClr>
            </a:pPr>
            <a:endParaRPr lang="en-US" sz="600">
              <a:ea typeface="+mn-lt"/>
              <a:cs typeface="+mn-lt"/>
            </a:endParaRPr>
          </a:p>
          <a:p>
            <a:pPr>
              <a:lnSpc>
                <a:spcPct val="95000"/>
              </a:lnSpc>
              <a:buClr>
                <a:srgbClr val="2ABB21"/>
              </a:buClr>
            </a:pPr>
            <a:endParaRPr lang="en-US" sz="600">
              <a:ea typeface="+mn-lt"/>
              <a:cs typeface="+mn-lt"/>
            </a:endParaRPr>
          </a:p>
          <a:p>
            <a:pPr lvl="3" indent="0">
              <a:lnSpc>
                <a:spcPct val="95000"/>
              </a:lnSpc>
              <a:buFont typeface="Wingdings" panose="020B0504020202020204" pitchFamily="34" charset="0"/>
              <a:buNone/>
            </a:pPr>
            <a:endParaRPr lang="en-US" sz="600">
              <a:ea typeface="+mn-lt"/>
              <a:cs typeface="+mn-lt"/>
            </a:endParaRPr>
          </a:p>
          <a:p>
            <a:pPr marL="365760" lvl="2" indent="0">
              <a:lnSpc>
                <a:spcPct val="95000"/>
              </a:lnSpc>
              <a:buFont typeface="Wingdings" panose="020B0504020202020204" pitchFamily="34" charset="0"/>
              <a:buNone/>
            </a:pPr>
            <a:endParaRPr lang="en-US" sz="600">
              <a:ea typeface="+mn-lt"/>
              <a:cs typeface="+mn-lt"/>
            </a:endParaRPr>
          </a:p>
          <a:p>
            <a:pPr marL="274320" lvl="2" indent="0">
              <a:lnSpc>
                <a:spcPct val="95000"/>
              </a:lnSpc>
              <a:buNone/>
            </a:pPr>
            <a:r>
              <a:rPr lang="en-US" sz="600" dirty="0">
                <a:ea typeface="+mn-lt"/>
                <a:cs typeface="+mn-lt"/>
              </a:rPr>
              <a:t>            </a:t>
            </a:r>
          </a:p>
          <a:p>
            <a:pPr lvl="2" indent="-365760">
              <a:lnSpc>
                <a:spcPct val="95000"/>
              </a:lnSpc>
              <a:buClr>
                <a:srgbClr val="2ABB21"/>
              </a:buClr>
              <a:buFont typeface="Wingdings" panose="020B0504020202020204" pitchFamily="34" charset="0"/>
              <a:buChar char="§"/>
            </a:pPr>
            <a:endParaRPr lang="en-US" sz="600">
              <a:ea typeface="+mn-lt"/>
              <a:cs typeface="+mn-lt"/>
            </a:endParaRPr>
          </a:p>
          <a:p>
            <a:pPr>
              <a:lnSpc>
                <a:spcPct val="95000"/>
              </a:lnSpc>
            </a:pPr>
            <a:endParaRPr lang="en-US" sz="600"/>
          </a:p>
          <a:p>
            <a:pPr>
              <a:lnSpc>
                <a:spcPct val="95000"/>
              </a:lnSpc>
            </a:pPr>
            <a:endParaRPr lang="en-US" sz="600"/>
          </a:p>
        </p:txBody>
      </p:sp>
      <p:sp>
        <p:nvSpPr>
          <p:cNvPr id="4" name="Slide Number Placeholder 3">
            <a:extLst>
              <a:ext uri="{FF2B5EF4-FFF2-40B4-BE49-F238E27FC236}">
                <a16:creationId xmlns:a16="http://schemas.microsoft.com/office/drawing/2014/main" id="{1C86C0C8-C80B-09BD-960E-55CAD16DEB46}"/>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16</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287F6C3C-A622-21AD-D9EA-12CB4F21B51C}"/>
              </a:ext>
            </a:extLst>
          </p:cNvPr>
          <p:cNvPicPr>
            <a:picLocks noChangeAspect="1"/>
          </p:cNvPicPr>
          <p:nvPr/>
        </p:nvPicPr>
        <p:blipFill>
          <a:blip r:embed="rId2"/>
          <a:stretch>
            <a:fillRect/>
          </a:stretch>
        </p:blipFill>
        <p:spPr>
          <a:xfrm>
            <a:off x="6031136" y="2579732"/>
            <a:ext cx="5334940" cy="2503466"/>
          </a:xfrm>
          <a:prstGeom prst="rect">
            <a:avLst/>
          </a:prstGeom>
        </p:spPr>
      </p:pic>
      <p:pic>
        <p:nvPicPr>
          <p:cNvPr id="6" name="Picture 5" descr="A close-up of a math equation&#10;&#10;Description automatically generated">
            <a:extLst>
              <a:ext uri="{FF2B5EF4-FFF2-40B4-BE49-F238E27FC236}">
                <a16:creationId xmlns:a16="http://schemas.microsoft.com/office/drawing/2014/main" id="{BFD733F9-E42F-A697-C803-24CAFDE1FC06}"/>
              </a:ext>
            </a:extLst>
          </p:cNvPr>
          <p:cNvPicPr>
            <a:picLocks noChangeAspect="1"/>
          </p:cNvPicPr>
          <p:nvPr/>
        </p:nvPicPr>
        <p:blipFill>
          <a:blip r:embed="rId3"/>
          <a:stretch>
            <a:fillRect/>
          </a:stretch>
        </p:blipFill>
        <p:spPr>
          <a:xfrm>
            <a:off x="1981066" y="4457498"/>
            <a:ext cx="1962150" cy="572439"/>
          </a:xfrm>
          <a:prstGeom prst="rect">
            <a:avLst/>
          </a:prstGeom>
        </p:spPr>
      </p:pic>
    </p:spTree>
    <p:extLst>
      <p:ext uri="{BB962C8B-B14F-4D97-AF65-F5344CB8AC3E}">
        <p14:creationId xmlns:p14="http://schemas.microsoft.com/office/powerpoint/2010/main" val="264090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2BFF57-864D-99D3-6AC0-62A26DAE0D57}"/>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B1FDCFEA-9B57-170A-4D6C-5B162E354454}"/>
              </a:ext>
            </a:extLst>
          </p:cNvPr>
          <p:cNvSpPr>
            <a:spLocks noGrp="1"/>
          </p:cNvSpPr>
          <p:nvPr>
            <p:ph type="ctrTitle"/>
          </p:nvPr>
        </p:nvSpPr>
        <p:spPr>
          <a:xfrm>
            <a:off x="1517904" y="1517903"/>
            <a:ext cx="4512858" cy="1345115"/>
          </a:xfrm>
        </p:spPr>
        <p:txBody>
          <a:bodyPr>
            <a:normAutofit/>
          </a:bodyPr>
          <a:lstStyle/>
          <a:p>
            <a:r>
              <a:rPr lang="en-US" dirty="0">
                <a:cs typeface="Aharoni"/>
              </a:rPr>
              <a:t>Baseline Accuracy</a:t>
            </a:r>
          </a:p>
        </p:txBody>
      </p:sp>
      <p:sp>
        <p:nvSpPr>
          <p:cNvPr id="3" name="Content Placeholder">
            <a:extLst>
              <a:ext uri="{FF2B5EF4-FFF2-40B4-BE49-F238E27FC236}">
                <a16:creationId xmlns:a16="http://schemas.microsoft.com/office/drawing/2014/main" id="{2B3E3435-AB4D-C7EA-1C7B-F792F080E229}"/>
              </a:ext>
            </a:extLst>
          </p:cNvPr>
          <p:cNvSpPr>
            <a:spLocks noGrp="1"/>
          </p:cNvSpPr>
          <p:nvPr>
            <p:ph idx="1"/>
          </p:nvPr>
        </p:nvSpPr>
        <p:spPr>
          <a:xfrm>
            <a:off x="1683556" y="2928809"/>
            <a:ext cx="4512857" cy="3128825"/>
          </a:xfrm>
        </p:spPr>
        <p:txBody>
          <a:bodyPr vert="horz" lIns="91440" tIns="45720" rIns="91440" bIns="45720" rtlCol="0" anchor="t">
            <a:normAutofit fontScale="25000" lnSpcReduction="20000"/>
          </a:bodyPr>
          <a:lstStyle/>
          <a:p>
            <a:pPr>
              <a:lnSpc>
                <a:spcPct val="95000"/>
              </a:lnSpc>
              <a:buClr>
                <a:srgbClr val="2ABB21"/>
              </a:buClr>
            </a:pPr>
            <a:r>
              <a:rPr lang="en-US" sz="3600" dirty="0">
                <a:ea typeface="+mn-lt"/>
                <a:cs typeface="+mn-lt"/>
              </a:rPr>
              <a:t>A baseline serves as a point of reference against which the performance of more advanced models is measured. It provides a clear indication of the minimum level of performance that needs to be exceeded to warrant the implementation of more complex and resource-intensive algorithms. This strategic approach prevents the pursuit of unnecessarily intricate models that might not yield proportionate benefits.</a:t>
            </a:r>
          </a:p>
          <a:p>
            <a:pPr>
              <a:lnSpc>
                <a:spcPct val="95000"/>
              </a:lnSpc>
              <a:buClr>
                <a:srgbClr val="2ABB21"/>
              </a:buClr>
            </a:pPr>
            <a:r>
              <a:rPr lang="en-US" sz="3600" dirty="0">
                <a:ea typeface="+mn-lt"/>
                <a:cs typeface="+mn-lt"/>
              </a:rPr>
              <a:t>Random Baseline</a:t>
            </a:r>
            <a:endParaRPr lang="en-US" sz="3600"/>
          </a:p>
          <a:p>
            <a:pPr lvl="2">
              <a:lnSpc>
                <a:spcPct val="95000"/>
              </a:lnSpc>
              <a:buClr>
                <a:srgbClr val="2ABB21"/>
              </a:buClr>
              <a:buFont typeface="Wingdings" panose="020B0504020202020204" pitchFamily="34" charset="0"/>
              <a:buChar char="§"/>
            </a:pPr>
            <a:r>
              <a:rPr lang="en-US" sz="3600" i="0" dirty="0">
                <a:ea typeface="+mn-lt"/>
                <a:cs typeface="+mn-lt"/>
              </a:rPr>
              <a:t>A random baseline generates predictions purely by chance. It is used when there’s no prior information available and serves as a minimal performance expectation. For instance, in spam email classification, a random baseline predicts spam or not-spam with equal probability. Models should outperform this baseline for any credibility.</a:t>
            </a:r>
          </a:p>
          <a:p>
            <a:pPr>
              <a:lnSpc>
                <a:spcPct val="95000"/>
              </a:lnSpc>
              <a:buClr>
                <a:srgbClr val="2ABB21"/>
              </a:buClr>
            </a:pPr>
            <a:r>
              <a:rPr lang="en-US" sz="3600" dirty="0">
                <a:ea typeface="+mn-lt"/>
                <a:cs typeface="+mn-lt"/>
              </a:rPr>
              <a:t>Majority Class Baseline</a:t>
            </a:r>
            <a:endParaRPr lang="en-US" sz="3600"/>
          </a:p>
          <a:p>
            <a:pPr lvl="2">
              <a:lnSpc>
                <a:spcPct val="95000"/>
              </a:lnSpc>
              <a:buClr>
                <a:srgbClr val="2ABB21"/>
              </a:buClr>
              <a:buFont typeface="Wingdings" panose="020B0504020202020204" pitchFamily="34" charset="0"/>
              <a:buChar char="§"/>
            </a:pPr>
            <a:r>
              <a:rPr lang="en-US" sz="3600" dirty="0">
                <a:ea typeface="+mn-lt"/>
                <a:cs typeface="+mn-lt"/>
              </a:rPr>
              <a:t>This baseline always predicts the majority class. It’s helpful for imbalanced datasets, where one class dominates. For instance, in medical diagnosis, if a rare disease occurs in only a fraction of cases, a majority class baseline that predicts “not the rare disease” might seem accurate due to the dataset’s imbalance.</a:t>
            </a:r>
          </a:p>
          <a:p>
            <a:pPr>
              <a:lnSpc>
                <a:spcPct val="95000"/>
              </a:lnSpc>
              <a:buClr>
                <a:srgbClr val="2ABB21"/>
              </a:buClr>
            </a:pPr>
            <a:r>
              <a:rPr lang="en-US" sz="3600" dirty="0">
                <a:ea typeface="+mn-lt"/>
                <a:cs typeface="+mn-lt"/>
              </a:rPr>
              <a:t>Simple Heuristic Baseline</a:t>
            </a:r>
            <a:endParaRPr lang="en-US" sz="3600"/>
          </a:p>
          <a:p>
            <a:pPr lvl="2">
              <a:lnSpc>
                <a:spcPct val="95000"/>
              </a:lnSpc>
              <a:buClr>
                <a:srgbClr val="2ABB21"/>
              </a:buClr>
              <a:buFont typeface="Wingdings" panose="020B0504020202020204" pitchFamily="34" charset="0"/>
              <a:buChar char="§"/>
            </a:pPr>
            <a:r>
              <a:rPr lang="en-US" sz="3600" dirty="0">
                <a:ea typeface="+mn-lt"/>
                <a:cs typeface="+mn-lt"/>
              </a:rPr>
              <a:t>Here, a simple rule or heuristic is used for predictions. In sentiment analysis, a heuristic baseline could assume positive sentiment for reviews with more positive words than negative ones.</a:t>
            </a:r>
          </a:p>
          <a:p>
            <a:pPr marL="365760" lvl="2" indent="0">
              <a:lnSpc>
                <a:spcPct val="95000"/>
              </a:lnSpc>
              <a:buClr>
                <a:srgbClr val="2ABB21"/>
              </a:buClr>
              <a:buNone/>
            </a:pPr>
            <a:endParaRPr lang="en-US" sz="500"/>
          </a:p>
          <a:p>
            <a:pPr lvl="2">
              <a:lnSpc>
                <a:spcPct val="95000"/>
              </a:lnSpc>
              <a:buNone/>
            </a:pPr>
            <a:endParaRPr lang="en-US" sz="500"/>
          </a:p>
          <a:p>
            <a:pPr lvl="2">
              <a:lnSpc>
                <a:spcPct val="95000"/>
              </a:lnSpc>
              <a:buNone/>
            </a:pPr>
            <a:endParaRPr lang="en-US" sz="500">
              <a:ea typeface="+mn-lt"/>
              <a:cs typeface="+mn-lt"/>
            </a:endParaRPr>
          </a:p>
          <a:p>
            <a:pPr lvl="2">
              <a:lnSpc>
                <a:spcPct val="95000"/>
              </a:lnSpc>
              <a:buNone/>
            </a:pPr>
            <a:endParaRPr lang="en-US" sz="500"/>
          </a:p>
          <a:p>
            <a:pPr lvl="2">
              <a:lnSpc>
                <a:spcPct val="95000"/>
              </a:lnSpc>
              <a:buClr>
                <a:srgbClr val="2ABB21"/>
              </a:buClr>
              <a:buNone/>
            </a:pPr>
            <a:endParaRPr lang="en-US" sz="500">
              <a:ea typeface="+mn-lt"/>
              <a:cs typeface="+mn-lt"/>
            </a:endParaRPr>
          </a:p>
          <a:p>
            <a:pPr lvl="2">
              <a:lnSpc>
                <a:spcPct val="95000"/>
              </a:lnSpc>
              <a:buClr>
                <a:srgbClr val="2ABB21"/>
              </a:buClr>
              <a:buNone/>
            </a:pPr>
            <a:endParaRPr lang="en-US" sz="500">
              <a:ea typeface="+mn-lt"/>
              <a:cs typeface="+mn-lt"/>
            </a:endParaRPr>
          </a:p>
          <a:p>
            <a:pPr marL="365760" lvl="2" indent="0">
              <a:lnSpc>
                <a:spcPct val="95000"/>
              </a:lnSpc>
              <a:buClr>
                <a:srgbClr val="2ABB21"/>
              </a:buClr>
              <a:buNone/>
            </a:pPr>
            <a:endParaRPr lang="en-US" sz="500">
              <a:ea typeface="+mn-lt"/>
              <a:cs typeface="+mn-lt"/>
            </a:endParaRPr>
          </a:p>
          <a:p>
            <a:pPr marL="342900" indent="-342900">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3">
              <a:lnSpc>
                <a:spcPct val="95000"/>
              </a:lnSpc>
            </a:pPr>
            <a:endParaRPr lang="en-US" sz="500">
              <a:ea typeface="+mn-lt"/>
              <a:cs typeface="+mn-lt"/>
            </a:endParaRPr>
          </a:p>
          <a:p>
            <a:pPr marL="365760" lvl="2">
              <a:lnSpc>
                <a:spcPct val="95000"/>
              </a:lnSpc>
              <a:buFont typeface="Wingdings" panose="020B0504020202020204" pitchFamily="34" charset="0"/>
              <a:buChar char="+"/>
            </a:pPr>
            <a:endParaRPr lang="en-US" sz="500">
              <a:ea typeface="+mn-lt"/>
              <a:cs typeface="+mn-lt"/>
            </a:endParaRPr>
          </a:p>
          <a:p>
            <a:pPr marL="274320" lvl="2" indent="0">
              <a:lnSpc>
                <a:spcPct val="95000"/>
              </a:lnSpc>
              <a:buNone/>
            </a:pPr>
            <a:r>
              <a:rPr lang="en-US" sz="500" dirty="0">
                <a:ea typeface="+mn-lt"/>
                <a:cs typeface="+mn-lt"/>
              </a:rPr>
              <a:t>            </a:t>
            </a:r>
          </a:p>
          <a:p>
            <a:pPr lvl="2" indent="-365760">
              <a:lnSpc>
                <a:spcPct val="95000"/>
              </a:lnSpc>
              <a:buClr>
                <a:srgbClr val="2ABB21"/>
              </a:buClr>
              <a:buFont typeface="Wingdings" panose="020B0504020202020204" pitchFamily="34" charset="0"/>
              <a:buChar char="§"/>
            </a:pPr>
            <a:endParaRPr lang="en-US" sz="500">
              <a:ea typeface="+mn-lt"/>
              <a:cs typeface="+mn-lt"/>
            </a:endParaRPr>
          </a:p>
          <a:p>
            <a:pPr>
              <a:lnSpc>
                <a:spcPct val="95000"/>
              </a:lnSpc>
            </a:pPr>
            <a:endParaRPr lang="en-US" sz="500"/>
          </a:p>
          <a:p>
            <a:pPr>
              <a:lnSpc>
                <a:spcPct val="95000"/>
              </a:lnSpc>
            </a:pPr>
            <a:endParaRPr lang="en-US" sz="500"/>
          </a:p>
        </p:txBody>
      </p:sp>
      <p:sp>
        <p:nvSpPr>
          <p:cNvPr id="4" name="Slide Number Placeholder 3">
            <a:extLst>
              <a:ext uri="{FF2B5EF4-FFF2-40B4-BE49-F238E27FC236}">
                <a16:creationId xmlns:a16="http://schemas.microsoft.com/office/drawing/2014/main" id="{9E03A0CB-D422-8004-9AE4-9C99F51B0735}"/>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17</a:t>
            </a:fld>
            <a:endParaRPr lang="en-US"/>
          </a:p>
        </p:txBody>
      </p:sp>
      <p:pic>
        <p:nvPicPr>
          <p:cNvPr id="6" name="Picture 5" descr="A screen shot of a computer code&#10;&#10;Description automatically generated">
            <a:extLst>
              <a:ext uri="{FF2B5EF4-FFF2-40B4-BE49-F238E27FC236}">
                <a16:creationId xmlns:a16="http://schemas.microsoft.com/office/drawing/2014/main" id="{94DEF1BB-3ECC-C98D-61E9-9E30DF00D5DF}"/>
              </a:ext>
            </a:extLst>
          </p:cNvPr>
          <p:cNvPicPr>
            <a:picLocks noChangeAspect="1"/>
          </p:cNvPicPr>
          <p:nvPr/>
        </p:nvPicPr>
        <p:blipFill>
          <a:blip r:embed="rId2"/>
          <a:stretch>
            <a:fillRect/>
          </a:stretch>
        </p:blipFill>
        <p:spPr>
          <a:xfrm>
            <a:off x="6189572" y="2544048"/>
            <a:ext cx="5243447" cy="174844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D3880110-5603-1AE0-1B3F-0764764B76C3}"/>
              </a:ext>
            </a:extLst>
          </p:cNvPr>
          <p:cNvPicPr>
            <a:picLocks noChangeAspect="1"/>
          </p:cNvPicPr>
          <p:nvPr/>
        </p:nvPicPr>
        <p:blipFill>
          <a:blip r:embed="rId3"/>
          <a:stretch>
            <a:fillRect/>
          </a:stretch>
        </p:blipFill>
        <p:spPr>
          <a:xfrm>
            <a:off x="6192725" y="4292489"/>
            <a:ext cx="5237141" cy="1685925"/>
          </a:xfrm>
          <a:prstGeom prst="rect">
            <a:avLst/>
          </a:prstGeom>
        </p:spPr>
      </p:pic>
    </p:spTree>
    <p:extLst>
      <p:ext uri="{BB962C8B-B14F-4D97-AF65-F5344CB8AC3E}">
        <p14:creationId xmlns:p14="http://schemas.microsoft.com/office/powerpoint/2010/main" val="164838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344BA7-9AA9-AA91-D161-B169DEE2AA97}"/>
            </a:ext>
          </a:extLst>
        </p:cNvPr>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F13A927F-BB4A-2D8F-65DF-DF908475C6B6}"/>
              </a:ext>
            </a:extLst>
          </p:cNvPr>
          <p:cNvSpPr>
            <a:spLocks noGrp="1"/>
          </p:cNvSpPr>
          <p:nvPr>
            <p:ph type="ctrTitle"/>
          </p:nvPr>
        </p:nvSpPr>
        <p:spPr>
          <a:xfrm>
            <a:off x="1517904" y="1517903"/>
            <a:ext cx="4512858" cy="1345115"/>
          </a:xfrm>
        </p:spPr>
        <p:txBody>
          <a:bodyPr>
            <a:normAutofit/>
          </a:bodyPr>
          <a:lstStyle/>
          <a:p>
            <a:r>
              <a:rPr lang="en-US" dirty="0">
                <a:cs typeface="Aharoni"/>
              </a:rPr>
              <a:t>Pipeline Model Build</a:t>
            </a:r>
          </a:p>
        </p:txBody>
      </p:sp>
      <p:sp>
        <p:nvSpPr>
          <p:cNvPr id="3" name="Content Placeholder">
            <a:extLst>
              <a:ext uri="{FF2B5EF4-FFF2-40B4-BE49-F238E27FC236}">
                <a16:creationId xmlns:a16="http://schemas.microsoft.com/office/drawing/2014/main" id="{ADFB9EAD-A150-8203-6CA5-6AD44D9162C9}"/>
              </a:ext>
            </a:extLst>
          </p:cNvPr>
          <p:cNvSpPr>
            <a:spLocks noGrp="1"/>
          </p:cNvSpPr>
          <p:nvPr>
            <p:ph idx="1"/>
          </p:nvPr>
        </p:nvSpPr>
        <p:spPr>
          <a:xfrm>
            <a:off x="1517904" y="2970222"/>
            <a:ext cx="4512857" cy="3128825"/>
          </a:xfrm>
        </p:spPr>
        <p:txBody>
          <a:bodyPr vert="horz" lIns="91440" tIns="45720" rIns="91440" bIns="45720" rtlCol="0" anchor="t">
            <a:normAutofit fontScale="25000" lnSpcReduction="20000"/>
          </a:bodyPr>
          <a:lstStyle/>
          <a:p>
            <a:pPr>
              <a:lnSpc>
                <a:spcPct val="95000"/>
              </a:lnSpc>
              <a:buClr>
                <a:srgbClr val="2ABB21"/>
              </a:buClr>
            </a:pPr>
            <a:r>
              <a:rPr lang="en-US" sz="6400" dirty="0">
                <a:ea typeface="+mn-lt"/>
                <a:cs typeface="+mn-lt"/>
              </a:rPr>
              <a:t>A machine learning pipeline is a way to codify and automate the workflow it takes to produce a machine learning model. Machine learning pipelines consist of multiple sequential steps that do everything from data extraction and preprocessing to model training and deployment.</a:t>
            </a:r>
            <a:endParaRPr lang="en-US" sz="6400"/>
          </a:p>
          <a:p>
            <a:pPr>
              <a:lnSpc>
                <a:spcPct val="95000"/>
              </a:lnSpc>
              <a:buClr>
                <a:srgbClr val="2ABB21"/>
              </a:buClr>
            </a:pPr>
            <a:r>
              <a:rPr lang="en-US" sz="6400" dirty="0">
                <a:ea typeface="+mn-lt"/>
                <a:cs typeface="+mn-lt"/>
              </a:rPr>
              <a:t>It includes raw data input, features, outputs, the machine learning model and model parameters, and prediction outputs.</a:t>
            </a:r>
          </a:p>
          <a:p>
            <a:pPr>
              <a:lnSpc>
                <a:spcPct val="95000"/>
              </a:lnSpc>
              <a:buClr>
                <a:srgbClr val="2ABB21"/>
              </a:buClr>
            </a:pPr>
            <a:endParaRPr lang="en-US" sz="4000" dirty="0"/>
          </a:p>
          <a:p>
            <a:pPr>
              <a:buClr>
                <a:srgbClr val="2ABB21"/>
              </a:buClr>
            </a:pPr>
            <a:endParaRPr lang="en-US" sz="3200" dirty="0"/>
          </a:p>
          <a:p>
            <a:pPr>
              <a:lnSpc>
                <a:spcPct val="95000"/>
              </a:lnSpc>
              <a:buClr>
                <a:srgbClr val="2ABB21"/>
              </a:buClr>
            </a:pPr>
            <a:endParaRPr lang="en-US" sz="600">
              <a:ea typeface="+mn-lt"/>
              <a:cs typeface="+mn-lt"/>
            </a:endParaRPr>
          </a:p>
          <a:p>
            <a:pPr lvl="2">
              <a:lnSpc>
                <a:spcPct val="95000"/>
              </a:lnSpc>
              <a:buClr>
                <a:srgbClr val="2ABB21"/>
              </a:buClr>
              <a:buNone/>
            </a:pPr>
            <a:endParaRPr lang="en-US" sz="600">
              <a:ea typeface="+mn-lt"/>
              <a:cs typeface="+mn-lt"/>
            </a:endParaRPr>
          </a:p>
          <a:p>
            <a:pPr lvl="2">
              <a:lnSpc>
                <a:spcPct val="95000"/>
              </a:lnSpc>
              <a:buClr>
                <a:srgbClr val="2ABB21"/>
              </a:buClr>
              <a:buNone/>
            </a:pPr>
            <a:endParaRPr lang="en-US" sz="600">
              <a:ea typeface="+mn-lt"/>
              <a:cs typeface="+mn-lt"/>
            </a:endParaRPr>
          </a:p>
          <a:p>
            <a:pPr marL="365760" lvl="2" indent="0">
              <a:lnSpc>
                <a:spcPct val="95000"/>
              </a:lnSpc>
              <a:buClr>
                <a:srgbClr val="2ABB21"/>
              </a:buClr>
              <a:buNone/>
            </a:pPr>
            <a:endParaRPr lang="en-US" sz="600">
              <a:ea typeface="+mn-lt"/>
              <a:cs typeface="+mn-lt"/>
            </a:endParaRPr>
          </a:p>
          <a:p>
            <a:pPr marL="342900" indent="-342900">
              <a:lnSpc>
                <a:spcPct val="95000"/>
              </a:lnSpc>
              <a:buClr>
                <a:srgbClr val="2ABB21"/>
              </a:buClr>
            </a:pPr>
            <a:endParaRPr lang="en-US" sz="600">
              <a:ea typeface="+mn-lt"/>
              <a:cs typeface="+mn-lt"/>
            </a:endParaRPr>
          </a:p>
          <a:p>
            <a:pPr>
              <a:lnSpc>
                <a:spcPct val="95000"/>
              </a:lnSpc>
              <a:buClr>
                <a:srgbClr val="2ABB21"/>
              </a:buClr>
            </a:pPr>
            <a:endParaRPr lang="en-US" sz="600">
              <a:solidFill>
                <a:srgbClr val="000000"/>
              </a:solidFill>
              <a:ea typeface="+mn-lt"/>
              <a:cs typeface="+mn-lt"/>
            </a:endParaRPr>
          </a:p>
          <a:p>
            <a:pPr>
              <a:lnSpc>
                <a:spcPct val="95000"/>
              </a:lnSpc>
              <a:buClr>
                <a:srgbClr val="2ABB21"/>
              </a:buClr>
            </a:pPr>
            <a:endParaRPr lang="en-US" sz="600">
              <a:solidFill>
                <a:srgbClr val="000000"/>
              </a:solidFill>
              <a:ea typeface="+mn-lt"/>
              <a:cs typeface="+mn-lt"/>
            </a:endParaRPr>
          </a:p>
          <a:p>
            <a:pPr lvl="3">
              <a:lnSpc>
                <a:spcPct val="95000"/>
              </a:lnSpc>
            </a:pPr>
            <a:endParaRPr lang="en-US" sz="600">
              <a:solidFill>
                <a:srgbClr val="404040"/>
              </a:solidFill>
              <a:ea typeface="+mn-lt"/>
              <a:cs typeface="+mn-lt"/>
            </a:endParaRPr>
          </a:p>
          <a:p>
            <a:pPr marL="365760" lvl="2">
              <a:lnSpc>
                <a:spcPct val="95000"/>
              </a:lnSpc>
              <a:buFont typeface="Wingdings" panose="020B0504020202020204" pitchFamily="34" charset="0"/>
              <a:buChar char="+"/>
            </a:pPr>
            <a:endParaRPr lang="en-US" sz="600">
              <a:ea typeface="+mn-lt"/>
              <a:cs typeface="+mn-lt"/>
            </a:endParaRPr>
          </a:p>
          <a:p>
            <a:pPr marL="274320" lvl="2" indent="0">
              <a:lnSpc>
                <a:spcPct val="95000"/>
              </a:lnSpc>
              <a:buNone/>
            </a:pPr>
            <a:r>
              <a:rPr lang="en-US" sz="600" dirty="0">
                <a:ea typeface="+mn-lt"/>
                <a:cs typeface="+mn-lt"/>
              </a:rPr>
              <a:t>            </a:t>
            </a:r>
          </a:p>
          <a:p>
            <a:pPr lvl="2" indent="-365760">
              <a:lnSpc>
                <a:spcPct val="95000"/>
              </a:lnSpc>
              <a:buClr>
                <a:srgbClr val="2ABB21"/>
              </a:buClr>
              <a:buFont typeface="Wingdings" panose="020B0504020202020204" pitchFamily="34" charset="0"/>
              <a:buChar char="§"/>
            </a:pPr>
            <a:endParaRPr lang="en-US" sz="600">
              <a:ea typeface="+mn-lt"/>
              <a:cs typeface="+mn-lt"/>
            </a:endParaRPr>
          </a:p>
          <a:p>
            <a:pPr>
              <a:lnSpc>
                <a:spcPct val="95000"/>
              </a:lnSpc>
            </a:pPr>
            <a:endParaRPr lang="en-US" sz="600"/>
          </a:p>
          <a:p>
            <a:pPr>
              <a:lnSpc>
                <a:spcPct val="95000"/>
              </a:lnSpc>
            </a:pPr>
            <a:endParaRPr lang="en-US" sz="600"/>
          </a:p>
        </p:txBody>
      </p:sp>
      <p:sp>
        <p:nvSpPr>
          <p:cNvPr id="4" name="Slide Number Placeholder 3">
            <a:extLst>
              <a:ext uri="{FF2B5EF4-FFF2-40B4-BE49-F238E27FC236}">
                <a16:creationId xmlns:a16="http://schemas.microsoft.com/office/drawing/2014/main" id="{DE0BE942-DB0B-82A7-27DB-FABBFBC844B2}"/>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18</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BDCBA5E0-FC2B-D8BB-4DA9-4A70A080B5EA}"/>
              </a:ext>
            </a:extLst>
          </p:cNvPr>
          <p:cNvPicPr>
            <a:picLocks noChangeAspect="1"/>
          </p:cNvPicPr>
          <p:nvPr/>
        </p:nvPicPr>
        <p:blipFill>
          <a:blip r:embed="rId2"/>
          <a:stretch>
            <a:fillRect/>
          </a:stretch>
        </p:blipFill>
        <p:spPr>
          <a:xfrm>
            <a:off x="5880010" y="1058817"/>
            <a:ext cx="5551331" cy="5395040"/>
          </a:xfrm>
          <a:prstGeom prst="rect">
            <a:avLst/>
          </a:prstGeom>
        </p:spPr>
      </p:pic>
    </p:spTree>
    <p:extLst>
      <p:ext uri="{BB962C8B-B14F-4D97-AF65-F5344CB8AC3E}">
        <p14:creationId xmlns:p14="http://schemas.microsoft.com/office/powerpoint/2010/main" val="377153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884EB-0C78-6E23-C1D7-EA1C78ED90C5}"/>
            </a:ext>
          </a:extLst>
        </p:cNvPr>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C05EEE2-B5B9-FA4D-B919-855A3164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79AFE0E-7066-B36C-AF52-6055F8E2C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E3AF8E0E-A054-5D39-8C58-E1532BB7D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E6FEE47B-434F-7449-6F0F-3847C3F78BB4}"/>
              </a:ext>
            </a:extLst>
          </p:cNvPr>
          <p:cNvSpPr>
            <a:spLocks noGrp="1"/>
          </p:cNvSpPr>
          <p:nvPr>
            <p:ph type="ctrTitle"/>
          </p:nvPr>
        </p:nvSpPr>
        <p:spPr>
          <a:xfrm>
            <a:off x="1517904" y="1517903"/>
            <a:ext cx="4512858" cy="1345115"/>
          </a:xfrm>
        </p:spPr>
        <p:txBody>
          <a:bodyPr>
            <a:normAutofit/>
          </a:bodyPr>
          <a:lstStyle/>
          <a:p>
            <a:r>
              <a:rPr lang="en-US" dirty="0">
                <a:cs typeface="Aharoni"/>
              </a:rPr>
              <a:t>Category Encoders</a:t>
            </a:r>
          </a:p>
        </p:txBody>
      </p:sp>
      <p:sp>
        <p:nvSpPr>
          <p:cNvPr id="3" name="Content Placeholder">
            <a:extLst>
              <a:ext uri="{FF2B5EF4-FFF2-40B4-BE49-F238E27FC236}">
                <a16:creationId xmlns:a16="http://schemas.microsoft.com/office/drawing/2014/main" id="{C2B1421D-EB60-2A0B-95D6-2F4CAF8FC6C8}"/>
              </a:ext>
            </a:extLst>
          </p:cNvPr>
          <p:cNvSpPr>
            <a:spLocks noGrp="1"/>
          </p:cNvSpPr>
          <p:nvPr>
            <p:ph idx="1"/>
          </p:nvPr>
        </p:nvSpPr>
        <p:spPr>
          <a:xfrm>
            <a:off x="1517904" y="2721744"/>
            <a:ext cx="4512857" cy="3377303"/>
          </a:xfrm>
        </p:spPr>
        <p:txBody>
          <a:bodyPr vert="horz" lIns="91440" tIns="45720" rIns="91440" bIns="45720" rtlCol="0" anchor="t">
            <a:normAutofit fontScale="25000" lnSpcReduction="20000"/>
          </a:bodyPr>
          <a:lstStyle/>
          <a:p>
            <a:pPr>
              <a:lnSpc>
                <a:spcPct val="95000"/>
              </a:lnSpc>
              <a:buClr>
                <a:srgbClr val="2ABB21"/>
              </a:buClr>
            </a:pPr>
            <a:r>
              <a:rPr lang="en-US" sz="4200" dirty="0">
                <a:ea typeface="+mn-lt"/>
                <a:cs typeface="+mn-lt"/>
              </a:rPr>
              <a:t>A set of scikit-learn-style transformers for encoding categorical variables into numeric by means of different techniques. Nominal data is classified without a natural order or rank, whereas ordinal data has a predetermined or natural order.</a:t>
            </a:r>
          </a:p>
          <a:p>
            <a:pPr>
              <a:lnSpc>
                <a:spcPct val="95000"/>
              </a:lnSpc>
              <a:buClr>
                <a:srgbClr val="2ABB21"/>
              </a:buClr>
            </a:pPr>
            <a:r>
              <a:rPr lang="en-US" sz="4200" dirty="0">
                <a:ea typeface="+mn-lt"/>
                <a:cs typeface="+mn-lt"/>
              </a:rPr>
              <a:t>It includes raw data input, features, outputs, the machine learning model and model parameters, and prediction outputs.</a:t>
            </a:r>
          </a:p>
          <a:p>
            <a:pPr>
              <a:buClr>
                <a:srgbClr val="2ABB21"/>
              </a:buClr>
            </a:pPr>
            <a:r>
              <a:rPr lang="en-US" sz="4200" dirty="0">
                <a:ea typeface="+mn-lt"/>
                <a:cs typeface="+mn-lt"/>
              </a:rPr>
              <a:t>Two common ways to encode categorical features:</a:t>
            </a:r>
            <a:endParaRPr lang="en-US" sz="4200"/>
          </a:p>
          <a:p>
            <a:pPr lvl="2">
              <a:buClr>
                <a:srgbClr val="2ABB21"/>
              </a:buClr>
              <a:buFont typeface="Wingdings" panose="020B0504020202020204" pitchFamily="34" charset="0"/>
              <a:buChar char="§"/>
            </a:pPr>
            <a:r>
              <a:rPr lang="en-US" sz="4200" err="1">
                <a:ea typeface="+mn-lt"/>
                <a:cs typeface="+mn-lt"/>
              </a:rPr>
              <a:t>OneHotEncoder</a:t>
            </a:r>
            <a:r>
              <a:rPr lang="en-US" sz="4200" dirty="0">
                <a:ea typeface="+mn-lt"/>
                <a:cs typeface="+mn-lt"/>
              </a:rPr>
              <a:t> for unordered (nominal) data</a:t>
            </a:r>
            <a:endParaRPr lang="en-US" sz="4200"/>
          </a:p>
          <a:p>
            <a:pPr lvl="2">
              <a:buClr>
                <a:srgbClr val="2ABB21"/>
              </a:buClr>
              <a:buFont typeface="Wingdings" panose="020B0504020202020204" pitchFamily="34" charset="0"/>
              <a:buChar char="§"/>
            </a:pPr>
            <a:r>
              <a:rPr lang="en-US" sz="4200" err="1">
                <a:ea typeface="+mn-lt"/>
                <a:cs typeface="+mn-lt"/>
              </a:rPr>
              <a:t>OrdinalEncoder</a:t>
            </a:r>
            <a:r>
              <a:rPr lang="en-US" sz="4200" dirty="0">
                <a:ea typeface="+mn-lt"/>
                <a:cs typeface="+mn-lt"/>
              </a:rPr>
              <a:t> for ordered (ordinal) data</a:t>
            </a:r>
            <a:endParaRPr lang="en-US" sz="4200"/>
          </a:p>
          <a:p>
            <a:pPr lvl="2">
              <a:lnSpc>
                <a:spcPct val="95000"/>
              </a:lnSpc>
              <a:buClr>
                <a:srgbClr val="2ABB21"/>
              </a:buClr>
              <a:buFont typeface="Wingdings" panose="020B0504020202020204" pitchFamily="34" charset="0"/>
              <a:buChar char="§"/>
            </a:pPr>
            <a:r>
              <a:rPr lang="en-US" sz="4200" dirty="0">
                <a:ea typeface="+mn-lt"/>
                <a:cs typeface="+mn-lt"/>
              </a:rPr>
              <a:t>In some cases (especially when modeling with tree-based algorithms), nominal data can be encoded with an ordinal encoder</a:t>
            </a:r>
            <a:endParaRPr lang="en-US" sz="4200"/>
          </a:p>
          <a:p>
            <a:pPr indent="-274320">
              <a:lnSpc>
                <a:spcPct val="95000"/>
              </a:lnSpc>
              <a:buClr>
                <a:srgbClr val="2ABB21"/>
              </a:buClr>
            </a:pPr>
            <a:r>
              <a:rPr lang="en-US" sz="4200" dirty="0">
                <a:solidFill>
                  <a:srgbClr val="000000"/>
                </a:solidFill>
              </a:rPr>
              <a:t>Note</a:t>
            </a:r>
            <a:endParaRPr lang="en-US" sz="4200">
              <a:solidFill>
                <a:srgbClr val="000000"/>
              </a:solidFill>
            </a:endParaRPr>
          </a:p>
          <a:p>
            <a:pPr lvl="2" indent="-274320">
              <a:buClr>
                <a:srgbClr val="2ABB21"/>
              </a:buClr>
              <a:buFont typeface="Wingdings" panose="020B0604020202020204" pitchFamily="34" charset="0"/>
              <a:buChar char="§"/>
            </a:pPr>
            <a:r>
              <a:rPr lang="en-US" sz="4200" i="0" err="1">
                <a:solidFill>
                  <a:srgbClr val="000000"/>
                </a:solidFill>
                <a:ea typeface="+mn-lt"/>
                <a:cs typeface="+mn-lt"/>
              </a:rPr>
              <a:t>OneHotEncoder</a:t>
            </a:r>
            <a:r>
              <a:rPr lang="en-US" sz="4200" i="0" dirty="0">
                <a:solidFill>
                  <a:srgbClr val="000000"/>
                </a:solidFill>
                <a:ea typeface="+mn-lt"/>
                <a:cs typeface="+mn-lt"/>
              </a:rPr>
              <a:t> and </a:t>
            </a:r>
            <a:r>
              <a:rPr lang="en-US" sz="4200" i="0" err="1">
                <a:solidFill>
                  <a:srgbClr val="000000"/>
                </a:solidFill>
                <a:ea typeface="+mn-lt"/>
                <a:cs typeface="+mn-lt"/>
              </a:rPr>
              <a:t>OrdinalEncoder</a:t>
            </a:r>
            <a:r>
              <a:rPr lang="en-US" sz="4200" i="0" dirty="0">
                <a:solidFill>
                  <a:srgbClr val="000000"/>
                </a:solidFill>
                <a:ea typeface="+mn-lt"/>
                <a:cs typeface="+mn-lt"/>
              </a:rPr>
              <a:t> encodes target values according to their alphabetic order.</a:t>
            </a:r>
          </a:p>
          <a:p>
            <a:pPr lvl="2" indent="-274320">
              <a:lnSpc>
                <a:spcPct val="95000"/>
              </a:lnSpc>
              <a:buClr>
                <a:srgbClr val="2ABB21"/>
              </a:buClr>
              <a:buFont typeface="Wingdings" panose="020B0604020202020204" pitchFamily="34" charset="0"/>
              <a:buChar char="§"/>
            </a:pPr>
            <a:r>
              <a:rPr lang="en-US" sz="4200" i="0" dirty="0">
                <a:solidFill>
                  <a:srgbClr val="000000"/>
                </a:solidFill>
                <a:ea typeface="+mn-lt"/>
                <a:cs typeface="+mn-lt"/>
              </a:rPr>
              <a:t>When using one hot encoder in a pipeline, it may need to be used with a column transformer.</a:t>
            </a:r>
            <a:endParaRPr lang="en-US" sz="4400" i="0">
              <a:solidFill>
                <a:srgbClr val="000000"/>
              </a:solidFill>
            </a:endParaRPr>
          </a:p>
          <a:p>
            <a:pPr lvl="2" indent="0">
              <a:lnSpc>
                <a:spcPct val="95000"/>
              </a:lnSpc>
              <a:buClr>
                <a:srgbClr val="2ABB21"/>
              </a:buClr>
              <a:buNone/>
            </a:pPr>
            <a:endParaRPr lang="en-US" sz="4800" dirty="0">
              <a:ea typeface="+mn-lt"/>
              <a:cs typeface="+mn-lt"/>
            </a:endParaRPr>
          </a:p>
          <a:p>
            <a:pPr>
              <a:lnSpc>
                <a:spcPct val="95000"/>
              </a:lnSpc>
              <a:buClr>
                <a:srgbClr val="2ABB21"/>
              </a:buClr>
            </a:pPr>
            <a:endParaRPr lang="en-US" sz="4000" dirty="0">
              <a:ea typeface="+mn-lt"/>
              <a:cs typeface="+mn-lt"/>
            </a:endParaRPr>
          </a:p>
          <a:p>
            <a:pPr>
              <a:buClr>
                <a:srgbClr val="2ABB21"/>
              </a:buClr>
            </a:pPr>
            <a:endParaRPr lang="en-US" sz="3200" dirty="0">
              <a:ea typeface="+mn-lt"/>
              <a:cs typeface="+mn-lt"/>
            </a:endParaRPr>
          </a:p>
          <a:p>
            <a:pPr>
              <a:lnSpc>
                <a:spcPct val="95000"/>
              </a:lnSpc>
              <a:buClr>
                <a:srgbClr val="2ABB21"/>
              </a:buClr>
            </a:pPr>
            <a:endParaRPr lang="en-US" sz="600">
              <a:ea typeface="+mn-lt"/>
              <a:cs typeface="+mn-lt"/>
            </a:endParaRPr>
          </a:p>
          <a:p>
            <a:pPr lvl="2">
              <a:lnSpc>
                <a:spcPct val="95000"/>
              </a:lnSpc>
              <a:buClr>
                <a:srgbClr val="2ABB21"/>
              </a:buClr>
              <a:buNone/>
            </a:pPr>
            <a:endParaRPr lang="en-US" sz="600">
              <a:solidFill>
                <a:srgbClr val="000000"/>
              </a:solidFill>
              <a:ea typeface="+mn-lt"/>
              <a:cs typeface="+mn-lt"/>
            </a:endParaRPr>
          </a:p>
          <a:p>
            <a:pPr lvl="2">
              <a:lnSpc>
                <a:spcPct val="95000"/>
              </a:lnSpc>
              <a:buClr>
                <a:srgbClr val="2ABB21"/>
              </a:buClr>
              <a:buNone/>
            </a:pPr>
            <a:endParaRPr lang="en-US" sz="600">
              <a:solidFill>
                <a:srgbClr val="000000"/>
              </a:solidFill>
              <a:ea typeface="+mn-lt"/>
              <a:cs typeface="+mn-lt"/>
            </a:endParaRPr>
          </a:p>
          <a:p>
            <a:pPr marL="365760" lvl="2" indent="0">
              <a:lnSpc>
                <a:spcPct val="95000"/>
              </a:lnSpc>
              <a:buClr>
                <a:srgbClr val="2ABB21"/>
              </a:buClr>
              <a:buNone/>
            </a:pPr>
            <a:endParaRPr lang="en-US" sz="600">
              <a:solidFill>
                <a:srgbClr val="000000"/>
              </a:solidFill>
              <a:ea typeface="+mn-lt"/>
              <a:cs typeface="+mn-lt"/>
            </a:endParaRPr>
          </a:p>
          <a:p>
            <a:pPr marL="342900" indent="-342900">
              <a:lnSpc>
                <a:spcPct val="95000"/>
              </a:lnSpc>
              <a:buClr>
                <a:srgbClr val="2ABB21"/>
              </a:buClr>
            </a:pPr>
            <a:endParaRPr lang="en-US" sz="600">
              <a:solidFill>
                <a:srgbClr val="000000"/>
              </a:solidFill>
              <a:ea typeface="+mn-lt"/>
              <a:cs typeface="+mn-lt"/>
            </a:endParaRPr>
          </a:p>
          <a:p>
            <a:pPr>
              <a:lnSpc>
                <a:spcPct val="95000"/>
              </a:lnSpc>
              <a:buClr>
                <a:srgbClr val="2ABB21"/>
              </a:buClr>
            </a:pPr>
            <a:endParaRPr lang="en-US" sz="600">
              <a:solidFill>
                <a:srgbClr val="000000"/>
              </a:solidFill>
              <a:ea typeface="+mn-lt"/>
              <a:cs typeface="+mn-lt"/>
            </a:endParaRPr>
          </a:p>
          <a:p>
            <a:pPr>
              <a:lnSpc>
                <a:spcPct val="95000"/>
              </a:lnSpc>
              <a:buClr>
                <a:srgbClr val="2ABB21"/>
              </a:buClr>
            </a:pPr>
            <a:endParaRPr lang="en-US" sz="600">
              <a:solidFill>
                <a:srgbClr val="000000"/>
              </a:solidFill>
              <a:ea typeface="+mn-lt"/>
              <a:cs typeface="+mn-lt"/>
            </a:endParaRPr>
          </a:p>
          <a:p>
            <a:pPr lvl="3">
              <a:lnSpc>
                <a:spcPct val="95000"/>
              </a:lnSpc>
            </a:pPr>
            <a:endParaRPr lang="en-US" sz="600">
              <a:solidFill>
                <a:srgbClr val="404040"/>
              </a:solidFill>
              <a:ea typeface="+mn-lt"/>
              <a:cs typeface="+mn-lt"/>
            </a:endParaRPr>
          </a:p>
          <a:p>
            <a:pPr marL="365760" lvl="2">
              <a:lnSpc>
                <a:spcPct val="95000"/>
              </a:lnSpc>
              <a:buFont typeface="Wingdings" panose="020B0504020202020204" pitchFamily="34" charset="0"/>
              <a:buChar char="+"/>
            </a:pPr>
            <a:endParaRPr lang="en-US" sz="600">
              <a:ea typeface="+mn-lt"/>
              <a:cs typeface="+mn-lt"/>
            </a:endParaRPr>
          </a:p>
          <a:p>
            <a:pPr marL="274320" lvl="2" indent="0">
              <a:lnSpc>
                <a:spcPct val="95000"/>
              </a:lnSpc>
              <a:buNone/>
            </a:pPr>
            <a:r>
              <a:rPr lang="en-US" sz="600" dirty="0">
                <a:ea typeface="+mn-lt"/>
                <a:cs typeface="+mn-lt"/>
              </a:rPr>
              <a:t>            </a:t>
            </a:r>
          </a:p>
          <a:p>
            <a:pPr lvl="2" indent="-365760">
              <a:lnSpc>
                <a:spcPct val="95000"/>
              </a:lnSpc>
              <a:buClr>
                <a:srgbClr val="2ABB21"/>
              </a:buClr>
              <a:buFont typeface="Wingdings" panose="020B0504020202020204" pitchFamily="34" charset="0"/>
              <a:buChar char="§"/>
            </a:pPr>
            <a:endParaRPr lang="en-US" sz="600">
              <a:ea typeface="+mn-lt"/>
              <a:cs typeface="+mn-lt"/>
            </a:endParaRPr>
          </a:p>
          <a:p>
            <a:pPr>
              <a:lnSpc>
                <a:spcPct val="95000"/>
              </a:lnSpc>
            </a:pPr>
            <a:endParaRPr lang="en-US" sz="600"/>
          </a:p>
          <a:p>
            <a:pPr>
              <a:lnSpc>
                <a:spcPct val="95000"/>
              </a:lnSpc>
            </a:pPr>
            <a:endParaRPr lang="en-US" sz="600"/>
          </a:p>
        </p:txBody>
      </p:sp>
      <p:sp>
        <p:nvSpPr>
          <p:cNvPr id="4" name="Slide Number Placeholder 3">
            <a:extLst>
              <a:ext uri="{FF2B5EF4-FFF2-40B4-BE49-F238E27FC236}">
                <a16:creationId xmlns:a16="http://schemas.microsoft.com/office/drawing/2014/main" id="{1FDBA48E-5F29-487A-1994-EB35B89AABE5}"/>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19</a:t>
            </a:fld>
            <a:endParaRPr lang="en-US"/>
          </a:p>
        </p:txBody>
      </p:sp>
      <p:pic>
        <p:nvPicPr>
          <p:cNvPr id="5" name="Picture 4" descr="A screenshot of a computer&#10;&#10;Description automatically generated">
            <a:extLst>
              <a:ext uri="{FF2B5EF4-FFF2-40B4-BE49-F238E27FC236}">
                <a16:creationId xmlns:a16="http://schemas.microsoft.com/office/drawing/2014/main" id="{0EC80883-29C5-4A31-B358-E645D5C29E1A}"/>
              </a:ext>
            </a:extLst>
          </p:cNvPr>
          <p:cNvPicPr>
            <a:picLocks noChangeAspect="1"/>
          </p:cNvPicPr>
          <p:nvPr/>
        </p:nvPicPr>
        <p:blipFill>
          <a:blip r:embed="rId2"/>
          <a:stretch>
            <a:fillRect/>
          </a:stretch>
        </p:blipFill>
        <p:spPr>
          <a:xfrm>
            <a:off x="6474317" y="758177"/>
            <a:ext cx="3418268" cy="285173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C0269A2-42F3-8B50-DF16-C263F996DFB4}"/>
              </a:ext>
            </a:extLst>
          </p:cNvPr>
          <p:cNvPicPr>
            <a:picLocks noChangeAspect="1"/>
          </p:cNvPicPr>
          <p:nvPr/>
        </p:nvPicPr>
        <p:blipFill>
          <a:blip r:embed="rId3"/>
          <a:stretch>
            <a:fillRect/>
          </a:stretch>
        </p:blipFill>
        <p:spPr>
          <a:xfrm>
            <a:off x="6471903" y="3600986"/>
            <a:ext cx="3423096" cy="2854281"/>
          </a:xfrm>
          <a:prstGeom prst="rect">
            <a:avLst/>
          </a:prstGeom>
        </p:spPr>
      </p:pic>
    </p:spTree>
    <p:extLst>
      <p:ext uri="{BB962C8B-B14F-4D97-AF65-F5344CB8AC3E}">
        <p14:creationId xmlns:p14="http://schemas.microsoft.com/office/powerpoint/2010/main" val="129230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107">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a:normAutofit/>
          </a:bodyPr>
          <a:lstStyle/>
          <a:p>
            <a:r>
              <a:rPr lang="en-US" dirty="0">
                <a:cs typeface="Aharoni"/>
              </a:rPr>
              <a:t>Objective </a:t>
            </a:r>
          </a:p>
        </p:txBody>
      </p:sp>
      <p:sp>
        <p:nvSpPr>
          <p:cNvPr id="3" name="Content Placeholder"/>
          <p:cNvSpPr>
            <a:spLocks noGrp="1"/>
          </p:cNvSpPr>
          <p:nvPr>
            <p:ph idx="1"/>
          </p:nvPr>
        </p:nvSpPr>
        <p:spPr>
          <a:xfrm>
            <a:off x="1517904" y="2970222"/>
            <a:ext cx="4512857" cy="3128825"/>
          </a:xfrm>
        </p:spPr>
        <p:txBody>
          <a:bodyPr vert="horz" lIns="91440" tIns="45720" rIns="91440" bIns="45720" rtlCol="0">
            <a:normAutofit/>
          </a:bodyPr>
          <a:lstStyle/>
          <a:p>
            <a:pPr>
              <a:lnSpc>
                <a:spcPct val="95000"/>
              </a:lnSpc>
            </a:pPr>
            <a:r>
              <a:rPr lang="en-US" sz="1600" dirty="0">
                <a:ea typeface="+mn-lt"/>
                <a:cs typeface="+mn-lt"/>
              </a:rPr>
              <a:t>Create a predictive model to predict whether a passenger was transported to an alternate dimension during the Spaceship Titanic's collision with the spacetime anomaly</a:t>
            </a:r>
          </a:p>
          <a:p>
            <a:pPr>
              <a:lnSpc>
                <a:spcPct val="95000"/>
              </a:lnSpc>
            </a:pPr>
            <a:r>
              <a:rPr lang="en-US" sz="1600" dirty="0">
                <a:ea typeface="+mn-lt"/>
                <a:cs typeface="+mn-lt"/>
              </a:rPr>
              <a:t>To make these predictions, we are given a set of personal records recovered from the ship's damaged computer system.</a:t>
            </a:r>
          </a:p>
          <a:p>
            <a:pPr>
              <a:lnSpc>
                <a:spcPct val="95000"/>
              </a:lnSpc>
            </a:pPr>
            <a:r>
              <a:rPr lang="en-US" sz="1600" dirty="0"/>
              <a:t>Type of machine learning will be classification supervised learning as </a:t>
            </a:r>
            <a:r>
              <a:rPr lang="en-US" sz="1600" dirty="0">
                <a:ea typeface="+mn-lt"/>
                <a:cs typeface="+mn-lt"/>
              </a:rPr>
              <a:t>we are trying to predict whether the Transported flag will be True or False.</a:t>
            </a:r>
            <a:endParaRPr lang="en-US" sz="1600" dirty="0"/>
          </a:p>
          <a:p>
            <a:pPr>
              <a:lnSpc>
                <a:spcPct val="95000"/>
              </a:lnSpc>
            </a:pPr>
            <a:endParaRPr lang="en-US" sz="1600"/>
          </a:p>
          <a:p>
            <a:pPr marL="0" indent="0">
              <a:lnSpc>
                <a:spcPct val="95000"/>
              </a:lnSpc>
              <a:buNone/>
            </a:pPr>
            <a:endParaRPr lang="en-US" sz="1600"/>
          </a:p>
        </p:txBody>
      </p:sp>
      <p:pic>
        <p:nvPicPr>
          <p:cNvPr id="4" name="Picture 3" descr="A cartoon of a spaceship in space&#10;&#10;Description automatically generated">
            <a:extLst>
              <a:ext uri="{FF2B5EF4-FFF2-40B4-BE49-F238E27FC236}">
                <a16:creationId xmlns:a16="http://schemas.microsoft.com/office/drawing/2014/main" id="{0D304772-AEDD-C782-7F34-42C6D191427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57999" y="2819785"/>
            <a:ext cx="3839571" cy="1977379"/>
          </a:xfrm>
          <a:prstGeom prst="rect">
            <a:avLst/>
          </a:prstGeom>
        </p:spPr>
      </p:pic>
      <p:sp>
        <p:nvSpPr>
          <p:cNvPr id="14" name="Slide Number Placeholder 13">
            <a:extLst>
              <a:ext uri="{FF2B5EF4-FFF2-40B4-BE49-F238E27FC236}">
                <a16:creationId xmlns:a16="http://schemas.microsoft.com/office/drawing/2014/main" id="{177F628B-E345-54B4-B5BE-0AD8EECE9E69}"/>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a:t>
            </a:fld>
            <a:endParaRPr lang="en-US"/>
          </a:p>
        </p:txBody>
      </p:sp>
      <p:sp>
        <p:nvSpPr>
          <p:cNvPr id="5" name="TextBox 4">
            <a:extLst>
              <a:ext uri="{FF2B5EF4-FFF2-40B4-BE49-F238E27FC236}">
                <a16:creationId xmlns:a16="http://schemas.microsoft.com/office/drawing/2014/main" id="{72A43852-B7DD-9DF8-F3C8-0F8B801B8F88}"/>
              </a:ext>
            </a:extLst>
          </p:cNvPr>
          <p:cNvSpPr txBox="1"/>
          <p:nvPr/>
        </p:nvSpPr>
        <p:spPr>
          <a:xfrm>
            <a:off x="8081149" y="4597109"/>
            <a:ext cx="261642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4150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422E3-2C24-4188-D52E-49CCC649E534}"/>
            </a:ext>
          </a:extLst>
        </p:cNvPr>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3E7A7EC-5234-AE7C-0959-527F24DE4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F22A1DC-4C5F-E171-E918-42838B444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52B6A138-D372-8779-E24E-DDB5E938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A845E5ED-C025-B568-CFD3-FF6CDE74C5F8}"/>
              </a:ext>
            </a:extLst>
          </p:cNvPr>
          <p:cNvSpPr>
            <a:spLocks noGrp="1"/>
          </p:cNvSpPr>
          <p:nvPr>
            <p:ph type="ctrTitle"/>
          </p:nvPr>
        </p:nvSpPr>
        <p:spPr>
          <a:xfrm>
            <a:off x="1517904" y="1517903"/>
            <a:ext cx="4512858" cy="1345115"/>
          </a:xfrm>
        </p:spPr>
        <p:txBody>
          <a:bodyPr>
            <a:normAutofit fontScale="90000"/>
          </a:bodyPr>
          <a:lstStyle/>
          <a:p>
            <a:r>
              <a:rPr lang="en-US" dirty="0">
                <a:cs typeface="Aharoni"/>
              </a:rPr>
              <a:t>Simple </a:t>
            </a:r>
            <a:r>
              <a:rPr lang="en-US" dirty="0" err="1">
                <a:cs typeface="Aharoni"/>
              </a:rPr>
              <a:t>Imputter</a:t>
            </a:r>
            <a:r>
              <a:rPr lang="en-US" dirty="0">
                <a:cs typeface="Aharoni"/>
              </a:rPr>
              <a:t> &amp; Standard Scaler</a:t>
            </a:r>
          </a:p>
        </p:txBody>
      </p:sp>
      <p:sp>
        <p:nvSpPr>
          <p:cNvPr id="3" name="Content Placeholder">
            <a:extLst>
              <a:ext uri="{FF2B5EF4-FFF2-40B4-BE49-F238E27FC236}">
                <a16:creationId xmlns:a16="http://schemas.microsoft.com/office/drawing/2014/main" id="{3408FFF2-A9C0-E4B7-47CC-FB507F74FB3A}"/>
              </a:ext>
            </a:extLst>
          </p:cNvPr>
          <p:cNvSpPr>
            <a:spLocks noGrp="1"/>
          </p:cNvSpPr>
          <p:nvPr>
            <p:ph idx="1"/>
          </p:nvPr>
        </p:nvSpPr>
        <p:spPr>
          <a:xfrm>
            <a:off x="1517904" y="2721744"/>
            <a:ext cx="4512857" cy="3377303"/>
          </a:xfrm>
        </p:spPr>
        <p:txBody>
          <a:bodyPr vert="horz" lIns="91440" tIns="45720" rIns="91440" bIns="45720" rtlCol="0" anchor="t">
            <a:normAutofit fontScale="25000" lnSpcReduction="20000"/>
          </a:bodyPr>
          <a:lstStyle/>
          <a:p>
            <a:pPr>
              <a:lnSpc>
                <a:spcPct val="95000"/>
              </a:lnSpc>
              <a:buClr>
                <a:srgbClr val="2ABB21"/>
              </a:buClr>
            </a:pPr>
            <a:r>
              <a:rPr lang="en-US" sz="4200" dirty="0">
                <a:ea typeface="+mn-lt"/>
                <a:cs typeface="+mn-lt"/>
              </a:rPr>
              <a:t>The </a:t>
            </a:r>
            <a:r>
              <a:rPr lang="en-US" sz="4200" dirty="0" err="1">
                <a:ea typeface="+mn-lt"/>
                <a:cs typeface="+mn-lt"/>
              </a:rPr>
              <a:t>SimpleImputer</a:t>
            </a:r>
            <a:r>
              <a:rPr lang="en-US" sz="4200" dirty="0">
                <a:ea typeface="+mn-lt"/>
                <a:cs typeface="+mn-lt"/>
              </a:rPr>
              <a:t> class provides basic strategies for imputing missing values. Missing values can be imputed with a provided constant value, or using the statistics (mean, median or most frequent) of each column in which the missing values are located. This class also allows for different missing values encodings</a:t>
            </a:r>
          </a:p>
          <a:p>
            <a:pPr>
              <a:buClr>
                <a:srgbClr val="2ABB21"/>
              </a:buClr>
            </a:pPr>
            <a:r>
              <a:rPr lang="en-US" sz="4200" dirty="0">
                <a:ea typeface="+mn-lt"/>
                <a:cs typeface="+mn-lt"/>
              </a:rPr>
              <a:t>The </a:t>
            </a:r>
            <a:r>
              <a:rPr lang="en-US" sz="4200" dirty="0" err="1">
                <a:ea typeface="+mn-lt"/>
                <a:cs typeface="+mn-lt"/>
              </a:rPr>
              <a:t>StandardScaler</a:t>
            </a:r>
            <a:r>
              <a:rPr lang="en-US" sz="4200" dirty="0">
                <a:ea typeface="+mn-lt"/>
                <a:cs typeface="+mn-lt"/>
              </a:rPr>
              <a:t> class provided by Scikit Learn applies the standardization on the input (features) variable, making sure they have a mean of approximately 0 and a standard deviation of approximately 1.</a:t>
            </a:r>
          </a:p>
          <a:p>
            <a:pPr>
              <a:lnSpc>
                <a:spcPct val="95000"/>
              </a:lnSpc>
              <a:buClr>
                <a:srgbClr val="2ABB21"/>
              </a:buClr>
            </a:pPr>
            <a:r>
              <a:rPr lang="en-US" sz="4400" dirty="0" err="1">
                <a:ea typeface="+mn-lt"/>
                <a:cs typeface="+mn-lt"/>
              </a:rPr>
              <a:t>StandardScaler</a:t>
            </a:r>
            <a:r>
              <a:rPr lang="en-US" sz="4400" dirty="0">
                <a:ea typeface="+mn-lt"/>
                <a:cs typeface="+mn-lt"/>
              </a:rPr>
              <a:t> </a:t>
            </a:r>
            <a:r>
              <a:rPr lang="en-US" sz="4200" dirty="0">
                <a:ea typeface="+mn-lt"/>
                <a:cs typeface="+mn-lt"/>
              </a:rPr>
              <a:t> adjusts the data to have a standardized distribution, making it suitable for modeling and ensuring that no single feature disproportionately influences the algorithm due to differences in scale.</a:t>
            </a:r>
            <a:endParaRPr lang="en-US" dirty="0"/>
          </a:p>
          <a:p>
            <a:pPr lvl="2" indent="0">
              <a:lnSpc>
                <a:spcPct val="95000"/>
              </a:lnSpc>
              <a:buClr>
                <a:srgbClr val="2ABB21"/>
              </a:buClr>
              <a:buNone/>
            </a:pPr>
            <a:endParaRPr lang="en-US" sz="4800" i="0" dirty="0">
              <a:solidFill>
                <a:srgbClr val="000000"/>
              </a:solidFill>
            </a:endParaRPr>
          </a:p>
          <a:p>
            <a:pPr>
              <a:lnSpc>
                <a:spcPct val="95000"/>
              </a:lnSpc>
              <a:buClr>
                <a:srgbClr val="2ABB21"/>
              </a:buClr>
            </a:pPr>
            <a:endParaRPr lang="en-US" sz="4000" dirty="0">
              <a:ea typeface="+mn-lt"/>
              <a:cs typeface="+mn-lt"/>
            </a:endParaRPr>
          </a:p>
          <a:p>
            <a:pPr>
              <a:buClr>
                <a:srgbClr val="2ABB21"/>
              </a:buClr>
            </a:pPr>
            <a:endParaRPr lang="en-US" sz="3200" dirty="0">
              <a:ea typeface="+mn-lt"/>
              <a:cs typeface="+mn-lt"/>
            </a:endParaRPr>
          </a:p>
          <a:p>
            <a:pPr>
              <a:lnSpc>
                <a:spcPct val="95000"/>
              </a:lnSpc>
              <a:buClr>
                <a:srgbClr val="2ABB21"/>
              </a:buClr>
            </a:pPr>
            <a:endParaRPr lang="en-US" sz="600">
              <a:ea typeface="+mn-lt"/>
              <a:cs typeface="+mn-lt"/>
            </a:endParaRPr>
          </a:p>
          <a:p>
            <a:pPr lvl="2">
              <a:lnSpc>
                <a:spcPct val="95000"/>
              </a:lnSpc>
              <a:buClr>
                <a:srgbClr val="2ABB21"/>
              </a:buClr>
              <a:buNone/>
            </a:pPr>
            <a:endParaRPr lang="en-US" sz="600">
              <a:ea typeface="+mn-lt"/>
              <a:cs typeface="+mn-lt"/>
            </a:endParaRPr>
          </a:p>
          <a:p>
            <a:pPr lvl="2">
              <a:lnSpc>
                <a:spcPct val="95000"/>
              </a:lnSpc>
              <a:buClr>
                <a:srgbClr val="2ABB21"/>
              </a:buClr>
              <a:buNone/>
            </a:pPr>
            <a:endParaRPr lang="en-US" sz="600">
              <a:solidFill>
                <a:srgbClr val="000000"/>
              </a:solidFill>
              <a:ea typeface="+mn-lt"/>
              <a:cs typeface="+mn-lt"/>
            </a:endParaRPr>
          </a:p>
          <a:p>
            <a:pPr marL="365760" lvl="2" indent="0">
              <a:lnSpc>
                <a:spcPct val="95000"/>
              </a:lnSpc>
              <a:buClr>
                <a:srgbClr val="2ABB21"/>
              </a:buClr>
              <a:buNone/>
            </a:pPr>
            <a:endParaRPr lang="en-US" sz="600">
              <a:solidFill>
                <a:srgbClr val="000000"/>
              </a:solidFill>
              <a:ea typeface="+mn-lt"/>
              <a:cs typeface="+mn-lt"/>
            </a:endParaRPr>
          </a:p>
          <a:p>
            <a:pPr marL="342900" indent="-342900">
              <a:lnSpc>
                <a:spcPct val="95000"/>
              </a:lnSpc>
              <a:buClr>
                <a:srgbClr val="2ABB21"/>
              </a:buClr>
            </a:pPr>
            <a:endParaRPr lang="en-US" sz="600">
              <a:solidFill>
                <a:srgbClr val="000000"/>
              </a:solidFill>
              <a:ea typeface="+mn-lt"/>
              <a:cs typeface="+mn-lt"/>
            </a:endParaRPr>
          </a:p>
          <a:p>
            <a:pPr>
              <a:lnSpc>
                <a:spcPct val="95000"/>
              </a:lnSpc>
              <a:buClr>
                <a:srgbClr val="2ABB21"/>
              </a:buClr>
            </a:pPr>
            <a:endParaRPr lang="en-US" sz="600">
              <a:solidFill>
                <a:srgbClr val="000000"/>
              </a:solidFill>
              <a:ea typeface="+mn-lt"/>
              <a:cs typeface="+mn-lt"/>
            </a:endParaRPr>
          </a:p>
          <a:p>
            <a:pPr>
              <a:lnSpc>
                <a:spcPct val="95000"/>
              </a:lnSpc>
              <a:buClr>
                <a:srgbClr val="2ABB21"/>
              </a:buClr>
            </a:pPr>
            <a:endParaRPr lang="en-US" sz="600">
              <a:solidFill>
                <a:srgbClr val="000000"/>
              </a:solidFill>
              <a:ea typeface="+mn-lt"/>
              <a:cs typeface="+mn-lt"/>
            </a:endParaRPr>
          </a:p>
          <a:p>
            <a:pPr lvl="3">
              <a:lnSpc>
                <a:spcPct val="95000"/>
              </a:lnSpc>
            </a:pPr>
            <a:endParaRPr lang="en-US" sz="600">
              <a:solidFill>
                <a:srgbClr val="404040"/>
              </a:solidFill>
              <a:ea typeface="+mn-lt"/>
              <a:cs typeface="+mn-lt"/>
            </a:endParaRPr>
          </a:p>
          <a:p>
            <a:pPr marL="365760" lvl="2">
              <a:lnSpc>
                <a:spcPct val="95000"/>
              </a:lnSpc>
              <a:buClr>
                <a:srgbClr val="2ABB21"/>
              </a:buClr>
              <a:buFont typeface="Wingdings" panose="020B0504020202020204" pitchFamily="34" charset="0"/>
              <a:buChar char="+"/>
            </a:pPr>
            <a:endParaRPr lang="en-US" sz="600">
              <a:solidFill>
                <a:srgbClr val="000000"/>
              </a:solidFill>
              <a:ea typeface="+mn-lt"/>
              <a:cs typeface="+mn-lt"/>
            </a:endParaRPr>
          </a:p>
          <a:p>
            <a:pPr marL="274320" lvl="2" indent="0">
              <a:lnSpc>
                <a:spcPct val="95000"/>
              </a:lnSpc>
              <a:buNone/>
            </a:pPr>
            <a:r>
              <a:rPr lang="en-US" sz="600" dirty="0">
                <a:ea typeface="+mn-lt"/>
                <a:cs typeface="+mn-lt"/>
              </a:rPr>
              <a:t>            </a:t>
            </a:r>
          </a:p>
          <a:p>
            <a:pPr lvl="2" indent="-365760">
              <a:lnSpc>
                <a:spcPct val="95000"/>
              </a:lnSpc>
              <a:buClr>
                <a:srgbClr val="2ABB21"/>
              </a:buClr>
              <a:buFont typeface="Wingdings" panose="020B0504020202020204" pitchFamily="34" charset="0"/>
              <a:buChar char="§"/>
            </a:pPr>
            <a:endParaRPr lang="en-US" sz="600">
              <a:ea typeface="+mn-lt"/>
              <a:cs typeface="+mn-lt"/>
            </a:endParaRPr>
          </a:p>
          <a:p>
            <a:pPr>
              <a:lnSpc>
                <a:spcPct val="95000"/>
              </a:lnSpc>
            </a:pPr>
            <a:endParaRPr lang="en-US" sz="600"/>
          </a:p>
          <a:p>
            <a:pPr>
              <a:lnSpc>
                <a:spcPct val="95000"/>
              </a:lnSpc>
            </a:pPr>
            <a:endParaRPr lang="en-US" sz="600"/>
          </a:p>
        </p:txBody>
      </p:sp>
      <p:sp>
        <p:nvSpPr>
          <p:cNvPr id="4" name="Slide Number Placeholder 3">
            <a:extLst>
              <a:ext uri="{FF2B5EF4-FFF2-40B4-BE49-F238E27FC236}">
                <a16:creationId xmlns:a16="http://schemas.microsoft.com/office/drawing/2014/main" id="{E3A154C1-A5AA-94E7-59D4-82B33B0D3C00}"/>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20</a:t>
            </a:fld>
            <a:endParaRPr lang="en-US"/>
          </a:p>
        </p:txBody>
      </p:sp>
      <p:pic>
        <p:nvPicPr>
          <p:cNvPr id="5" name="Picture 4" descr="A screenshot of a computer&#10;&#10;Description automatically generated">
            <a:extLst>
              <a:ext uri="{FF2B5EF4-FFF2-40B4-BE49-F238E27FC236}">
                <a16:creationId xmlns:a16="http://schemas.microsoft.com/office/drawing/2014/main" id="{A3050042-12DF-7B73-BB76-AB6DC4B28C41}"/>
              </a:ext>
            </a:extLst>
          </p:cNvPr>
          <p:cNvPicPr>
            <a:picLocks noChangeAspect="1"/>
          </p:cNvPicPr>
          <p:nvPr/>
        </p:nvPicPr>
        <p:blipFill>
          <a:blip r:embed="rId2"/>
          <a:stretch>
            <a:fillRect/>
          </a:stretch>
        </p:blipFill>
        <p:spPr>
          <a:xfrm>
            <a:off x="6733035" y="1431769"/>
            <a:ext cx="3362325" cy="2889027"/>
          </a:xfrm>
          <a:prstGeom prst="rect">
            <a:avLst/>
          </a:prstGeom>
        </p:spPr>
      </p:pic>
    </p:spTree>
    <p:extLst>
      <p:ext uri="{BB962C8B-B14F-4D97-AF65-F5344CB8AC3E}">
        <p14:creationId xmlns:p14="http://schemas.microsoft.com/office/powerpoint/2010/main" val="118661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1E1A78-28A0-E00D-E1C6-17EB374D478D}"/>
            </a:ext>
          </a:extLst>
        </p:cNvPr>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2A962D21-0EED-B31B-60EE-8AB5A3450A68}"/>
              </a:ext>
            </a:extLst>
          </p:cNvPr>
          <p:cNvSpPr>
            <a:spLocks noGrp="1"/>
          </p:cNvSpPr>
          <p:nvPr>
            <p:ph type="ctrTitle"/>
          </p:nvPr>
        </p:nvSpPr>
        <p:spPr>
          <a:xfrm>
            <a:off x="1517904" y="1517903"/>
            <a:ext cx="4512858" cy="1345115"/>
          </a:xfrm>
        </p:spPr>
        <p:txBody>
          <a:bodyPr>
            <a:normAutofit/>
          </a:bodyPr>
          <a:lstStyle/>
          <a:p>
            <a:r>
              <a:rPr lang="en-US" dirty="0">
                <a:cs typeface="Aharoni"/>
              </a:rPr>
              <a:t>Random Forest Classifier</a:t>
            </a:r>
          </a:p>
        </p:txBody>
      </p:sp>
      <p:sp>
        <p:nvSpPr>
          <p:cNvPr id="3" name="Content Placeholder">
            <a:extLst>
              <a:ext uri="{FF2B5EF4-FFF2-40B4-BE49-F238E27FC236}">
                <a16:creationId xmlns:a16="http://schemas.microsoft.com/office/drawing/2014/main" id="{166CB339-13A3-4939-D39D-7A3433E4CBE2}"/>
              </a:ext>
            </a:extLst>
          </p:cNvPr>
          <p:cNvSpPr>
            <a:spLocks noGrp="1"/>
          </p:cNvSpPr>
          <p:nvPr>
            <p:ph idx="1"/>
          </p:nvPr>
        </p:nvSpPr>
        <p:spPr>
          <a:xfrm>
            <a:off x="1517904" y="2970222"/>
            <a:ext cx="4512857" cy="3128825"/>
          </a:xfrm>
        </p:spPr>
        <p:txBody>
          <a:bodyPr vert="horz" lIns="91440" tIns="45720" rIns="91440" bIns="45720" rtlCol="0" anchor="t">
            <a:normAutofit fontScale="25000" lnSpcReduction="20000"/>
          </a:bodyPr>
          <a:lstStyle/>
          <a:p>
            <a:pPr>
              <a:lnSpc>
                <a:spcPct val="95000"/>
              </a:lnSpc>
              <a:buClr>
                <a:srgbClr val="2ABB21"/>
              </a:buClr>
            </a:pPr>
            <a:r>
              <a:rPr lang="en-US" sz="4000" dirty="0">
                <a:latin typeface="Arial"/>
                <a:ea typeface="+mn-lt"/>
                <a:cs typeface="+mn-lt"/>
              </a:rPr>
              <a:t>In a random forest classification, multiple decision trees are created using different random subsets of the data and features. Each decision tree is like an expert, providing its opinion on how to classify the data. Predictions are made by calculating the prediction for each decision tree, then taking the most popular result.</a:t>
            </a:r>
            <a:endParaRPr lang="en-US" sz="4000">
              <a:latin typeface="Arial"/>
              <a:cs typeface="Arial"/>
            </a:endParaRPr>
          </a:p>
          <a:p>
            <a:pPr>
              <a:lnSpc>
                <a:spcPct val="95000"/>
              </a:lnSpc>
              <a:buClr>
                <a:srgbClr val="2ABB21"/>
              </a:buClr>
            </a:pPr>
            <a:r>
              <a:rPr lang="en-US" sz="4000" dirty="0">
                <a:latin typeface="Arial"/>
                <a:ea typeface="+mn-lt"/>
                <a:cs typeface="+mn-lt"/>
              </a:rPr>
              <a:t>In the diagram below, we have a random forest with n decision trees, and we’ve shown the first 5, along with their predictions (either “Dog” or “Cat”). Each tree is exposed to a different number of features and a different sample of the original dataset, and as such, every tree can be different. Each tree makes a prediction. Looking at the first 5 trees, we can see that 4/5 predicted the sample was a Cat. The green circles indicate a hypothetical path the tree took to reach its decision. The random forest would count the number of predictions from decision trees for Cat and for Dog, and choose the most popular prediction.</a:t>
            </a:r>
          </a:p>
          <a:p>
            <a:pPr>
              <a:lnSpc>
                <a:spcPct val="95000"/>
              </a:lnSpc>
              <a:buClr>
                <a:srgbClr val="2ABB21"/>
              </a:buClr>
            </a:pPr>
            <a:r>
              <a:rPr lang="en-US" sz="4000" dirty="0">
                <a:latin typeface="Arial"/>
                <a:ea typeface="+mn-lt"/>
                <a:cs typeface="+mn-lt"/>
              </a:rPr>
              <a:t>We first create an instance of the Random Forest model, with the default parameters. We then fit this to our training data. We pass both the features and the target variable, so the model can learn.</a:t>
            </a:r>
          </a:p>
          <a:p>
            <a:pPr>
              <a:lnSpc>
                <a:spcPct val="95000"/>
              </a:lnSpc>
              <a:buClr>
                <a:srgbClr val="2ABB21"/>
              </a:buClr>
            </a:pPr>
            <a:r>
              <a:rPr lang="en-US" sz="4000" dirty="0">
                <a:latin typeface="Arial"/>
                <a:ea typeface="+mn-lt"/>
                <a:cs typeface="+mn-lt"/>
              </a:rPr>
              <a:t>At this point, we have a trained Random Forest model, but we need to find out whether it is making accurate.</a:t>
            </a:r>
          </a:p>
          <a:p>
            <a:pPr lvl="2" indent="0">
              <a:lnSpc>
                <a:spcPct val="95000"/>
              </a:lnSpc>
              <a:buClr>
                <a:srgbClr val="2ABB21"/>
              </a:buClr>
              <a:buNone/>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2">
              <a:lnSpc>
                <a:spcPct val="95000"/>
              </a:lnSpc>
              <a:buClr>
                <a:srgbClr val="2ABB21"/>
              </a:buClr>
              <a:buNone/>
            </a:pPr>
            <a:endParaRPr lang="en-US" sz="500">
              <a:ea typeface="+mn-lt"/>
              <a:cs typeface="+mn-lt"/>
            </a:endParaRPr>
          </a:p>
          <a:p>
            <a:pPr lvl="2">
              <a:lnSpc>
                <a:spcPct val="95000"/>
              </a:lnSpc>
              <a:buClr>
                <a:srgbClr val="2ABB21"/>
              </a:buClr>
              <a:buNone/>
            </a:pPr>
            <a:endParaRPr lang="en-US" sz="500">
              <a:ea typeface="+mn-lt"/>
              <a:cs typeface="+mn-lt"/>
            </a:endParaRPr>
          </a:p>
          <a:p>
            <a:pPr marL="365760" lvl="2" indent="0">
              <a:lnSpc>
                <a:spcPct val="95000"/>
              </a:lnSpc>
              <a:buClr>
                <a:srgbClr val="2ABB21"/>
              </a:buClr>
              <a:buNone/>
            </a:pPr>
            <a:endParaRPr lang="en-US" sz="500">
              <a:ea typeface="+mn-lt"/>
              <a:cs typeface="+mn-lt"/>
            </a:endParaRPr>
          </a:p>
          <a:p>
            <a:pPr marL="342900" indent="-342900">
              <a:lnSpc>
                <a:spcPct val="95000"/>
              </a:lnSpc>
              <a:buClr>
                <a:srgbClr val="2ABB21"/>
              </a:buClr>
            </a:pPr>
            <a:endParaRPr lang="en-US" sz="500">
              <a:ea typeface="+mn-lt"/>
              <a:cs typeface="+mn-lt"/>
            </a:endParaRPr>
          </a:p>
          <a:p>
            <a:pPr>
              <a:lnSpc>
                <a:spcPct val="95000"/>
              </a:lnSpc>
              <a:buClr>
                <a:srgbClr val="2ABB21"/>
              </a:buClr>
            </a:pPr>
            <a:endParaRPr lang="en-US" sz="500">
              <a:solidFill>
                <a:srgbClr val="000000"/>
              </a:solidFill>
              <a:ea typeface="+mn-lt"/>
              <a:cs typeface="+mn-lt"/>
            </a:endParaRPr>
          </a:p>
          <a:p>
            <a:pPr>
              <a:lnSpc>
                <a:spcPct val="95000"/>
              </a:lnSpc>
              <a:buClr>
                <a:srgbClr val="2ABB21"/>
              </a:buClr>
            </a:pPr>
            <a:endParaRPr lang="en-US" sz="500">
              <a:solidFill>
                <a:srgbClr val="000000"/>
              </a:solidFill>
              <a:ea typeface="+mn-lt"/>
              <a:cs typeface="+mn-lt"/>
            </a:endParaRPr>
          </a:p>
          <a:p>
            <a:pPr lvl="3">
              <a:lnSpc>
                <a:spcPct val="95000"/>
              </a:lnSpc>
            </a:pPr>
            <a:endParaRPr lang="en-US" sz="500">
              <a:solidFill>
                <a:srgbClr val="404040"/>
              </a:solidFill>
              <a:ea typeface="+mn-lt"/>
              <a:cs typeface="+mn-lt"/>
            </a:endParaRPr>
          </a:p>
          <a:p>
            <a:pPr marL="365760" lvl="2">
              <a:lnSpc>
                <a:spcPct val="95000"/>
              </a:lnSpc>
              <a:buFont typeface="Wingdings" panose="020B0504020202020204" pitchFamily="34" charset="0"/>
              <a:buChar char="+"/>
            </a:pPr>
            <a:endParaRPr lang="en-US" sz="500">
              <a:ea typeface="+mn-lt"/>
              <a:cs typeface="+mn-lt"/>
            </a:endParaRPr>
          </a:p>
          <a:p>
            <a:pPr marL="274320" lvl="2" indent="0">
              <a:lnSpc>
                <a:spcPct val="95000"/>
              </a:lnSpc>
              <a:buNone/>
            </a:pPr>
            <a:r>
              <a:rPr lang="en-US" sz="500" dirty="0">
                <a:ea typeface="+mn-lt"/>
                <a:cs typeface="+mn-lt"/>
              </a:rPr>
              <a:t>            </a:t>
            </a:r>
          </a:p>
          <a:p>
            <a:pPr lvl="2" indent="-365760">
              <a:lnSpc>
                <a:spcPct val="95000"/>
              </a:lnSpc>
              <a:buClr>
                <a:srgbClr val="2ABB21"/>
              </a:buClr>
              <a:buFont typeface="Wingdings" panose="020B0504020202020204" pitchFamily="34" charset="0"/>
              <a:buChar char="§"/>
            </a:pPr>
            <a:endParaRPr lang="en-US" sz="500">
              <a:ea typeface="+mn-lt"/>
              <a:cs typeface="+mn-lt"/>
            </a:endParaRPr>
          </a:p>
          <a:p>
            <a:pPr>
              <a:lnSpc>
                <a:spcPct val="95000"/>
              </a:lnSpc>
            </a:pPr>
            <a:endParaRPr lang="en-US" sz="500"/>
          </a:p>
          <a:p>
            <a:pPr>
              <a:lnSpc>
                <a:spcPct val="95000"/>
              </a:lnSpc>
            </a:pPr>
            <a:endParaRPr lang="en-US" sz="500"/>
          </a:p>
        </p:txBody>
      </p:sp>
      <p:pic>
        <p:nvPicPr>
          <p:cNvPr id="5" name="Picture 4" descr="image5.png">
            <a:extLst>
              <a:ext uri="{FF2B5EF4-FFF2-40B4-BE49-F238E27FC236}">
                <a16:creationId xmlns:a16="http://schemas.microsoft.com/office/drawing/2014/main" id="{47B8D807-400C-6CE0-3852-FC09F427D588}"/>
              </a:ext>
            </a:extLst>
          </p:cNvPr>
          <p:cNvPicPr>
            <a:picLocks noChangeAspect="1"/>
          </p:cNvPicPr>
          <p:nvPr/>
        </p:nvPicPr>
        <p:blipFill>
          <a:blip r:embed="rId2"/>
          <a:stretch>
            <a:fillRect/>
          </a:stretch>
        </p:blipFill>
        <p:spPr>
          <a:xfrm>
            <a:off x="6857999" y="2775985"/>
            <a:ext cx="3839571" cy="2064979"/>
          </a:xfrm>
          <a:prstGeom prst="rect">
            <a:avLst/>
          </a:prstGeom>
        </p:spPr>
      </p:pic>
      <p:sp>
        <p:nvSpPr>
          <p:cNvPr id="4" name="Slide Number Placeholder 3">
            <a:extLst>
              <a:ext uri="{FF2B5EF4-FFF2-40B4-BE49-F238E27FC236}">
                <a16:creationId xmlns:a16="http://schemas.microsoft.com/office/drawing/2014/main" id="{DA6329C3-889A-A3FF-D7B0-FF9CA4B7F9CA}"/>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21</a:t>
            </a:fld>
            <a:endParaRPr lang="en-US"/>
          </a:p>
        </p:txBody>
      </p:sp>
    </p:spTree>
    <p:extLst>
      <p:ext uri="{BB962C8B-B14F-4D97-AF65-F5344CB8AC3E}">
        <p14:creationId xmlns:p14="http://schemas.microsoft.com/office/powerpoint/2010/main" val="3784628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6CCB2C-0CE5-5B8E-4EC8-9135760FF46F}"/>
            </a:ext>
          </a:extLst>
        </p:cNvPr>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31">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A8940BE3-535E-2A5A-AFE4-B2D748811005}"/>
              </a:ext>
            </a:extLst>
          </p:cNvPr>
          <p:cNvSpPr>
            <a:spLocks noGrp="1"/>
          </p:cNvSpPr>
          <p:nvPr>
            <p:ph type="ctrTitle"/>
          </p:nvPr>
        </p:nvSpPr>
        <p:spPr>
          <a:xfrm>
            <a:off x="1517904" y="1517903"/>
            <a:ext cx="4512858" cy="535981"/>
          </a:xfrm>
        </p:spPr>
        <p:txBody>
          <a:bodyPr>
            <a:normAutofit fontScale="90000"/>
          </a:bodyPr>
          <a:lstStyle/>
          <a:p>
            <a:r>
              <a:rPr lang="en-US" dirty="0">
                <a:cs typeface="Aharoni"/>
              </a:rPr>
              <a:t>Check Metrics</a:t>
            </a:r>
          </a:p>
        </p:txBody>
      </p:sp>
      <p:sp>
        <p:nvSpPr>
          <p:cNvPr id="3" name="Content Placeholder">
            <a:extLst>
              <a:ext uri="{FF2B5EF4-FFF2-40B4-BE49-F238E27FC236}">
                <a16:creationId xmlns:a16="http://schemas.microsoft.com/office/drawing/2014/main" id="{5B1668B4-E0D4-3B16-6442-59EEB0A70101}"/>
              </a:ext>
            </a:extLst>
          </p:cNvPr>
          <p:cNvSpPr>
            <a:spLocks noGrp="1"/>
          </p:cNvSpPr>
          <p:nvPr>
            <p:ph idx="1"/>
          </p:nvPr>
        </p:nvSpPr>
        <p:spPr>
          <a:xfrm>
            <a:off x="1517904" y="2128556"/>
            <a:ext cx="4512857" cy="3970491"/>
          </a:xfrm>
        </p:spPr>
        <p:txBody>
          <a:bodyPr vert="horz" lIns="91440" tIns="45720" rIns="91440" bIns="45720" rtlCol="0" anchor="t">
            <a:normAutofit/>
          </a:bodyPr>
          <a:lstStyle/>
          <a:p>
            <a:pPr>
              <a:lnSpc>
                <a:spcPct val="95000"/>
              </a:lnSpc>
              <a:buClr>
                <a:srgbClr val="2ABB21"/>
              </a:buClr>
            </a:pPr>
            <a:r>
              <a:rPr lang="en-US" sz="1200" dirty="0">
                <a:solidFill>
                  <a:srgbClr val="05192D"/>
                </a:solidFill>
                <a:ea typeface="+mn-lt"/>
                <a:cs typeface="+mn-lt"/>
              </a:rPr>
              <a:t>The simplest way to evaluate this model is using accuracy; we check the predictions against the actual values in the set and count up how many the model got right.</a:t>
            </a:r>
            <a:endParaRPr lang="en-US" sz="1000" dirty="0">
              <a:latin typeface="Arial"/>
              <a:ea typeface="+mn-lt"/>
              <a:cs typeface="Arial"/>
            </a:endParaRPr>
          </a:p>
          <a:p>
            <a:pPr lvl="2" indent="0">
              <a:lnSpc>
                <a:spcPct val="95000"/>
              </a:lnSpc>
              <a:buClr>
                <a:srgbClr val="2ABB21"/>
              </a:buClr>
              <a:buNone/>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2">
              <a:lnSpc>
                <a:spcPct val="95000"/>
              </a:lnSpc>
              <a:buClr>
                <a:srgbClr val="2ABB21"/>
              </a:buClr>
              <a:buNone/>
            </a:pPr>
            <a:endParaRPr lang="en-US" sz="500">
              <a:ea typeface="+mn-lt"/>
              <a:cs typeface="+mn-lt"/>
            </a:endParaRPr>
          </a:p>
          <a:p>
            <a:pPr lvl="2">
              <a:lnSpc>
                <a:spcPct val="95000"/>
              </a:lnSpc>
              <a:buClr>
                <a:srgbClr val="2ABB21"/>
              </a:buClr>
              <a:buNone/>
            </a:pPr>
            <a:endParaRPr lang="en-US" sz="500">
              <a:ea typeface="+mn-lt"/>
              <a:cs typeface="+mn-lt"/>
            </a:endParaRPr>
          </a:p>
          <a:p>
            <a:pPr marL="365760" lvl="2" indent="0">
              <a:lnSpc>
                <a:spcPct val="95000"/>
              </a:lnSpc>
              <a:buClr>
                <a:srgbClr val="2ABB21"/>
              </a:buClr>
              <a:buNone/>
            </a:pPr>
            <a:endParaRPr lang="en-US" sz="500">
              <a:ea typeface="+mn-lt"/>
              <a:cs typeface="+mn-lt"/>
            </a:endParaRPr>
          </a:p>
          <a:p>
            <a:pPr marL="342900" indent="-342900">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3">
              <a:lnSpc>
                <a:spcPct val="95000"/>
              </a:lnSpc>
            </a:pPr>
            <a:endParaRPr lang="en-US" sz="500">
              <a:ea typeface="+mn-lt"/>
              <a:cs typeface="+mn-lt"/>
            </a:endParaRPr>
          </a:p>
          <a:p>
            <a:pPr marL="365760" lvl="2">
              <a:lnSpc>
                <a:spcPct val="95000"/>
              </a:lnSpc>
              <a:buFont typeface="Wingdings" panose="020B0504020202020204" pitchFamily="34" charset="0"/>
              <a:buChar char="+"/>
            </a:pPr>
            <a:endParaRPr lang="en-US" sz="500">
              <a:ea typeface="+mn-lt"/>
              <a:cs typeface="+mn-lt"/>
            </a:endParaRPr>
          </a:p>
          <a:p>
            <a:pPr marL="274320" lvl="2" indent="0">
              <a:lnSpc>
                <a:spcPct val="95000"/>
              </a:lnSpc>
              <a:buNone/>
            </a:pPr>
            <a:r>
              <a:rPr lang="en-US" sz="500" dirty="0">
                <a:ea typeface="+mn-lt"/>
                <a:cs typeface="+mn-lt"/>
              </a:rPr>
              <a:t>            </a:t>
            </a:r>
          </a:p>
          <a:p>
            <a:pPr lvl="2" indent="-365760">
              <a:lnSpc>
                <a:spcPct val="95000"/>
              </a:lnSpc>
              <a:buClr>
                <a:srgbClr val="2ABB21"/>
              </a:buClr>
              <a:buFont typeface="Wingdings" panose="020B0504020202020204" pitchFamily="34" charset="0"/>
              <a:buChar char="§"/>
            </a:pPr>
            <a:endParaRPr lang="en-US" sz="500">
              <a:ea typeface="+mn-lt"/>
              <a:cs typeface="+mn-lt"/>
            </a:endParaRPr>
          </a:p>
          <a:p>
            <a:pPr>
              <a:lnSpc>
                <a:spcPct val="95000"/>
              </a:lnSpc>
            </a:pPr>
            <a:endParaRPr lang="en-US" sz="500"/>
          </a:p>
          <a:p>
            <a:pPr>
              <a:lnSpc>
                <a:spcPct val="95000"/>
              </a:lnSpc>
            </a:pPr>
            <a:endParaRPr lang="en-US" sz="500"/>
          </a:p>
        </p:txBody>
      </p:sp>
      <p:sp>
        <p:nvSpPr>
          <p:cNvPr id="4" name="Slide Number Placeholder 3">
            <a:extLst>
              <a:ext uri="{FF2B5EF4-FFF2-40B4-BE49-F238E27FC236}">
                <a16:creationId xmlns:a16="http://schemas.microsoft.com/office/drawing/2014/main" id="{E3E3BC04-E4D3-8962-2BC7-D5CFA3946840}"/>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22</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3C87AA6C-797F-5ACD-0653-90B358E24D19}"/>
              </a:ext>
            </a:extLst>
          </p:cNvPr>
          <p:cNvPicPr>
            <a:picLocks noChangeAspect="1"/>
          </p:cNvPicPr>
          <p:nvPr/>
        </p:nvPicPr>
        <p:blipFill>
          <a:blip r:embed="rId2"/>
          <a:stretch>
            <a:fillRect/>
          </a:stretch>
        </p:blipFill>
        <p:spPr>
          <a:xfrm>
            <a:off x="5894733" y="1783453"/>
            <a:ext cx="3409122" cy="370522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90B7AE66-5823-5237-5648-BA1F60E93CC0}"/>
              </a:ext>
            </a:extLst>
          </p:cNvPr>
          <p:cNvPicPr>
            <a:picLocks noChangeAspect="1"/>
          </p:cNvPicPr>
          <p:nvPr/>
        </p:nvPicPr>
        <p:blipFill>
          <a:blip r:embed="rId3"/>
          <a:stretch>
            <a:fillRect/>
          </a:stretch>
        </p:blipFill>
        <p:spPr>
          <a:xfrm>
            <a:off x="1685305" y="3323190"/>
            <a:ext cx="4034045" cy="2066925"/>
          </a:xfrm>
          <a:prstGeom prst="rect">
            <a:avLst/>
          </a:prstGeom>
        </p:spPr>
      </p:pic>
    </p:spTree>
    <p:extLst>
      <p:ext uri="{BB962C8B-B14F-4D97-AF65-F5344CB8AC3E}">
        <p14:creationId xmlns:p14="http://schemas.microsoft.com/office/powerpoint/2010/main" val="76912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1A5412-EFDA-14B5-F95E-A54628BCDB9B}"/>
            </a:ext>
          </a:extLst>
        </p:cNvPr>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0" name="Rectangle 149">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2235AF69-D840-840F-5248-38997C932E47}"/>
              </a:ext>
            </a:extLst>
          </p:cNvPr>
          <p:cNvSpPr>
            <a:spLocks noGrp="1"/>
          </p:cNvSpPr>
          <p:nvPr>
            <p:ph type="ctrTitle"/>
          </p:nvPr>
        </p:nvSpPr>
        <p:spPr>
          <a:xfrm>
            <a:off x="1517904" y="1517903"/>
            <a:ext cx="4512858" cy="1345115"/>
          </a:xfrm>
        </p:spPr>
        <p:txBody>
          <a:bodyPr>
            <a:normAutofit/>
          </a:bodyPr>
          <a:lstStyle/>
          <a:p>
            <a:r>
              <a:rPr lang="en-US" dirty="0">
                <a:cs typeface="Aharoni"/>
              </a:rPr>
              <a:t>Hyperparameter Tuning</a:t>
            </a:r>
          </a:p>
        </p:txBody>
      </p:sp>
      <p:sp>
        <p:nvSpPr>
          <p:cNvPr id="3" name="Content Placeholder">
            <a:extLst>
              <a:ext uri="{FF2B5EF4-FFF2-40B4-BE49-F238E27FC236}">
                <a16:creationId xmlns:a16="http://schemas.microsoft.com/office/drawing/2014/main" id="{B4EA7E5E-7C4D-34D1-195B-BECBB00E5C7A}"/>
              </a:ext>
            </a:extLst>
          </p:cNvPr>
          <p:cNvSpPr>
            <a:spLocks noGrp="1"/>
          </p:cNvSpPr>
          <p:nvPr>
            <p:ph idx="1"/>
          </p:nvPr>
        </p:nvSpPr>
        <p:spPr>
          <a:xfrm>
            <a:off x="1517904" y="2970222"/>
            <a:ext cx="4512857" cy="2259152"/>
          </a:xfrm>
        </p:spPr>
        <p:txBody>
          <a:bodyPr vert="horz" lIns="91440" tIns="45720" rIns="91440" bIns="45720" rtlCol="0" anchor="t">
            <a:normAutofit fontScale="25000" lnSpcReduction="20000"/>
          </a:bodyPr>
          <a:lstStyle/>
          <a:p>
            <a:pPr>
              <a:lnSpc>
                <a:spcPct val="95000"/>
              </a:lnSpc>
              <a:buClr>
                <a:srgbClr val="2ABB21"/>
              </a:buClr>
            </a:pPr>
            <a:r>
              <a:rPr lang="en-US" sz="2800" dirty="0">
                <a:latin typeface="Arial"/>
                <a:ea typeface="+mn-lt"/>
                <a:cs typeface="+mn-lt"/>
              </a:rPr>
              <a:t>Important hyperparameters for all tree-based models: </a:t>
            </a:r>
            <a:r>
              <a:rPr lang="en-US" sz="2800" dirty="0" err="1">
                <a:latin typeface="Arial"/>
                <a:ea typeface="+mn-lt"/>
                <a:cs typeface="+mn-lt"/>
              </a:rPr>
              <a:t>max_depth</a:t>
            </a:r>
            <a:r>
              <a:rPr lang="en-US" sz="2800" dirty="0">
                <a:latin typeface="Arial"/>
                <a:ea typeface="+mn-lt"/>
                <a:cs typeface="+mn-lt"/>
              </a:rPr>
              <a:t>.</a:t>
            </a:r>
            <a:endParaRPr lang="en-US" sz="2800">
              <a:latin typeface="Arial"/>
              <a:ea typeface="+mn-lt"/>
              <a:cs typeface="Arial"/>
            </a:endParaRPr>
          </a:p>
          <a:p>
            <a:pPr>
              <a:lnSpc>
                <a:spcPct val="95000"/>
              </a:lnSpc>
              <a:buClr>
                <a:srgbClr val="2ABB21"/>
              </a:buClr>
            </a:pPr>
            <a:r>
              <a:rPr lang="en-US" sz="2800" dirty="0">
                <a:latin typeface="Arial"/>
                <a:ea typeface="+mn-lt"/>
                <a:cs typeface="+mn-lt"/>
              </a:rPr>
              <a:t>Important hyperparameters for random forest models: </a:t>
            </a:r>
            <a:r>
              <a:rPr lang="en-US" sz="2800" dirty="0" err="1">
                <a:latin typeface="Arial"/>
                <a:ea typeface="+mn-lt"/>
                <a:cs typeface="+mn-lt"/>
              </a:rPr>
              <a:t>n_estimators</a:t>
            </a:r>
            <a:r>
              <a:rPr lang="en-US" sz="2800" dirty="0">
                <a:latin typeface="Arial"/>
                <a:ea typeface="+mn-lt"/>
                <a:cs typeface="+mn-lt"/>
              </a:rPr>
              <a:t>, </a:t>
            </a:r>
            <a:r>
              <a:rPr lang="en-US" sz="2800" dirty="0" err="1">
                <a:latin typeface="Arial"/>
                <a:ea typeface="+mn-lt"/>
                <a:cs typeface="+mn-lt"/>
              </a:rPr>
              <a:t>max_samples</a:t>
            </a:r>
            <a:r>
              <a:rPr lang="en-US" sz="2800" dirty="0">
                <a:latin typeface="Arial"/>
                <a:ea typeface="+mn-lt"/>
                <a:cs typeface="+mn-lt"/>
              </a:rPr>
              <a:t>.</a:t>
            </a:r>
            <a:endParaRPr lang="en-US" sz="2800">
              <a:latin typeface="Arial"/>
              <a:cs typeface="Arial"/>
            </a:endParaRPr>
          </a:p>
          <a:p>
            <a:pPr>
              <a:lnSpc>
                <a:spcPct val="95000"/>
              </a:lnSpc>
              <a:buClr>
                <a:srgbClr val="2ABB21"/>
              </a:buClr>
            </a:pPr>
            <a:r>
              <a:rPr lang="en-US" sz="2800" dirty="0">
                <a:latin typeface="Arial"/>
                <a:ea typeface="+mn-lt"/>
                <a:cs typeface="+mn-lt"/>
              </a:rPr>
              <a:t>Important </a:t>
            </a:r>
            <a:r>
              <a:rPr lang="en-US" sz="2800" dirty="0" err="1">
                <a:latin typeface="Arial"/>
                <a:ea typeface="+mn-lt"/>
                <a:cs typeface="+mn-lt"/>
              </a:rPr>
              <a:t>hyperparametes</a:t>
            </a:r>
            <a:r>
              <a:rPr lang="en-US" sz="2800" dirty="0">
                <a:latin typeface="Arial"/>
                <a:ea typeface="+mn-lt"/>
                <a:cs typeface="+mn-lt"/>
              </a:rPr>
              <a:t> for gradient boosting tree models: </a:t>
            </a:r>
            <a:r>
              <a:rPr lang="en-US" sz="2800" dirty="0" err="1">
                <a:latin typeface="Arial"/>
                <a:ea typeface="+mn-lt"/>
                <a:cs typeface="+mn-lt"/>
              </a:rPr>
              <a:t>n_estimators</a:t>
            </a:r>
            <a:r>
              <a:rPr lang="en-US" sz="2800" dirty="0">
                <a:latin typeface="Arial"/>
                <a:ea typeface="+mn-lt"/>
                <a:cs typeface="+mn-lt"/>
              </a:rPr>
              <a:t>, </a:t>
            </a:r>
            <a:r>
              <a:rPr lang="en-US" sz="2800" dirty="0" err="1">
                <a:latin typeface="Arial"/>
                <a:ea typeface="+mn-lt"/>
                <a:cs typeface="+mn-lt"/>
              </a:rPr>
              <a:t>learning_rate</a:t>
            </a:r>
            <a:r>
              <a:rPr lang="en-US" sz="2800" dirty="0">
                <a:latin typeface="Arial"/>
                <a:ea typeface="+mn-lt"/>
                <a:cs typeface="+mn-lt"/>
              </a:rPr>
              <a:t>.</a:t>
            </a:r>
          </a:p>
          <a:p>
            <a:pPr>
              <a:lnSpc>
                <a:spcPct val="95000"/>
              </a:lnSpc>
              <a:buClr>
                <a:srgbClr val="2ABB21"/>
              </a:buClr>
            </a:pPr>
            <a:r>
              <a:rPr lang="en-US" sz="2800" err="1">
                <a:latin typeface="Arial"/>
                <a:ea typeface="+mn-lt"/>
                <a:cs typeface="+mn-lt"/>
              </a:rPr>
              <a:t>RandomizedSearchCV</a:t>
            </a:r>
            <a:r>
              <a:rPr lang="en-US" sz="2800" dirty="0">
                <a:latin typeface="Arial"/>
                <a:ea typeface="+mn-lt"/>
                <a:cs typeface="+mn-lt"/>
              </a:rPr>
              <a:t>, which will randomly search parameters within a range per hyperparameter.</a:t>
            </a:r>
          </a:p>
          <a:p>
            <a:pPr>
              <a:lnSpc>
                <a:spcPct val="95000"/>
              </a:lnSpc>
              <a:buClr>
                <a:srgbClr val="2ABB21"/>
              </a:buClr>
            </a:pPr>
            <a:r>
              <a:rPr lang="en-US" sz="2800" err="1">
                <a:latin typeface="Arial"/>
                <a:ea typeface="+mn-lt"/>
                <a:cs typeface="+mn-lt"/>
              </a:rPr>
              <a:t>RandomizedSearchCV</a:t>
            </a:r>
            <a:r>
              <a:rPr lang="en-US" sz="2800" dirty="0">
                <a:latin typeface="Arial"/>
                <a:ea typeface="+mn-lt"/>
                <a:cs typeface="+mn-lt"/>
              </a:rPr>
              <a:t> will train many models (defined by </a:t>
            </a:r>
            <a:r>
              <a:rPr lang="en-US" sz="2800" err="1">
                <a:latin typeface="Arial"/>
                <a:ea typeface="+mn-lt"/>
                <a:cs typeface="+mn-lt"/>
              </a:rPr>
              <a:t>n_iter</a:t>
            </a:r>
            <a:r>
              <a:rPr lang="en-US" sz="2800" dirty="0">
                <a:latin typeface="Arial"/>
                <a:ea typeface="+mn-lt"/>
                <a:cs typeface="+mn-lt"/>
              </a:rPr>
              <a:t>_ and save each one as variables, the code below creates a variable for the best model and prints the hyperparameters.</a:t>
            </a:r>
          </a:p>
          <a:p>
            <a:pPr>
              <a:lnSpc>
                <a:spcPct val="95000"/>
              </a:lnSpc>
              <a:buClr>
                <a:srgbClr val="2ABB21"/>
              </a:buClr>
            </a:pPr>
            <a:r>
              <a:rPr lang="en-US" sz="2800" err="1">
                <a:latin typeface="Arial"/>
                <a:ea typeface="+mn-lt"/>
                <a:cs typeface="+mn-lt"/>
              </a:rPr>
              <a:t>n_estimators</a:t>
            </a:r>
            <a:r>
              <a:rPr lang="en-US" sz="2800" dirty="0">
                <a:latin typeface="Arial"/>
                <a:ea typeface="+mn-lt"/>
                <a:cs typeface="+mn-lt"/>
              </a:rPr>
              <a:t>: the number of decision trees in the forest. Increasing this hyperparameter generally improves the performance of the model but also increases the computational cost of training and predicting.</a:t>
            </a:r>
          </a:p>
          <a:p>
            <a:pPr>
              <a:lnSpc>
                <a:spcPct val="95000"/>
              </a:lnSpc>
              <a:buClr>
                <a:srgbClr val="2ABB21"/>
              </a:buClr>
            </a:pPr>
            <a:r>
              <a:rPr lang="en-US" sz="2800" err="1">
                <a:latin typeface="Arial"/>
                <a:ea typeface="+mn-lt"/>
                <a:cs typeface="+mn-lt"/>
              </a:rPr>
              <a:t>max_depth</a:t>
            </a:r>
            <a:r>
              <a:rPr lang="en-US" sz="2800" dirty="0">
                <a:latin typeface="Arial"/>
                <a:ea typeface="+mn-lt"/>
                <a:cs typeface="+mn-lt"/>
              </a:rPr>
              <a:t>: the maximum depth of each decision tree in the forest. Setting a higher value for </a:t>
            </a:r>
            <a:r>
              <a:rPr lang="en-US" sz="2800" err="1">
                <a:latin typeface="Arial"/>
                <a:ea typeface="+mn-lt"/>
                <a:cs typeface="+mn-lt"/>
              </a:rPr>
              <a:t>max_depth</a:t>
            </a:r>
            <a:r>
              <a:rPr lang="en-US" sz="2800" dirty="0">
                <a:latin typeface="Arial"/>
                <a:ea typeface="+mn-lt"/>
                <a:cs typeface="+mn-lt"/>
              </a:rPr>
              <a:t> can lead to overfitting while setting it too low can lead to underfitting.</a:t>
            </a:r>
          </a:p>
          <a:p>
            <a:pPr marL="365760" lvl="2" indent="-365760">
              <a:lnSpc>
                <a:spcPct val="95000"/>
              </a:lnSpc>
              <a:spcBef>
                <a:spcPts val="900"/>
              </a:spcBef>
              <a:buClr>
                <a:srgbClr val="2ABB21"/>
              </a:buClr>
            </a:pPr>
            <a:endParaRPr lang="en-US" sz="500">
              <a:latin typeface="Arial"/>
              <a:ea typeface="+mn-lt"/>
              <a:cs typeface="+mn-lt"/>
            </a:endParaRPr>
          </a:p>
          <a:p>
            <a:pPr>
              <a:lnSpc>
                <a:spcPct val="95000"/>
              </a:lnSpc>
              <a:buClr>
                <a:srgbClr val="2ABB21"/>
              </a:buClr>
            </a:pPr>
            <a:endParaRPr lang="en-US" sz="500">
              <a:latin typeface="Arial"/>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2">
              <a:lnSpc>
                <a:spcPct val="95000"/>
              </a:lnSpc>
              <a:buClr>
                <a:srgbClr val="2ABB21"/>
              </a:buClr>
              <a:buNone/>
            </a:pPr>
            <a:endParaRPr lang="en-US" sz="500">
              <a:ea typeface="+mn-lt"/>
              <a:cs typeface="+mn-lt"/>
            </a:endParaRPr>
          </a:p>
          <a:p>
            <a:pPr lvl="2">
              <a:lnSpc>
                <a:spcPct val="95000"/>
              </a:lnSpc>
              <a:buClr>
                <a:srgbClr val="2ABB21"/>
              </a:buClr>
              <a:buNone/>
            </a:pPr>
            <a:endParaRPr lang="en-US" sz="500">
              <a:ea typeface="+mn-lt"/>
              <a:cs typeface="+mn-lt"/>
            </a:endParaRPr>
          </a:p>
          <a:p>
            <a:pPr marL="365760" lvl="2" indent="0">
              <a:lnSpc>
                <a:spcPct val="95000"/>
              </a:lnSpc>
              <a:buClr>
                <a:srgbClr val="2ABB21"/>
              </a:buClr>
              <a:buNone/>
            </a:pPr>
            <a:endParaRPr lang="en-US" sz="500">
              <a:ea typeface="+mn-lt"/>
              <a:cs typeface="+mn-lt"/>
            </a:endParaRPr>
          </a:p>
          <a:p>
            <a:pPr marL="342900" indent="-342900">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3">
              <a:lnSpc>
                <a:spcPct val="95000"/>
              </a:lnSpc>
            </a:pPr>
            <a:endParaRPr lang="en-US" sz="500">
              <a:ea typeface="+mn-lt"/>
              <a:cs typeface="+mn-lt"/>
            </a:endParaRPr>
          </a:p>
          <a:p>
            <a:pPr marL="365760" lvl="2">
              <a:lnSpc>
                <a:spcPct val="95000"/>
              </a:lnSpc>
              <a:buFont typeface="Wingdings" panose="020B0504020202020204" pitchFamily="34" charset="0"/>
              <a:buChar char="+"/>
            </a:pPr>
            <a:endParaRPr lang="en-US" sz="500">
              <a:ea typeface="+mn-lt"/>
              <a:cs typeface="+mn-lt"/>
            </a:endParaRPr>
          </a:p>
          <a:p>
            <a:pPr marL="274320" lvl="2" indent="0">
              <a:lnSpc>
                <a:spcPct val="95000"/>
              </a:lnSpc>
              <a:buNone/>
            </a:pPr>
            <a:r>
              <a:rPr lang="en-US" sz="500" dirty="0">
                <a:ea typeface="+mn-lt"/>
                <a:cs typeface="+mn-lt"/>
              </a:rPr>
              <a:t>            </a:t>
            </a:r>
          </a:p>
          <a:p>
            <a:pPr lvl="2" indent="-365760">
              <a:lnSpc>
                <a:spcPct val="95000"/>
              </a:lnSpc>
              <a:buClr>
                <a:srgbClr val="2ABB21"/>
              </a:buClr>
              <a:buFont typeface="Wingdings" panose="020B0504020202020204" pitchFamily="34" charset="0"/>
              <a:buChar char="§"/>
            </a:pPr>
            <a:endParaRPr lang="en-US" sz="500">
              <a:ea typeface="+mn-lt"/>
              <a:cs typeface="+mn-lt"/>
            </a:endParaRPr>
          </a:p>
          <a:p>
            <a:pPr>
              <a:lnSpc>
                <a:spcPct val="95000"/>
              </a:lnSpc>
            </a:pPr>
            <a:endParaRPr lang="en-US" sz="500"/>
          </a:p>
          <a:p>
            <a:pPr>
              <a:lnSpc>
                <a:spcPct val="95000"/>
              </a:lnSpc>
            </a:pPr>
            <a:endParaRPr lang="en-US" sz="500"/>
          </a:p>
        </p:txBody>
      </p:sp>
      <p:sp>
        <p:nvSpPr>
          <p:cNvPr id="4" name="Slide Number Placeholder 3">
            <a:extLst>
              <a:ext uri="{FF2B5EF4-FFF2-40B4-BE49-F238E27FC236}">
                <a16:creationId xmlns:a16="http://schemas.microsoft.com/office/drawing/2014/main" id="{A0326F9B-AEBD-47E9-74D8-1401244DA5A2}"/>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23</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D6A705E8-DE69-1BFF-79D1-D0431261B759}"/>
              </a:ext>
            </a:extLst>
          </p:cNvPr>
          <p:cNvPicPr>
            <a:picLocks noChangeAspect="1"/>
          </p:cNvPicPr>
          <p:nvPr/>
        </p:nvPicPr>
        <p:blipFill>
          <a:blip r:embed="rId2"/>
          <a:stretch>
            <a:fillRect/>
          </a:stretch>
        </p:blipFill>
        <p:spPr>
          <a:xfrm>
            <a:off x="6694211" y="1215887"/>
            <a:ext cx="3980208" cy="5411856"/>
          </a:xfrm>
          <a:prstGeom prst="rect">
            <a:avLst/>
          </a:prstGeom>
        </p:spPr>
      </p:pic>
    </p:spTree>
    <p:extLst>
      <p:ext uri="{BB962C8B-B14F-4D97-AF65-F5344CB8AC3E}">
        <p14:creationId xmlns:p14="http://schemas.microsoft.com/office/powerpoint/2010/main" val="302696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593C43-AAA6-7085-2135-3B89883A71B7}"/>
            </a:ext>
          </a:extLst>
        </p:cNvPr>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BC477281-26B8-CDE7-B2C3-158569D69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63071D1-D2EA-A23D-4244-3C4A708E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0" name="Rectangle 149">
            <a:extLst>
              <a:ext uri="{FF2B5EF4-FFF2-40B4-BE49-F238E27FC236}">
                <a16:creationId xmlns:a16="http://schemas.microsoft.com/office/drawing/2014/main" id="{35A81033-E9A4-9EE5-BD7C-D4D07AD17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CD276304-30AA-75AF-9161-73455B40411F}"/>
              </a:ext>
            </a:extLst>
          </p:cNvPr>
          <p:cNvSpPr>
            <a:spLocks noGrp="1"/>
          </p:cNvSpPr>
          <p:nvPr>
            <p:ph type="ctrTitle"/>
          </p:nvPr>
        </p:nvSpPr>
        <p:spPr>
          <a:xfrm>
            <a:off x="1517904" y="1517903"/>
            <a:ext cx="4512858" cy="685239"/>
          </a:xfrm>
        </p:spPr>
        <p:txBody>
          <a:bodyPr>
            <a:normAutofit fontScale="90000"/>
          </a:bodyPr>
          <a:lstStyle/>
          <a:p>
            <a:r>
              <a:rPr lang="en-US" dirty="0">
                <a:cs typeface="Aharoni"/>
              </a:rPr>
              <a:t>Kaggle Score</a:t>
            </a:r>
            <a:br>
              <a:rPr lang="en-US" dirty="0">
                <a:cs typeface="Aharoni"/>
              </a:rPr>
            </a:br>
            <a:br>
              <a:rPr lang="en-US" dirty="0">
                <a:cs typeface="Aharoni"/>
              </a:rPr>
            </a:br>
            <a:br>
              <a:rPr lang="en-US" dirty="0">
                <a:cs typeface="Aharoni"/>
              </a:rPr>
            </a:br>
            <a:endParaRPr lang="en-US" dirty="0">
              <a:cs typeface="Aharoni"/>
            </a:endParaRPr>
          </a:p>
        </p:txBody>
      </p:sp>
      <p:sp>
        <p:nvSpPr>
          <p:cNvPr id="3" name="Content Placeholder">
            <a:extLst>
              <a:ext uri="{FF2B5EF4-FFF2-40B4-BE49-F238E27FC236}">
                <a16:creationId xmlns:a16="http://schemas.microsoft.com/office/drawing/2014/main" id="{EDA963F5-2C19-DD13-E38D-6DA8B3EC98A1}"/>
              </a:ext>
            </a:extLst>
          </p:cNvPr>
          <p:cNvSpPr>
            <a:spLocks noGrp="1"/>
          </p:cNvSpPr>
          <p:nvPr>
            <p:ph idx="1"/>
          </p:nvPr>
        </p:nvSpPr>
        <p:spPr>
          <a:xfrm>
            <a:off x="1517904" y="2970222"/>
            <a:ext cx="4512857" cy="3128825"/>
          </a:xfrm>
        </p:spPr>
        <p:txBody>
          <a:bodyPr vert="horz" lIns="91440" tIns="45720" rIns="91440" bIns="45720" rtlCol="0" anchor="t">
            <a:normAutofit/>
          </a:bodyPr>
          <a:lstStyle/>
          <a:p>
            <a:pPr>
              <a:lnSpc>
                <a:spcPct val="95000"/>
              </a:lnSpc>
              <a:buClr>
                <a:srgbClr val="2ABB21"/>
              </a:buClr>
            </a:pPr>
            <a:endParaRPr lang="en-US" sz="2800" dirty="0">
              <a:latin typeface="Arial"/>
              <a:ea typeface="+mn-lt"/>
              <a:cs typeface="+mn-lt"/>
            </a:endParaRPr>
          </a:p>
          <a:p>
            <a:pPr marL="365760" lvl="2" indent="-365760">
              <a:lnSpc>
                <a:spcPct val="95000"/>
              </a:lnSpc>
              <a:spcBef>
                <a:spcPts val="900"/>
              </a:spcBef>
              <a:buClr>
                <a:srgbClr val="2ABB21"/>
              </a:buClr>
            </a:pPr>
            <a:endParaRPr lang="en-US" sz="500">
              <a:latin typeface="Arial"/>
              <a:ea typeface="+mn-lt"/>
              <a:cs typeface="+mn-lt"/>
            </a:endParaRPr>
          </a:p>
          <a:p>
            <a:pPr>
              <a:lnSpc>
                <a:spcPct val="95000"/>
              </a:lnSpc>
              <a:buClr>
                <a:srgbClr val="2ABB21"/>
              </a:buClr>
            </a:pPr>
            <a:endParaRPr lang="en-US" sz="500">
              <a:latin typeface="Arial"/>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2">
              <a:lnSpc>
                <a:spcPct val="95000"/>
              </a:lnSpc>
              <a:buClr>
                <a:srgbClr val="2ABB21"/>
              </a:buClr>
              <a:buNone/>
            </a:pPr>
            <a:endParaRPr lang="en-US" sz="500">
              <a:ea typeface="+mn-lt"/>
              <a:cs typeface="+mn-lt"/>
            </a:endParaRPr>
          </a:p>
          <a:p>
            <a:pPr lvl="2">
              <a:lnSpc>
                <a:spcPct val="95000"/>
              </a:lnSpc>
              <a:buClr>
                <a:srgbClr val="2ABB21"/>
              </a:buClr>
              <a:buNone/>
            </a:pPr>
            <a:endParaRPr lang="en-US" sz="500">
              <a:ea typeface="+mn-lt"/>
              <a:cs typeface="+mn-lt"/>
            </a:endParaRPr>
          </a:p>
          <a:p>
            <a:pPr marL="365760" lvl="2" indent="0">
              <a:lnSpc>
                <a:spcPct val="95000"/>
              </a:lnSpc>
              <a:buClr>
                <a:srgbClr val="2ABB21"/>
              </a:buClr>
              <a:buNone/>
            </a:pPr>
            <a:endParaRPr lang="en-US" sz="500">
              <a:ea typeface="+mn-lt"/>
              <a:cs typeface="+mn-lt"/>
            </a:endParaRPr>
          </a:p>
          <a:p>
            <a:pPr marL="342900" indent="-342900">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a:lnSpc>
                <a:spcPct val="95000"/>
              </a:lnSpc>
              <a:buClr>
                <a:srgbClr val="2ABB21"/>
              </a:buClr>
            </a:pPr>
            <a:endParaRPr lang="en-US" sz="500">
              <a:ea typeface="+mn-lt"/>
              <a:cs typeface="+mn-lt"/>
            </a:endParaRPr>
          </a:p>
          <a:p>
            <a:pPr lvl="3">
              <a:lnSpc>
                <a:spcPct val="95000"/>
              </a:lnSpc>
            </a:pPr>
            <a:endParaRPr lang="en-US" sz="500">
              <a:ea typeface="+mn-lt"/>
              <a:cs typeface="+mn-lt"/>
            </a:endParaRPr>
          </a:p>
          <a:p>
            <a:pPr marL="365760" lvl="2">
              <a:lnSpc>
                <a:spcPct val="95000"/>
              </a:lnSpc>
              <a:buFont typeface="Wingdings" panose="020B0504020202020204" pitchFamily="34" charset="0"/>
              <a:buChar char="+"/>
            </a:pPr>
            <a:endParaRPr lang="en-US" sz="500">
              <a:ea typeface="+mn-lt"/>
              <a:cs typeface="+mn-lt"/>
            </a:endParaRPr>
          </a:p>
          <a:p>
            <a:pPr marL="274320" lvl="2" indent="0">
              <a:lnSpc>
                <a:spcPct val="95000"/>
              </a:lnSpc>
              <a:buNone/>
            </a:pPr>
            <a:r>
              <a:rPr lang="en-US" sz="500" dirty="0">
                <a:ea typeface="+mn-lt"/>
                <a:cs typeface="+mn-lt"/>
              </a:rPr>
              <a:t>            </a:t>
            </a:r>
          </a:p>
          <a:p>
            <a:pPr lvl="2" indent="-365760">
              <a:lnSpc>
                <a:spcPct val="95000"/>
              </a:lnSpc>
              <a:buClr>
                <a:srgbClr val="2ABB21"/>
              </a:buClr>
              <a:buFont typeface="Wingdings" panose="020B0504020202020204" pitchFamily="34" charset="0"/>
              <a:buChar char="§"/>
            </a:pPr>
            <a:endParaRPr lang="en-US" sz="500">
              <a:ea typeface="+mn-lt"/>
              <a:cs typeface="+mn-lt"/>
            </a:endParaRPr>
          </a:p>
          <a:p>
            <a:pPr>
              <a:lnSpc>
                <a:spcPct val="95000"/>
              </a:lnSpc>
            </a:pPr>
            <a:endParaRPr lang="en-US" sz="500"/>
          </a:p>
          <a:p>
            <a:pPr>
              <a:lnSpc>
                <a:spcPct val="95000"/>
              </a:lnSpc>
            </a:pPr>
            <a:endParaRPr lang="en-US" sz="500"/>
          </a:p>
        </p:txBody>
      </p:sp>
      <p:sp>
        <p:nvSpPr>
          <p:cNvPr id="4" name="Slide Number Placeholder 3">
            <a:extLst>
              <a:ext uri="{FF2B5EF4-FFF2-40B4-BE49-F238E27FC236}">
                <a16:creationId xmlns:a16="http://schemas.microsoft.com/office/drawing/2014/main" id="{5B8BFF81-BD4B-0B2D-7D54-14EC7C2485F1}"/>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24</a:t>
            </a:fld>
            <a:endParaRPr lang="en-US"/>
          </a:p>
        </p:txBody>
      </p:sp>
      <p:pic>
        <p:nvPicPr>
          <p:cNvPr id="6" name="Picture 5" descr="A screenshot of a computer&#10;&#10;Description automatically generated">
            <a:extLst>
              <a:ext uri="{FF2B5EF4-FFF2-40B4-BE49-F238E27FC236}">
                <a16:creationId xmlns:a16="http://schemas.microsoft.com/office/drawing/2014/main" id="{CB8155F7-EAED-E7FA-0BF0-4BD52A62261A}"/>
              </a:ext>
            </a:extLst>
          </p:cNvPr>
          <p:cNvPicPr>
            <a:picLocks noChangeAspect="1"/>
          </p:cNvPicPr>
          <p:nvPr/>
        </p:nvPicPr>
        <p:blipFill>
          <a:blip r:embed="rId2"/>
          <a:stretch>
            <a:fillRect/>
          </a:stretch>
        </p:blipFill>
        <p:spPr>
          <a:xfrm>
            <a:off x="1520688" y="2145195"/>
            <a:ext cx="6665844" cy="173934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5DE8D2F-45D1-AF4C-0F5C-3DCBD1BE6791}"/>
              </a:ext>
            </a:extLst>
          </p:cNvPr>
          <p:cNvPicPr>
            <a:picLocks noChangeAspect="1"/>
          </p:cNvPicPr>
          <p:nvPr/>
        </p:nvPicPr>
        <p:blipFill>
          <a:blip r:embed="rId3"/>
          <a:stretch>
            <a:fillRect/>
          </a:stretch>
        </p:blipFill>
        <p:spPr>
          <a:xfrm>
            <a:off x="1297264" y="4079599"/>
            <a:ext cx="9572625" cy="1581150"/>
          </a:xfrm>
          <a:prstGeom prst="rect">
            <a:avLst/>
          </a:prstGeom>
        </p:spPr>
      </p:pic>
    </p:spTree>
    <p:extLst>
      <p:ext uri="{BB962C8B-B14F-4D97-AF65-F5344CB8AC3E}">
        <p14:creationId xmlns:p14="http://schemas.microsoft.com/office/powerpoint/2010/main" val="81066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66790-B9B1-8452-6C28-1EC8A4CEBAC5}"/>
              </a:ext>
            </a:extLst>
          </p:cNvPr>
          <p:cNvSpPr>
            <a:spLocks noGrp="1"/>
          </p:cNvSpPr>
          <p:nvPr>
            <p:ph type="title"/>
          </p:nvPr>
        </p:nvSpPr>
        <p:spPr>
          <a:xfrm>
            <a:off x="1524000" y="1133183"/>
            <a:ext cx="9144000" cy="924218"/>
          </a:xfrm>
        </p:spPr>
        <p:txBody>
          <a:bodyPr vert="horz" lIns="91440" tIns="45720" rIns="91440" bIns="45720" rtlCol="0" anchor="ctr">
            <a:normAutofit/>
          </a:bodyPr>
          <a:lstStyle/>
          <a:p>
            <a:pPr algn="ctr"/>
            <a:r>
              <a:rPr lang="en-US"/>
              <a:t>Thank you</a:t>
            </a:r>
          </a:p>
        </p:txBody>
      </p:sp>
      <p:sp>
        <p:nvSpPr>
          <p:cNvPr id="4" name="Slide Number Placeholder 3">
            <a:extLst>
              <a:ext uri="{FF2B5EF4-FFF2-40B4-BE49-F238E27FC236}">
                <a16:creationId xmlns:a16="http://schemas.microsoft.com/office/drawing/2014/main" id="{8919E9CF-1741-EF91-23EA-AD4C62CB3D4E}"/>
              </a:ext>
            </a:extLst>
          </p:cNvPr>
          <p:cNvSpPr>
            <a:spLocks noGrp="1"/>
          </p:cNvSpPr>
          <p:nvPr>
            <p:ph type="sldNum" sz="quarter" idx="12"/>
          </p:nvPr>
        </p:nvSpPr>
        <p:spPr>
          <a:xfrm>
            <a:off x="10899648" y="6400800"/>
            <a:ext cx="530352" cy="365125"/>
          </a:xfrm>
        </p:spPr>
        <p:txBody>
          <a:bodyPr vert="horz" lIns="91440" tIns="45720" rIns="91440" bIns="45720" rtlCol="0">
            <a:normAutofit/>
          </a:bodyPr>
          <a:lstStyle/>
          <a:p>
            <a:pPr>
              <a:spcAft>
                <a:spcPts val="600"/>
              </a:spcAft>
            </a:pPr>
            <a:fld id="{CB1E4CB7-CB13-4810-BF18-BE31AFC64F93}" type="slidenum">
              <a:rPr lang="en-US"/>
              <a:pPr>
                <a:spcAft>
                  <a:spcPts val="600"/>
                </a:spcAft>
              </a:pPr>
              <a:t>25</a:t>
            </a:fld>
            <a:endParaRPr lang="en-US"/>
          </a:p>
        </p:txBody>
      </p:sp>
      <p:graphicFrame>
        <p:nvGraphicFramePr>
          <p:cNvPr id="34" name="Content Placeholder 6">
            <a:extLst>
              <a:ext uri="{FF2B5EF4-FFF2-40B4-BE49-F238E27FC236}">
                <a16:creationId xmlns:a16="http://schemas.microsoft.com/office/drawing/2014/main" id="{B158C312-33A4-C95B-C81C-98ADCFFEE9AA}"/>
              </a:ext>
            </a:extLst>
          </p:cNvPr>
          <p:cNvGraphicFramePr>
            <a:graphicFrameLocks noGrp="1"/>
          </p:cNvGraphicFramePr>
          <p:nvPr>
            <p:ph idx="1"/>
            <p:extLst>
              <p:ext uri="{D42A27DB-BD31-4B8C-83A1-F6EECF244321}">
                <p14:modId xmlns:p14="http://schemas.microsoft.com/office/powerpoint/2010/main" val="1493713093"/>
              </p:ext>
            </p:extLst>
          </p:nvPr>
        </p:nvGraphicFramePr>
        <p:xfrm>
          <a:off x="1908928" y="2270289"/>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70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679707"/>
          </a:xfrm>
        </p:spPr>
        <p:txBody>
          <a:bodyPr vert="horz" lIns="91440" tIns="45720" rIns="91440" bIns="45720" rtlCol="0">
            <a:normAutofit fontScale="90000"/>
          </a:bodyPr>
          <a:lstStyle/>
          <a:p>
            <a:r>
              <a:rPr lang="en-US">
                <a:cs typeface="Aharoni"/>
              </a:rPr>
              <a:t>Introduction</a:t>
            </a:r>
          </a:p>
        </p:txBody>
      </p:sp>
      <p:sp>
        <p:nvSpPr>
          <p:cNvPr id="3" name="Content Placeholder"/>
          <p:cNvSpPr>
            <a:spLocks noGrp="1"/>
          </p:cNvSpPr>
          <p:nvPr>
            <p:ph idx="1"/>
          </p:nvPr>
        </p:nvSpPr>
        <p:spPr>
          <a:xfrm>
            <a:off x="1517904" y="2208222"/>
            <a:ext cx="5253392" cy="3890825"/>
          </a:xfrm>
        </p:spPr>
        <p:txBody>
          <a:bodyPr vert="horz" lIns="91440" tIns="45720" rIns="91440" bIns="45720" rtlCol="0" anchor="t">
            <a:normAutofit fontScale="70000" lnSpcReduction="20000"/>
          </a:bodyPr>
          <a:lstStyle/>
          <a:p>
            <a:pPr>
              <a:lnSpc>
                <a:spcPct val="95000"/>
              </a:lnSpc>
              <a:buFont typeface="Avenir Next LT Pro"/>
              <a:buChar char="+"/>
            </a:pPr>
            <a:r>
              <a:rPr lang="en-US" sz="2400" dirty="0">
                <a:ea typeface="+mn-lt"/>
                <a:cs typeface="+mn-lt"/>
              </a:rPr>
              <a:t>What is Machine Learning and it's types ?</a:t>
            </a:r>
          </a:p>
          <a:p>
            <a:pPr>
              <a:lnSpc>
                <a:spcPct val="95000"/>
              </a:lnSpc>
              <a:buFont typeface="Avenir Next LT Pro"/>
              <a:buChar char="+"/>
            </a:pPr>
            <a:r>
              <a:rPr lang="en-US" sz="2400" dirty="0">
                <a:ea typeface="+mn-lt"/>
                <a:cs typeface="+mn-lt"/>
              </a:rPr>
              <a:t>Data Wrangling :How to clean data with outliers, impute missing values, encode categorical features ,engineer new features and split it into training, validation, and test sets?</a:t>
            </a:r>
          </a:p>
          <a:p>
            <a:pPr>
              <a:lnSpc>
                <a:spcPct val="95000"/>
              </a:lnSpc>
              <a:buFont typeface="Avenir Next LT Pro"/>
              <a:buChar char="+"/>
            </a:pPr>
            <a:r>
              <a:rPr lang="en-US" sz="2400" dirty="0">
                <a:ea typeface="+mn-lt"/>
                <a:cs typeface="+mn-lt"/>
              </a:rPr>
              <a:t>How to establish baseline accuracy and build a model with a transformer and a tree-based predictor?</a:t>
            </a:r>
          </a:p>
          <a:p>
            <a:pPr>
              <a:lnSpc>
                <a:spcPct val="95000"/>
              </a:lnSpc>
              <a:buFont typeface="Avenir Next LT Pro"/>
              <a:buChar char="+"/>
            </a:pPr>
            <a:r>
              <a:rPr lang="en-US" sz="2400" dirty="0">
                <a:ea typeface="+mn-lt"/>
                <a:cs typeface="+mn-lt"/>
              </a:rPr>
              <a:t>How to calculate training and validation accuracy?</a:t>
            </a:r>
          </a:p>
          <a:p>
            <a:pPr>
              <a:lnSpc>
                <a:spcPct val="95000"/>
              </a:lnSpc>
              <a:buFont typeface="Avenir Next LT Pro"/>
              <a:buChar char="+"/>
            </a:pPr>
            <a:r>
              <a:rPr lang="en-US" sz="2400" dirty="0">
                <a:ea typeface="+mn-lt"/>
                <a:cs typeface="+mn-lt"/>
              </a:rPr>
              <a:t>How to perform Randomized and Grid Search Cross-validations for hyperparameter tuning?</a:t>
            </a:r>
          </a:p>
          <a:p>
            <a:pPr>
              <a:lnSpc>
                <a:spcPct val="95000"/>
              </a:lnSpc>
              <a:buFont typeface="Avenir Next LT Pro"/>
              <a:buChar char="+"/>
            </a:pPr>
            <a:r>
              <a:rPr lang="en-US" sz="2400" dirty="0">
                <a:ea typeface="+mn-lt"/>
                <a:cs typeface="+mn-lt"/>
              </a:rPr>
              <a:t>How to calculate precision and recall from a confusion matrix with plotting?</a:t>
            </a:r>
          </a:p>
          <a:p>
            <a:pPr marL="0" lvl="0" indent="0">
              <a:lnSpc>
                <a:spcPct val="95000"/>
              </a:lnSpc>
              <a:buNone/>
            </a:pPr>
            <a:endParaRPr lang="en-US" sz="1400">
              <a:ea typeface="+mn-lt"/>
              <a:cs typeface="+mn-lt"/>
            </a:endParaRPr>
          </a:p>
        </p:txBody>
      </p:sp>
      <p:pic>
        <p:nvPicPr>
          <p:cNvPr id="5" name="Picture 4" descr="A person holding a touch screen&#10;&#10;Description automatically generated">
            <a:extLst>
              <a:ext uri="{FF2B5EF4-FFF2-40B4-BE49-F238E27FC236}">
                <a16:creationId xmlns:a16="http://schemas.microsoft.com/office/drawing/2014/main" id="{FC2CFA6D-7A6C-B390-081C-CEF19F9A1C5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57999" y="2531817"/>
            <a:ext cx="3839571" cy="2553314"/>
          </a:xfrm>
          <a:prstGeom prst="rect">
            <a:avLst/>
          </a:prstGeom>
        </p:spPr>
      </p:pic>
      <p:sp>
        <p:nvSpPr>
          <p:cNvPr id="4" name="Slide Number Placeholder 3">
            <a:extLst>
              <a:ext uri="{FF2B5EF4-FFF2-40B4-BE49-F238E27FC236}">
                <a16:creationId xmlns:a16="http://schemas.microsoft.com/office/drawing/2014/main" id="{AAFE9D75-2C37-F254-2A77-C9D10E22A316}"/>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a:pPr>
                <a:spcAft>
                  <a:spcPts val="600"/>
                </a:spcAft>
              </a:pPr>
              <a:t>3</a:t>
            </a:fld>
            <a:endParaRPr lang="en-US"/>
          </a:p>
        </p:txBody>
      </p:sp>
      <p:sp>
        <p:nvSpPr>
          <p:cNvPr id="7" name="TextBox 6">
            <a:extLst>
              <a:ext uri="{FF2B5EF4-FFF2-40B4-BE49-F238E27FC236}">
                <a16:creationId xmlns:a16="http://schemas.microsoft.com/office/drawing/2014/main" id="{D4B757B3-FA41-4367-B743-E96CE1627EBA}"/>
              </a:ext>
            </a:extLst>
          </p:cNvPr>
          <p:cNvSpPr txBox="1"/>
          <p:nvPr/>
        </p:nvSpPr>
        <p:spPr>
          <a:xfrm>
            <a:off x="8223816" y="4885076"/>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20343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vert="horz" lIns="91440" tIns="45720" rIns="91440" bIns="45720" rtlCol="0">
            <a:normAutofit/>
          </a:bodyPr>
          <a:lstStyle/>
          <a:p>
            <a:r>
              <a:rPr lang="en-US" sz="3900"/>
              <a:t>Machine Learning Life cycle</a:t>
            </a:r>
          </a:p>
          <a:p>
            <a:endParaRPr lang="en-US" sz="3900">
              <a:cs typeface="Aharoni"/>
            </a:endParaRPr>
          </a:p>
        </p:txBody>
      </p:sp>
      <p:sp>
        <p:nvSpPr>
          <p:cNvPr id="3" name="Content Placeholder"/>
          <p:cNvSpPr>
            <a:spLocks noGrp="1"/>
          </p:cNvSpPr>
          <p:nvPr>
            <p:ph idx="1"/>
          </p:nvPr>
        </p:nvSpPr>
        <p:spPr>
          <a:xfrm>
            <a:off x="1517904" y="2970222"/>
            <a:ext cx="4512857" cy="3128825"/>
          </a:xfrm>
        </p:spPr>
        <p:txBody>
          <a:bodyPr vert="horz" lIns="91440" tIns="45720" rIns="91440" bIns="45720" rtlCol="0">
            <a:normAutofit/>
          </a:bodyPr>
          <a:lstStyle/>
          <a:p>
            <a:pPr>
              <a:lnSpc>
                <a:spcPct val="95000"/>
              </a:lnSpc>
              <a:buFont typeface="Avenir Next LT Pro"/>
              <a:buChar char="+"/>
            </a:pPr>
            <a:r>
              <a:rPr lang="en-US" sz="2400">
                <a:ea typeface="+mn-lt"/>
                <a:cs typeface="+mn-lt"/>
              </a:rPr>
              <a:t>Planning</a:t>
            </a:r>
            <a:endParaRPr lang="en-US" sz="2400"/>
          </a:p>
          <a:p>
            <a:pPr>
              <a:lnSpc>
                <a:spcPct val="95000"/>
              </a:lnSpc>
              <a:buFont typeface="Avenir Next LT Pro"/>
              <a:buChar char="+"/>
            </a:pPr>
            <a:r>
              <a:rPr lang="en-US" sz="2400">
                <a:ea typeface="+mn-lt"/>
                <a:cs typeface="+mn-lt"/>
              </a:rPr>
              <a:t>Data Preparation </a:t>
            </a:r>
            <a:endParaRPr lang="en-US" sz="2400"/>
          </a:p>
          <a:p>
            <a:pPr>
              <a:lnSpc>
                <a:spcPct val="95000"/>
              </a:lnSpc>
              <a:buFont typeface="Avenir Next LT Pro"/>
              <a:buChar char="+"/>
            </a:pPr>
            <a:r>
              <a:rPr lang="en-US" sz="2400">
                <a:ea typeface="+mn-lt"/>
                <a:cs typeface="+mn-lt"/>
              </a:rPr>
              <a:t>Model Engineering</a:t>
            </a:r>
            <a:endParaRPr lang="en-US" sz="2400"/>
          </a:p>
          <a:p>
            <a:pPr>
              <a:lnSpc>
                <a:spcPct val="95000"/>
              </a:lnSpc>
              <a:buFont typeface="Avenir Next LT Pro"/>
              <a:buChar char="+"/>
            </a:pPr>
            <a:r>
              <a:rPr lang="en-US" sz="2400">
                <a:ea typeface="+mn-lt"/>
                <a:cs typeface="+mn-lt"/>
              </a:rPr>
              <a:t>Model Evaluation</a:t>
            </a:r>
            <a:endParaRPr lang="en-US" sz="2400"/>
          </a:p>
          <a:p>
            <a:pPr>
              <a:lnSpc>
                <a:spcPct val="95000"/>
              </a:lnSpc>
              <a:buFont typeface="Avenir Next LT Pro"/>
              <a:buChar char="+"/>
            </a:pPr>
            <a:r>
              <a:rPr lang="en-US" sz="2400">
                <a:ea typeface="+mn-lt"/>
                <a:cs typeface="+mn-lt"/>
              </a:rPr>
              <a:t>Model Deployment</a:t>
            </a:r>
            <a:endParaRPr lang="en-US" sz="2400"/>
          </a:p>
          <a:p>
            <a:pPr>
              <a:lnSpc>
                <a:spcPct val="95000"/>
              </a:lnSpc>
              <a:buFont typeface="Avenir Next LT Pro"/>
              <a:buChar char="+"/>
            </a:pPr>
            <a:r>
              <a:rPr lang="en-US" sz="2400">
                <a:ea typeface="+mn-lt"/>
                <a:cs typeface="+mn-lt"/>
              </a:rPr>
              <a:t>Monitoring and Maintenance</a:t>
            </a:r>
            <a:endParaRPr lang="en-US" sz="2400"/>
          </a:p>
          <a:p>
            <a:pPr marL="0" lvl="0" indent="0">
              <a:lnSpc>
                <a:spcPct val="95000"/>
              </a:lnSpc>
              <a:buNone/>
            </a:pPr>
            <a:endParaRPr lang="en-US" sz="2400"/>
          </a:p>
        </p:txBody>
      </p:sp>
      <p:pic>
        <p:nvPicPr>
          <p:cNvPr id="5" name="Picture 4" descr="A diagram of a diagram&#10;&#10;Description automatically generated">
            <a:extLst>
              <a:ext uri="{FF2B5EF4-FFF2-40B4-BE49-F238E27FC236}">
                <a16:creationId xmlns:a16="http://schemas.microsoft.com/office/drawing/2014/main" id="{5B253FD8-774C-8F80-57CE-156FA4A56AD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391" r="2901" b="-4"/>
          <a:stretch/>
        </p:blipFill>
        <p:spPr>
          <a:xfrm>
            <a:off x="6857999" y="2127694"/>
            <a:ext cx="3839571" cy="3361560"/>
          </a:xfrm>
          <a:prstGeom prst="rect">
            <a:avLst/>
          </a:prstGeom>
        </p:spPr>
      </p:pic>
      <p:sp>
        <p:nvSpPr>
          <p:cNvPr id="4" name="Slide Number Placeholder 3">
            <a:extLst>
              <a:ext uri="{FF2B5EF4-FFF2-40B4-BE49-F238E27FC236}">
                <a16:creationId xmlns:a16="http://schemas.microsoft.com/office/drawing/2014/main" id="{7DE85886-93A2-8B15-507B-0E9D9F542F78}"/>
              </a:ext>
            </a:extLst>
          </p:cNvPr>
          <p:cNvSpPr>
            <a:spLocks noGrp="1"/>
          </p:cNvSpPr>
          <p:nvPr>
            <p:ph type="sldNum" sz="quarter" idx="12"/>
          </p:nvPr>
        </p:nvSpPr>
        <p:spPr>
          <a:xfrm>
            <a:off x="10899648" y="6400800"/>
            <a:ext cx="530352" cy="365125"/>
          </a:xfrm>
        </p:spPr>
        <p:txBody>
          <a:bodyPr vert="horz" lIns="91440" tIns="45720" rIns="91440" bIns="45720" rtlCol="0">
            <a:normAutofit/>
          </a:bodyPr>
          <a:lstStyle/>
          <a:p>
            <a:pPr>
              <a:spcAft>
                <a:spcPts val="600"/>
              </a:spcAft>
            </a:pPr>
            <a:fld id="{CB1E4CB7-CB13-4810-BF18-BE31AFC64F93}" type="slidenum">
              <a:rPr lang="en-US"/>
              <a:pPr>
                <a:spcAft>
                  <a:spcPts val="600"/>
                </a:spcAft>
              </a:pPr>
              <a:t>4</a:t>
            </a:fld>
            <a:endParaRPr lang="en-US"/>
          </a:p>
        </p:txBody>
      </p:sp>
      <p:sp>
        <p:nvSpPr>
          <p:cNvPr id="7" name="TextBox 6">
            <a:extLst>
              <a:ext uri="{FF2B5EF4-FFF2-40B4-BE49-F238E27FC236}">
                <a16:creationId xmlns:a16="http://schemas.microsoft.com/office/drawing/2014/main" id="{56B24066-C4FB-48F5-21AB-485A0D16951C}"/>
              </a:ext>
            </a:extLst>
          </p:cNvPr>
          <p:cNvSpPr txBox="1"/>
          <p:nvPr/>
        </p:nvSpPr>
        <p:spPr>
          <a:xfrm>
            <a:off x="7896803" y="5289199"/>
            <a:ext cx="280076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89172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vert="horz" lIns="91440" tIns="45720" rIns="91440" bIns="45720" rtlCol="0">
            <a:normAutofit/>
          </a:bodyPr>
          <a:lstStyle/>
          <a:p>
            <a:r>
              <a:rPr lang="en-US" dirty="0"/>
              <a:t>Types of Machine Learning</a:t>
            </a:r>
            <a:endParaRPr lang="en-US" dirty="0">
              <a:cs typeface="Aharoni"/>
            </a:endParaRPr>
          </a:p>
        </p:txBody>
      </p:sp>
      <p:sp>
        <p:nvSpPr>
          <p:cNvPr id="3" name="Content Placeholder"/>
          <p:cNvSpPr>
            <a:spLocks noGrp="1"/>
          </p:cNvSpPr>
          <p:nvPr>
            <p:ph idx="1"/>
          </p:nvPr>
        </p:nvSpPr>
        <p:spPr>
          <a:xfrm>
            <a:off x="1517904" y="2970222"/>
            <a:ext cx="4512857" cy="3128825"/>
          </a:xfrm>
        </p:spPr>
        <p:txBody>
          <a:bodyPr vert="horz" lIns="91440" tIns="45720" rIns="91440" bIns="45720" rtlCol="0" anchor="t">
            <a:noAutofit/>
          </a:bodyPr>
          <a:lstStyle/>
          <a:p>
            <a:pPr>
              <a:lnSpc>
                <a:spcPct val="95000"/>
              </a:lnSpc>
              <a:buFont typeface="Avenir Next LT Pro,Sans-Serif" panose="020B0504020202020204" pitchFamily="34" charset="0"/>
              <a:buChar char="+"/>
            </a:pPr>
            <a:r>
              <a:rPr lang="en-US" sz="1600" dirty="0">
                <a:latin typeface="Arial"/>
                <a:cs typeface="Arial"/>
              </a:rPr>
              <a:t>Supervised</a:t>
            </a:r>
          </a:p>
          <a:p>
            <a:pPr lvl="2" indent="-365760">
              <a:lnSpc>
                <a:spcPct val="95000"/>
              </a:lnSpc>
              <a:buClr>
                <a:srgbClr val="2ABB21"/>
              </a:buClr>
              <a:buFont typeface="Wingdings" panose="020B0504020202020204" pitchFamily="34" charset="0"/>
              <a:buChar char="§"/>
            </a:pPr>
            <a:r>
              <a:rPr lang="en-US" sz="1600" dirty="0">
                <a:latin typeface="Arial"/>
                <a:cs typeface="Arial"/>
              </a:rPr>
              <a:t>Regression</a:t>
            </a:r>
          </a:p>
          <a:p>
            <a:pPr lvl="2" indent="-365760">
              <a:lnSpc>
                <a:spcPct val="95000"/>
              </a:lnSpc>
              <a:buClr>
                <a:srgbClr val="2ABB21"/>
              </a:buClr>
              <a:buFont typeface="Wingdings" panose="020B0504020202020204" pitchFamily="34" charset="0"/>
              <a:buChar char="§"/>
            </a:pPr>
            <a:r>
              <a:rPr lang="en-US" sz="1600" dirty="0">
                <a:latin typeface="Arial"/>
                <a:cs typeface="Arial"/>
              </a:rPr>
              <a:t>Classification</a:t>
            </a:r>
          </a:p>
          <a:p>
            <a:pPr>
              <a:lnSpc>
                <a:spcPct val="95000"/>
              </a:lnSpc>
              <a:buFont typeface="Avenir Next LT Pro,Sans-Serif" panose="020B0504020202020204" pitchFamily="34" charset="0"/>
              <a:buChar char="+"/>
            </a:pPr>
            <a:r>
              <a:rPr lang="en-US" sz="1600" dirty="0">
                <a:latin typeface="Arial"/>
                <a:cs typeface="Arial"/>
              </a:rPr>
              <a:t>Unsupervised</a:t>
            </a:r>
          </a:p>
          <a:p>
            <a:pPr lvl="2" indent="-365760">
              <a:lnSpc>
                <a:spcPct val="95000"/>
              </a:lnSpc>
              <a:buClr>
                <a:srgbClr val="2ABB21"/>
              </a:buClr>
              <a:buFont typeface="Wingdings" panose="020B0504020202020204" pitchFamily="34" charset="0"/>
              <a:buChar char="§"/>
            </a:pPr>
            <a:r>
              <a:rPr lang="en-US" sz="1600" dirty="0">
                <a:latin typeface="Arial"/>
                <a:cs typeface="Arial"/>
              </a:rPr>
              <a:t>Clustering</a:t>
            </a:r>
          </a:p>
          <a:p>
            <a:pPr lvl="2" indent="-365760">
              <a:lnSpc>
                <a:spcPct val="95000"/>
              </a:lnSpc>
              <a:buClr>
                <a:srgbClr val="2ABB21"/>
              </a:buClr>
              <a:buFont typeface="Wingdings" panose="020B0504020202020204" pitchFamily="34" charset="0"/>
              <a:buChar char="§"/>
            </a:pPr>
            <a:r>
              <a:rPr lang="en-US" sz="1600" dirty="0">
                <a:latin typeface="Arial"/>
                <a:cs typeface="Arial"/>
              </a:rPr>
              <a:t>Association</a:t>
            </a:r>
          </a:p>
          <a:p>
            <a:pPr>
              <a:lnSpc>
                <a:spcPct val="95000"/>
              </a:lnSpc>
              <a:buFont typeface="Avenir Next LT Pro,Sans-Serif" panose="020B0504020202020204" pitchFamily="34" charset="0"/>
              <a:buChar char="+"/>
            </a:pPr>
            <a:r>
              <a:rPr lang="en-US" sz="1600" dirty="0">
                <a:latin typeface="Arial"/>
                <a:cs typeface="Arial"/>
              </a:rPr>
              <a:t>Semi-Supervised</a:t>
            </a:r>
            <a:endParaRPr lang="en-US" sz="1600"/>
          </a:p>
          <a:p>
            <a:pPr>
              <a:lnSpc>
                <a:spcPct val="95000"/>
              </a:lnSpc>
              <a:buFont typeface="Avenir Next LT Pro,Sans-Serif" panose="020B0504020202020204" pitchFamily="34" charset="0"/>
              <a:buChar char="+"/>
            </a:pPr>
            <a:r>
              <a:rPr lang="en-US" sz="1600" dirty="0">
                <a:latin typeface="Arial"/>
                <a:cs typeface="Arial"/>
              </a:rPr>
              <a:t>Reinforcement</a:t>
            </a:r>
          </a:p>
          <a:p>
            <a:pPr lvl="2" indent="-365760">
              <a:lnSpc>
                <a:spcPct val="95000"/>
              </a:lnSpc>
              <a:buClr>
                <a:srgbClr val="2ABB21"/>
              </a:buClr>
              <a:buFont typeface="Wingdings" panose="020B0504020202020204" pitchFamily="34" charset="0"/>
              <a:buChar char="§"/>
            </a:pPr>
            <a:r>
              <a:rPr lang="en-US" sz="1600" dirty="0">
                <a:latin typeface="Arial"/>
                <a:cs typeface="Arial"/>
              </a:rPr>
              <a:t>Positive</a:t>
            </a:r>
          </a:p>
          <a:p>
            <a:pPr lvl="2" indent="-365760">
              <a:lnSpc>
                <a:spcPct val="95000"/>
              </a:lnSpc>
              <a:buClr>
                <a:srgbClr val="2ABB21"/>
              </a:buClr>
              <a:buFont typeface="Wingdings" panose="020B0504020202020204" pitchFamily="34" charset="0"/>
              <a:buChar char="§"/>
            </a:pPr>
            <a:r>
              <a:rPr lang="en-US" sz="1600" dirty="0">
                <a:latin typeface="Arial"/>
                <a:cs typeface="Arial"/>
              </a:rPr>
              <a:t>Negative</a:t>
            </a:r>
          </a:p>
          <a:p>
            <a:pPr marL="457200" indent="-457200">
              <a:lnSpc>
                <a:spcPct val="95000"/>
              </a:lnSpc>
              <a:buFont typeface="Arial" panose="020B0504020202020204" pitchFamily="34" charset="0"/>
              <a:buChar char="•"/>
            </a:pPr>
            <a:endParaRPr lang="en-US" sz="1100">
              <a:latin typeface="Arial"/>
              <a:cs typeface="Arial"/>
            </a:endParaRPr>
          </a:p>
        </p:txBody>
      </p:sp>
      <p:pic>
        <p:nvPicPr>
          <p:cNvPr id="5" name="Picture 4" descr="A diagram of machine learning&#10;&#10;Description automatically generated">
            <a:extLst>
              <a:ext uri="{FF2B5EF4-FFF2-40B4-BE49-F238E27FC236}">
                <a16:creationId xmlns:a16="http://schemas.microsoft.com/office/drawing/2014/main" id="{FE69E105-30F4-8626-4482-F586DA2949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41324" y="2039731"/>
            <a:ext cx="5456246" cy="4268595"/>
          </a:xfrm>
          <a:prstGeom prst="rect">
            <a:avLst/>
          </a:prstGeom>
        </p:spPr>
      </p:pic>
      <p:sp>
        <p:nvSpPr>
          <p:cNvPr id="4" name="Slide Number Placeholder 3">
            <a:extLst>
              <a:ext uri="{FF2B5EF4-FFF2-40B4-BE49-F238E27FC236}">
                <a16:creationId xmlns:a16="http://schemas.microsoft.com/office/drawing/2014/main" id="{7E153AFC-9B5C-62CA-AA96-3AC28AE7F0C6}"/>
              </a:ext>
            </a:extLst>
          </p:cNvPr>
          <p:cNvSpPr>
            <a:spLocks noGrp="1"/>
          </p:cNvSpPr>
          <p:nvPr>
            <p:ph type="sldNum" sz="quarter" idx="12"/>
          </p:nvPr>
        </p:nvSpPr>
        <p:spPr>
          <a:xfrm>
            <a:off x="10899648" y="6400800"/>
            <a:ext cx="530352" cy="365125"/>
          </a:xfrm>
        </p:spPr>
        <p:txBody>
          <a:bodyPr vert="horz" lIns="91440" tIns="45720" rIns="91440" bIns="45720" rtlCol="0">
            <a:normAutofit/>
          </a:bodyPr>
          <a:lstStyle/>
          <a:p>
            <a:pPr>
              <a:spcAft>
                <a:spcPts val="600"/>
              </a:spcAft>
            </a:pPr>
            <a:fld id="{CB1E4CB7-CB13-4810-BF18-BE31AFC64F93}" type="slidenum">
              <a:rPr lang="en-US"/>
              <a:pPr>
                <a:spcAft>
                  <a:spcPts val="600"/>
                </a:spcAft>
              </a:pPr>
              <a:t>5</a:t>
            </a:fld>
            <a:endParaRPr lang="en-US"/>
          </a:p>
        </p:txBody>
      </p:sp>
      <p:sp>
        <p:nvSpPr>
          <p:cNvPr id="6" name="TextBox 5">
            <a:extLst>
              <a:ext uri="{FF2B5EF4-FFF2-40B4-BE49-F238E27FC236}">
                <a16:creationId xmlns:a16="http://schemas.microsoft.com/office/drawing/2014/main" id="{7F8F160B-CFF0-F179-9C57-87C18DCF6525}"/>
              </a:ext>
            </a:extLst>
          </p:cNvPr>
          <p:cNvSpPr txBox="1"/>
          <p:nvPr/>
        </p:nvSpPr>
        <p:spPr>
          <a:xfrm>
            <a:off x="10137725" y="4985866"/>
            <a:ext cx="559845" cy="200055"/>
          </a:xfrm>
          <a:prstGeom prst="rect">
            <a:avLst/>
          </a:prstGeom>
          <a:solidFill>
            <a:srgbClr val="000000"/>
          </a:solidFill>
        </p:spPr>
        <p:txBody>
          <a:bodyPr wrap="squar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191944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4" name="Rectangle 53">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517650"/>
            <a:ext cx="4465093" cy="2797175"/>
          </a:xfrm>
        </p:spPr>
        <p:txBody>
          <a:bodyPr vert="horz" lIns="91440" tIns="45720" rIns="91440" bIns="45720" rtlCol="0" anchor="b">
            <a:normAutofit fontScale="90000"/>
          </a:bodyPr>
          <a:lstStyle/>
          <a:p>
            <a:r>
              <a:rPr lang="en-US" sz="4800" dirty="0"/>
              <a:t>Regression Learning</a:t>
            </a:r>
            <a:br>
              <a:rPr lang="en-US" sz="1500" dirty="0"/>
            </a:br>
            <a:r>
              <a:rPr lang="en-US" sz="1800" dirty="0"/>
              <a:t>Regression is a </a:t>
            </a:r>
            <a:r>
              <a:rPr lang="en-US" sz="1800" dirty="0">
                <a:hlinkClick r:id="rId2"/>
              </a:rPr>
              <a:t>supervised learning technique</a:t>
            </a:r>
            <a:r>
              <a:rPr lang="en-US" sz="1800" dirty="0"/>
              <a:t> which helps in finding the correlation between variables and enables us to predict the continuous output variable based on the one or more predictor variables. It is mainly used for </a:t>
            </a:r>
            <a:r>
              <a:rPr lang="en-US" sz="1800" b="1" dirty="0"/>
              <a:t>prediction, forecasting, time series modeling, and determining the causal-effect relationship between variables</a:t>
            </a:r>
            <a:r>
              <a:rPr lang="en-US" sz="1800" dirty="0"/>
              <a:t>.</a:t>
            </a:r>
          </a:p>
        </p:txBody>
      </p:sp>
      <p:pic>
        <p:nvPicPr>
          <p:cNvPr id="5" name="Content Placeholder 4" descr="Regression Analysis in Machine learning">
            <a:extLst>
              <a:ext uri="{FF2B5EF4-FFF2-40B4-BE49-F238E27FC236}">
                <a16:creationId xmlns:a16="http://schemas.microsoft.com/office/drawing/2014/main" id="{E341A21E-7FB4-3D1C-9E48-40889E63D792}"/>
              </a:ext>
            </a:extLst>
          </p:cNvPr>
          <p:cNvPicPr>
            <a:picLocks noGrp="1" noChangeAspect="1"/>
          </p:cNvPicPr>
          <p:nvPr>
            <p:ph idx="1"/>
          </p:nvPr>
        </p:nvPicPr>
        <p:blipFill>
          <a:blip r:embed="rId3"/>
          <a:stretch>
            <a:fillRect/>
          </a:stretch>
        </p:blipFill>
        <p:spPr>
          <a:xfrm>
            <a:off x="5962814" y="1534130"/>
            <a:ext cx="5467186" cy="4540367"/>
          </a:xfrm>
          <a:prstGeom prst="rect">
            <a:avLst/>
          </a:prstGeom>
        </p:spPr>
      </p:pic>
      <p:sp>
        <p:nvSpPr>
          <p:cNvPr id="4" name="Slide Number Placeholder 3">
            <a:extLst>
              <a:ext uri="{FF2B5EF4-FFF2-40B4-BE49-F238E27FC236}">
                <a16:creationId xmlns:a16="http://schemas.microsoft.com/office/drawing/2014/main" id="{4296B623-2D79-FE11-0BDF-6A28A59B5428}"/>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pPr>
                <a:spcAft>
                  <a:spcPts val="600"/>
                </a:spcAft>
              </a:pPr>
              <a:t>6</a:t>
            </a:fld>
            <a:endParaRPr lang="en-US"/>
          </a:p>
        </p:txBody>
      </p:sp>
    </p:spTree>
    <p:extLst>
      <p:ext uri="{BB962C8B-B14F-4D97-AF65-F5344CB8AC3E}">
        <p14:creationId xmlns:p14="http://schemas.microsoft.com/office/powerpoint/2010/main" val="354132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517650"/>
            <a:ext cx="4465093" cy="2797175"/>
          </a:xfrm>
        </p:spPr>
        <p:txBody>
          <a:bodyPr vert="horz" lIns="91440" tIns="45720" rIns="91440" bIns="45720" rtlCol="0">
            <a:normAutofit fontScale="90000"/>
          </a:bodyPr>
          <a:lstStyle/>
          <a:p>
            <a:pPr algn="l"/>
            <a:r>
              <a:rPr lang="en-US" kern="1200" spc="-50" baseline="0" dirty="0">
                <a:latin typeface="+mj-lt"/>
                <a:ea typeface="+mj-ea"/>
                <a:cs typeface="+mj-cs"/>
              </a:rPr>
              <a:t>Classification</a:t>
            </a:r>
            <a:br>
              <a:rPr lang="en-US" sz="2000" dirty="0">
                <a:cs typeface="Aharoni"/>
              </a:rPr>
            </a:br>
            <a:r>
              <a:rPr lang="en-US" sz="2000" dirty="0">
                <a:ea typeface="+mj-lt"/>
                <a:cs typeface="+mj-lt"/>
              </a:rPr>
              <a:t>The Classification algorithm is a </a:t>
            </a:r>
            <a:r>
              <a:rPr lang="en-US" sz="1800" dirty="0"/>
              <a:t>Supervised Learning technique</a:t>
            </a:r>
            <a:r>
              <a:rPr lang="en-US" sz="2000" dirty="0">
                <a:ea typeface="+mj-lt"/>
                <a:cs typeface="+mj-lt"/>
              </a:rPr>
              <a:t> that is used to identify the category of new observations on the basis of training data. In Classification, a program learns from the given dataset or observations and then classifies new observation into a number of classes or groups. Such as, </a:t>
            </a:r>
            <a:r>
              <a:rPr lang="en-US" sz="2000" b="1" dirty="0">
                <a:ea typeface="+mj-lt"/>
                <a:cs typeface="+mj-lt"/>
              </a:rPr>
              <a:t>Yes or No, 0 or 1, Spam or Not Spam, cat or dog,</a:t>
            </a:r>
            <a:r>
              <a:rPr lang="en-US" sz="2000" dirty="0">
                <a:ea typeface="+mj-lt"/>
                <a:cs typeface="+mj-lt"/>
              </a:rPr>
              <a:t> etc.</a:t>
            </a:r>
            <a:endParaRPr lang="en-US" sz="2000" kern="1200" spc="-50" baseline="0" dirty="0">
              <a:ea typeface="+mj-lt"/>
              <a:cs typeface="+mj-lt"/>
            </a:endParaRPr>
          </a:p>
        </p:txBody>
      </p:sp>
      <p:sp>
        <p:nvSpPr>
          <p:cNvPr id="3" name="Slide Number Placeholder 2">
            <a:extLst>
              <a:ext uri="{FF2B5EF4-FFF2-40B4-BE49-F238E27FC236}">
                <a16:creationId xmlns:a16="http://schemas.microsoft.com/office/drawing/2014/main" id="{9C381F47-BA84-3845-D3D4-9CE4D2520F4F}"/>
              </a:ext>
            </a:extLst>
          </p:cNvPr>
          <p:cNvSpPr>
            <a:spLocks noGrp="1"/>
          </p:cNvSpPr>
          <p:nvPr>
            <p:ph type="sldNum" sz="quarter" idx="12"/>
          </p:nvPr>
        </p:nvSpPr>
        <p:spPr>
          <a:xfrm>
            <a:off x="10899648" y="6400800"/>
            <a:ext cx="530352" cy="365125"/>
          </a:xfrm>
        </p:spPr>
        <p:txBody>
          <a:bodyPr vert="horz" lIns="91440" tIns="45720" rIns="91440" bIns="45720" rtlCol="0">
            <a:normAutofit/>
          </a:bodyPr>
          <a:lstStyle/>
          <a:p>
            <a:pPr>
              <a:spcAft>
                <a:spcPts val="600"/>
              </a:spcAft>
            </a:pPr>
            <a:fld id="{CB1E4CB7-CB13-4810-BF18-BE31AFC64F93}" type="slidenum">
              <a:rPr lang="en-US" smtClean="0"/>
              <a:pPr>
                <a:spcAft>
                  <a:spcPts val="600"/>
                </a:spcAft>
              </a:pPr>
              <a:t>7</a:t>
            </a:fld>
            <a:endParaRPr lang="en-US"/>
          </a:p>
        </p:txBody>
      </p:sp>
      <p:graphicFrame>
        <p:nvGraphicFramePr>
          <p:cNvPr id="22" name="TextBox 3">
            <a:extLst>
              <a:ext uri="{FF2B5EF4-FFF2-40B4-BE49-F238E27FC236}">
                <a16:creationId xmlns:a16="http://schemas.microsoft.com/office/drawing/2014/main" id="{5AF06788-5DA6-4FB6-D1A3-32FF286AD33E}"/>
              </a:ext>
            </a:extLst>
          </p:cNvPr>
          <p:cNvGraphicFramePr/>
          <p:nvPr>
            <p:extLst>
              <p:ext uri="{D42A27DB-BD31-4B8C-83A1-F6EECF244321}">
                <p14:modId xmlns:p14="http://schemas.microsoft.com/office/powerpoint/2010/main" val="283880020"/>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89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a:normAutofit/>
          </a:bodyPr>
          <a:lstStyle/>
          <a:p>
            <a:r>
              <a:rPr lang="en-US" sz="2300"/>
              <a:t>Data Wrangling and Exploratory Data Analysis (EDA)</a:t>
            </a:r>
            <a:br>
              <a:rPr lang="en-US" sz="2300">
                <a:cs typeface="Aharoni"/>
              </a:rPr>
            </a:br>
            <a:endParaRPr lang="en-US" sz="2300"/>
          </a:p>
        </p:txBody>
      </p:sp>
      <p:sp>
        <p:nvSpPr>
          <p:cNvPr id="3" name="Content Placeholder"/>
          <p:cNvSpPr>
            <a:spLocks noGrp="1"/>
          </p:cNvSpPr>
          <p:nvPr>
            <p:ph idx="1"/>
          </p:nvPr>
        </p:nvSpPr>
        <p:spPr>
          <a:xfrm>
            <a:off x="1517904" y="2970222"/>
            <a:ext cx="4512857" cy="3128825"/>
          </a:xfrm>
        </p:spPr>
        <p:txBody>
          <a:bodyPr>
            <a:normAutofit/>
          </a:bodyPr>
          <a:lstStyle/>
          <a:p>
            <a:r>
              <a:rPr lang="en-US">
                <a:ea typeface="+mn-lt"/>
                <a:cs typeface="+mn-lt"/>
              </a:rPr>
              <a:t>Data wrangling involves cleaning and organizing data for analysis.</a:t>
            </a:r>
            <a:endParaRPr lang="en-US" dirty="0"/>
          </a:p>
          <a:p>
            <a:r>
              <a:rPr lang="en-US">
                <a:ea typeface="+mn-lt"/>
                <a:cs typeface="+mn-lt"/>
              </a:rPr>
              <a:t>EDA involves exploring and summarizing data to gain insights</a:t>
            </a:r>
            <a:endParaRPr lang="en-US" dirty="0"/>
          </a:p>
          <a:p>
            <a:pPr lvl="0"/>
            <a:endParaRPr lang="en-US" dirty="0"/>
          </a:p>
        </p:txBody>
      </p:sp>
      <p:pic>
        <p:nvPicPr>
          <p:cNvPr id="5" name="Picture 4" descr="Data Wrangling: What It Is &amp; Why It's Important">
            <a:extLst>
              <a:ext uri="{FF2B5EF4-FFF2-40B4-BE49-F238E27FC236}">
                <a16:creationId xmlns:a16="http://schemas.microsoft.com/office/drawing/2014/main" id="{FC4F88EF-A7F1-8FC3-CDC7-8C2A46E9B144}"/>
              </a:ext>
            </a:extLst>
          </p:cNvPr>
          <p:cNvPicPr>
            <a:picLocks noChangeAspect="1"/>
          </p:cNvPicPr>
          <p:nvPr/>
        </p:nvPicPr>
        <p:blipFill>
          <a:blip r:embed="rId2"/>
          <a:stretch>
            <a:fillRect/>
          </a:stretch>
        </p:blipFill>
        <p:spPr>
          <a:xfrm>
            <a:off x="6857999" y="1888689"/>
            <a:ext cx="3839571" cy="3839571"/>
          </a:xfrm>
          <a:prstGeom prst="rect">
            <a:avLst/>
          </a:prstGeom>
        </p:spPr>
      </p:pic>
      <p:sp>
        <p:nvSpPr>
          <p:cNvPr id="4" name="Slide Number Placeholder 3">
            <a:extLst>
              <a:ext uri="{FF2B5EF4-FFF2-40B4-BE49-F238E27FC236}">
                <a16:creationId xmlns:a16="http://schemas.microsoft.com/office/drawing/2014/main" id="{1E281004-CBC8-BE22-BE1B-82E576A8CFF1}"/>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8</a:t>
            </a:fld>
            <a:endParaRPr lang="en-US"/>
          </a:p>
        </p:txBody>
      </p:sp>
    </p:spTree>
    <p:extLst>
      <p:ext uri="{BB962C8B-B14F-4D97-AF65-F5344CB8AC3E}">
        <p14:creationId xmlns:p14="http://schemas.microsoft.com/office/powerpoint/2010/main" val="279598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17904" y="1517903"/>
            <a:ext cx="4512858" cy="1345115"/>
          </a:xfrm>
        </p:spPr>
        <p:txBody>
          <a:bodyPr>
            <a:normAutofit/>
          </a:bodyPr>
          <a:lstStyle/>
          <a:p>
            <a:r>
              <a:rPr lang="en-US" dirty="0"/>
              <a:t>Data Cleaning and Wrangling</a:t>
            </a:r>
            <a:endParaRPr lang="en-US" dirty="0">
              <a:cs typeface="Aharoni"/>
            </a:endParaRPr>
          </a:p>
        </p:txBody>
      </p:sp>
      <p:sp>
        <p:nvSpPr>
          <p:cNvPr id="3" name="Content Placeholder"/>
          <p:cNvSpPr>
            <a:spLocks noGrp="1"/>
          </p:cNvSpPr>
          <p:nvPr>
            <p:ph idx="1"/>
          </p:nvPr>
        </p:nvSpPr>
        <p:spPr>
          <a:xfrm>
            <a:off x="1517904" y="2970222"/>
            <a:ext cx="4512857" cy="3128825"/>
          </a:xfrm>
        </p:spPr>
        <p:txBody>
          <a:bodyPr vert="horz" lIns="91440" tIns="45720" rIns="91440" bIns="45720" rtlCol="0" anchor="t">
            <a:normAutofit fontScale="92500" lnSpcReduction="10000"/>
          </a:bodyPr>
          <a:lstStyle/>
          <a:p>
            <a:r>
              <a:rPr lang="en-US" dirty="0">
                <a:solidFill>
                  <a:srgbClr val="000000"/>
                </a:solidFill>
                <a:ea typeface="+mn-lt"/>
                <a:cs typeface="+mn-lt"/>
              </a:rPr>
              <a:t>Loading Data </a:t>
            </a:r>
            <a:endParaRPr lang="en-US"/>
          </a:p>
          <a:p>
            <a:pPr lvl="2" indent="-365760"/>
            <a:r>
              <a:rPr lang="en-US" sz="1050" dirty="0">
                <a:solidFill>
                  <a:srgbClr val="AF00DB"/>
                </a:solidFill>
                <a:ea typeface="+mn-lt"/>
                <a:cs typeface="+mn-lt"/>
              </a:rPr>
              <a:t>import</a:t>
            </a:r>
            <a:r>
              <a:rPr lang="en-US" sz="1050" dirty="0">
                <a:solidFill>
                  <a:srgbClr val="000000"/>
                </a:solidFill>
                <a:ea typeface="+mn-lt"/>
                <a:cs typeface="+mn-lt"/>
              </a:rPr>
              <a:t> pandas </a:t>
            </a:r>
            <a:r>
              <a:rPr lang="en-US" sz="1050" dirty="0">
                <a:solidFill>
                  <a:srgbClr val="AF00DB"/>
                </a:solidFill>
                <a:ea typeface="+mn-lt"/>
                <a:cs typeface="+mn-lt"/>
              </a:rPr>
              <a:t>as</a:t>
            </a:r>
            <a:r>
              <a:rPr lang="en-US" sz="1050" dirty="0">
                <a:solidFill>
                  <a:srgbClr val="000000"/>
                </a:solidFill>
                <a:ea typeface="+mn-lt"/>
                <a:cs typeface="+mn-lt"/>
              </a:rPr>
              <a:t> pd</a:t>
            </a:r>
          </a:p>
          <a:p>
            <a:pPr lvl="2" indent="-365760"/>
            <a:r>
              <a:rPr lang="en-US" sz="1050" err="1">
                <a:solidFill>
                  <a:srgbClr val="000000"/>
                </a:solidFill>
                <a:ea typeface="+mn-lt"/>
                <a:cs typeface="+mn-lt"/>
              </a:rPr>
              <a:t>test_path</a:t>
            </a:r>
            <a:r>
              <a:rPr lang="en-US" sz="1050" dirty="0">
                <a:solidFill>
                  <a:srgbClr val="000000"/>
                </a:solidFill>
                <a:ea typeface="+mn-lt"/>
                <a:cs typeface="+mn-lt"/>
              </a:rPr>
              <a:t> = '/content/drive/</a:t>
            </a:r>
            <a:r>
              <a:rPr lang="en-US" sz="1050" err="1">
                <a:solidFill>
                  <a:srgbClr val="000000"/>
                </a:solidFill>
                <a:ea typeface="+mn-lt"/>
                <a:cs typeface="+mn-lt"/>
              </a:rPr>
              <a:t>MyDrive</a:t>
            </a:r>
            <a:r>
              <a:rPr lang="en-US" sz="1050" dirty="0">
                <a:solidFill>
                  <a:srgbClr val="000000"/>
                </a:solidFill>
                <a:ea typeface="+mn-lt"/>
                <a:cs typeface="+mn-lt"/>
              </a:rPr>
              <a:t>/</a:t>
            </a:r>
            <a:r>
              <a:rPr lang="en-US" sz="1050" err="1">
                <a:solidFill>
                  <a:srgbClr val="000000"/>
                </a:solidFill>
                <a:ea typeface="+mn-lt"/>
                <a:cs typeface="+mn-lt"/>
              </a:rPr>
              <a:t>Colab</a:t>
            </a:r>
            <a:r>
              <a:rPr lang="en-US" sz="1050" dirty="0">
                <a:solidFill>
                  <a:srgbClr val="000000"/>
                </a:solidFill>
                <a:ea typeface="+mn-lt"/>
                <a:cs typeface="+mn-lt"/>
              </a:rPr>
              <a:t> Notebooks/</a:t>
            </a:r>
            <a:r>
              <a:rPr lang="en-US" sz="1050" err="1">
                <a:solidFill>
                  <a:srgbClr val="000000"/>
                </a:solidFill>
                <a:ea typeface="+mn-lt"/>
                <a:cs typeface="+mn-lt"/>
              </a:rPr>
              <a:t>PixelTestTraining</a:t>
            </a:r>
            <a:r>
              <a:rPr lang="en-US" sz="1050" dirty="0">
                <a:solidFill>
                  <a:srgbClr val="000000"/>
                </a:solidFill>
                <a:ea typeface="+mn-lt"/>
                <a:cs typeface="+mn-lt"/>
              </a:rPr>
              <a:t>/Kaggle/</a:t>
            </a:r>
            <a:r>
              <a:rPr lang="en-US" sz="1050" err="1">
                <a:solidFill>
                  <a:srgbClr val="000000"/>
                </a:solidFill>
                <a:ea typeface="+mn-lt"/>
                <a:cs typeface="+mn-lt"/>
              </a:rPr>
              <a:t>SpaceshipTitanic</a:t>
            </a:r>
            <a:r>
              <a:rPr lang="en-US" sz="1050" dirty="0">
                <a:solidFill>
                  <a:srgbClr val="000000"/>
                </a:solidFill>
                <a:ea typeface="+mn-lt"/>
                <a:cs typeface="+mn-lt"/>
              </a:rPr>
              <a:t>/test.csv'</a:t>
            </a:r>
          </a:p>
          <a:p>
            <a:pPr lvl="2" indent="-365760"/>
            <a:r>
              <a:rPr lang="en-US" sz="1050" dirty="0" err="1">
                <a:solidFill>
                  <a:srgbClr val="000000"/>
                </a:solidFill>
                <a:ea typeface="+mn-lt"/>
                <a:cs typeface="+mn-lt"/>
              </a:rPr>
              <a:t>train_path</a:t>
            </a:r>
            <a:r>
              <a:rPr lang="en-US" sz="1050" dirty="0">
                <a:solidFill>
                  <a:srgbClr val="000000"/>
                </a:solidFill>
                <a:ea typeface="+mn-lt"/>
                <a:cs typeface="+mn-lt"/>
              </a:rPr>
              <a:t> = '/content/drive/</a:t>
            </a:r>
            <a:r>
              <a:rPr lang="en-US" sz="1050" dirty="0" err="1">
                <a:solidFill>
                  <a:srgbClr val="000000"/>
                </a:solidFill>
                <a:ea typeface="+mn-lt"/>
                <a:cs typeface="+mn-lt"/>
              </a:rPr>
              <a:t>MyDrive</a:t>
            </a:r>
            <a:r>
              <a:rPr lang="en-US" sz="1050" dirty="0">
                <a:solidFill>
                  <a:srgbClr val="000000"/>
                </a:solidFill>
                <a:ea typeface="+mn-lt"/>
                <a:cs typeface="+mn-lt"/>
              </a:rPr>
              <a:t>/</a:t>
            </a:r>
            <a:r>
              <a:rPr lang="en-US" sz="1050" dirty="0" err="1">
                <a:solidFill>
                  <a:srgbClr val="000000"/>
                </a:solidFill>
                <a:ea typeface="+mn-lt"/>
                <a:cs typeface="+mn-lt"/>
              </a:rPr>
              <a:t>Colab</a:t>
            </a:r>
            <a:r>
              <a:rPr lang="en-US" sz="1050" dirty="0">
                <a:solidFill>
                  <a:srgbClr val="000000"/>
                </a:solidFill>
                <a:ea typeface="+mn-lt"/>
                <a:cs typeface="+mn-lt"/>
              </a:rPr>
              <a:t> Notebooks/</a:t>
            </a:r>
            <a:r>
              <a:rPr lang="en-US" sz="1050" dirty="0" err="1">
                <a:solidFill>
                  <a:srgbClr val="000000"/>
                </a:solidFill>
                <a:ea typeface="+mn-lt"/>
                <a:cs typeface="+mn-lt"/>
              </a:rPr>
              <a:t>PixelTestTraining</a:t>
            </a:r>
            <a:r>
              <a:rPr lang="en-US" sz="1050" dirty="0">
                <a:solidFill>
                  <a:srgbClr val="000000"/>
                </a:solidFill>
                <a:ea typeface="+mn-lt"/>
                <a:cs typeface="+mn-lt"/>
              </a:rPr>
              <a:t>/Kaggle/</a:t>
            </a:r>
            <a:r>
              <a:rPr lang="en-US" sz="1050" dirty="0" err="1">
                <a:solidFill>
                  <a:srgbClr val="000000"/>
                </a:solidFill>
                <a:ea typeface="+mn-lt"/>
                <a:cs typeface="+mn-lt"/>
              </a:rPr>
              <a:t>SpaceshipTitanic</a:t>
            </a:r>
            <a:r>
              <a:rPr lang="en-US" sz="1050" dirty="0">
                <a:solidFill>
                  <a:srgbClr val="000000"/>
                </a:solidFill>
                <a:ea typeface="+mn-lt"/>
                <a:cs typeface="+mn-lt"/>
              </a:rPr>
              <a:t>/train.csv'</a:t>
            </a:r>
          </a:p>
          <a:p>
            <a:pPr lvl="2" indent="-365760"/>
            <a:r>
              <a:rPr lang="en-US" sz="1050" err="1">
                <a:solidFill>
                  <a:srgbClr val="000000"/>
                </a:solidFill>
                <a:ea typeface="+mn-lt"/>
                <a:cs typeface="+mn-lt"/>
              </a:rPr>
              <a:t>df</a:t>
            </a:r>
            <a:r>
              <a:rPr lang="en-US" sz="1050" dirty="0">
                <a:solidFill>
                  <a:srgbClr val="000000"/>
                </a:solidFill>
                <a:ea typeface="+mn-lt"/>
                <a:cs typeface="+mn-lt"/>
              </a:rPr>
              <a:t> = </a:t>
            </a:r>
            <a:r>
              <a:rPr lang="en-US" sz="1050" err="1">
                <a:solidFill>
                  <a:srgbClr val="000000"/>
                </a:solidFill>
                <a:ea typeface="+mn-lt"/>
                <a:cs typeface="+mn-lt"/>
              </a:rPr>
              <a:t>pd.read_csv</a:t>
            </a:r>
            <a:r>
              <a:rPr lang="en-US" sz="1050" dirty="0">
                <a:solidFill>
                  <a:srgbClr val="000000"/>
                </a:solidFill>
                <a:ea typeface="+mn-lt"/>
                <a:cs typeface="+mn-lt"/>
              </a:rPr>
              <a:t>(</a:t>
            </a:r>
            <a:r>
              <a:rPr lang="en-US" sz="1050" err="1">
                <a:solidFill>
                  <a:srgbClr val="000000"/>
                </a:solidFill>
                <a:ea typeface="+mn-lt"/>
                <a:cs typeface="+mn-lt"/>
              </a:rPr>
              <a:t>train_path</a:t>
            </a:r>
            <a:r>
              <a:rPr lang="en-US" sz="1050" dirty="0">
                <a:solidFill>
                  <a:srgbClr val="000000"/>
                </a:solidFill>
                <a:ea typeface="+mn-lt"/>
                <a:cs typeface="+mn-lt"/>
              </a:rPr>
              <a:t>)</a:t>
            </a:r>
          </a:p>
          <a:p>
            <a:pPr lvl="2"/>
            <a:r>
              <a:rPr lang="en-US" sz="1050" err="1">
                <a:solidFill>
                  <a:srgbClr val="000000"/>
                </a:solidFill>
                <a:ea typeface="+mn-lt"/>
                <a:cs typeface="+mn-lt"/>
              </a:rPr>
              <a:t>X_test</a:t>
            </a:r>
            <a:r>
              <a:rPr lang="en-US" sz="1050" dirty="0">
                <a:solidFill>
                  <a:srgbClr val="000000"/>
                </a:solidFill>
                <a:ea typeface="+mn-lt"/>
                <a:cs typeface="+mn-lt"/>
              </a:rPr>
              <a:t> = </a:t>
            </a:r>
            <a:r>
              <a:rPr lang="en-US" sz="1100" err="1">
                <a:solidFill>
                  <a:srgbClr val="000000"/>
                </a:solidFill>
                <a:ea typeface="+mn-lt"/>
                <a:cs typeface="+mn-lt"/>
              </a:rPr>
              <a:t>pd.read_csv</a:t>
            </a:r>
            <a:r>
              <a:rPr lang="en-US" sz="1100" dirty="0">
                <a:solidFill>
                  <a:srgbClr val="000000"/>
                </a:solidFill>
                <a:ea typeface="+mn-lt"/>
                <a:cs typeface="+mn-lt"/>
              </a:rPr>
              <a:t>(</a:t>
            </a:r>
            <a:r>
              <a:rPr lang="en-US" sz="1100" err="1">
                <a:solidFill>
                  <a:srgbClr val="000000"/>
                </a:solidFill>
                <a:ea typeface="+mn-lt"/>
                <a:cs typeface="+mn-lt"/>
              </a:rPr>
              <a:t>test_path</a:t>
            </a:r>
            <a:r>
              <a:rPr lang="en-US" sz="1100" dirty="0">
                <a:solidFill>
                  <a:srgbClr val="000000"/>
                </a:solidFill>
                <a:ea typeface="+mn-lt"/>
                <a:cs typeface="+mn-lt"/>
              </a:rPr>
              <a:t>)</a:t>
            </a:r>
          </a:p>
          <a:p>
            <a:r>
              <a:rPr lang="en-US" dirty="0"/>
              <a:t>Shape and Missing Values</a:t>
            </a:r>
            <a:endParaRPr lang="en-US" sz="1300" dirty="0"/>
          </a:p>
          <a:p>
            <a:pPr marL="285750" indent="-285750">
              <a:buClr>
                <a:srgbClr val="2ABB21"/>
              </a:buClr>
            </a:pPr>
            <a:r>
              <a:rPr lang="en-US" sz="1300" dirty="0" err="1">
                <a:solidFill>
                  <a:srgbClr val="000000"/>
                </a:solidFill>
                <a:ea typeface="+mn-lt"/>
                <a:cs typeface="+mn-lt"/>
              </a:rPr>
              <a:t>df.shape</a:t>
            </a:r>
            <a:r>
              <a:rPr lang="en-US" sz="1300" dirty="0">
                <a:solidFill>
                  <a:srgbClr val="000000"/>
                </a:solidFill>
                <a:ea typeface="+mn-lt"/>
                <a:cs typeface="+mn-lt"/>
              </a:rPr>
              <a:t> #(8693, 14)</a:t>
            </a:r>
          </a:p>
          <a:p>
            <a:pPr marL="285750" indent="-285750"/>
            <a:r>
              <a:rPr lang="en-US" sz="1300" i="0" dirty="0" err="1">
                <a:solidFill>
                  <a:srgbClr val="000000"/>
                </a:solidFill>
                <a:ea typeface="+mn-lt"/>
                <a:cs typeface="+mn-lt"/>
              </a:rPr>
              <a:t>df.isnull</a:t>
            </a:r>
            <a:r>
              <a:rPr lang="en-US" sz="1300" i="0" dirty="0">
                <a:solidFill>
                  <a:srgbClr val="000000"/>
                </a:solidFill>
                <a:ea typeface="+mn-lt"/>
                <a:cs typeface="+mn-lt"/>
              </a:rPr>
              <a:t>().</a:t>
            </a:r>
            <a:r>
              <a:rPr lang="en-US" sz="1300" i="0" dirty="0">
                <a:solidFill>
                  <a:srgbClr val="795E26"/>
                </a:solidFill>
                <a:ea typeface="+mn-lt"/>
                <a:cs typeface="+mn-lt"/>
              </a:rPr>
              <a:t>sum</a:t>
            </a:r>
            <a:r>
              <a:rPr lang="en-US" sz="1300" i="0" dirty="0">
                <a:solidFill>
                  <a:srgbClr val="000000"/>
                </a:solidFill>
                <a:ea typeface="+mn-lt"/>
                <a:cs typeface="+mn-lt"/>
              </a:rPr>
              <a:t>().</a:t>
            </a:r>
            <a:r>
              <a:rPr lang="en-US" sz="1300" i="0" dirty="0">
                <a:solidFill>
                  <a:srgbClr val="795E26"/>
                </a:solidFill>
                <a:ea typeface="+mn-lt"/>
                <a:cs typeface="+mn-lt"/>
              </a:rPr>
              <a:t>sum</a:t>
            </a:r>
            <a:r>
              <a:rPr lang="en-US" sz="1300" i="0" dirty="0">
                <a:solidFill>
                  <a:srgbClr val="000000"/>
                </a:solidFill>
                <a:ea typeface="+mn-lt"/>
                <a:cs typeface="+mn-lt"/>
              </a:rPr>
              <a:t>()</a:t>
            </a:r>
            <a:r>
              <a:rPr lang="en-US" sz="1300" dirty="0">
                <a:solidFill>
                  <a:srgbClr val="000000"/>
                </a:solidFill>
                <a:ea typeface="+mn-lt"/>
                <a:cs typeface="+mn-lt"/>
              </a:rPr>
              <a:t>  #2324</a:t>
            </a:r>
            <a:endParaRPr lang="en-US" sz="1300" i="0" dirty="0">
              <a:solidFill>
                <a:srgbClr val="008000"/>
              </a:solidFill>
            </a:endParaRPr>
          </a:p>
          <a:p>
            <a:endParaRPr lang="en-US" dirty="0"/>
          </a:p>
          <a:p>
            <a:pPr marL="0" indent="0">
              <a:buNone/>
            </a:pPr>
            <a:endParaRPr lang="en-US" dirty="0"/>
          </a:p>
          <a:p>
            <a:endParaRPr lang="en-US" dirty="0"/>
          </a:p>
        </p:txBody>
      </p:sp>
      <p:pic>
        <p:nvPicPr>
          <p:cNvPr id="21" name="Picture 20" descr="A diagram of data processing&#10;&#10;Description automatically generated">
            <a:extLst>
              <a:ext uri="{FF2B5EF4-FFF2-40B4-BE49-F238E27FC236}">
                <a16:creationId xmlns:a16="http://schemas.microsoft.com/office/drawing/2014/main" id="{6A9F7983-18DF-CFC4-AFC6-16BFAC07F0AB}"/>
              </a:ext>
            </a:extLst>
          </p:cNvPr>
          <p:cNvPicPr>
            <a:picLocks noChangeAspect="1"/>
          </p:cNvPicPr>
          <p:nvPr/>
        </p:nvPicPr>
        <p:blipFill>
          <a:blip r:embed="rId2"/>
          <a:stretch>
            <a:fillRect/>
          </a:stretch>
        </p:blipFill>
        <p:spPr>
          <a:xfrm>
            <a:off x="6857999" y="2460540"/>
            <a:ext cx="3839571" cy="2695868"/>
          </a:xfrm>
          <a:prstGeom prst="rect">
            <a:avLst/>
          </a:prstGeom>
        </p:spPr>
      </p:pic>
      <p:sp>
        <p:nvSpPr>
          <p:cNvPr id="4" name="Slide Number Placeholder 3">
            <a:extLst>
              <a:ext uri="{FF2B5EF4-FFF2-40B4-BE49-F238E27FC236}">
                <a16:creationId xmlns:a16="http://schemas.microsoft.com/office/drawing/2014/main" id="{FABD9B1B-0FC8-3ED7-EF95-32C60AC60080}"/>
              </a:ext>
            </a:extLst>
          </p:cNvPr>
          <p:cNvSpPr>
            <a:spLocks noGrp="1"/>
          </p:cNvSpPr>
          <p:nvPr>
            <p:ph type="sldNum" sz="quarter" idx="12"/>
          </p:nvPr>
        </p:nvSpPr>
        <p:spPr>
          <a:xfrm>
            <a:off x="10899648" y="6400800"/>
            <a:ext cx="530352" cy="365125"/>
          </a:xfrm>
        </p:spPr>
        <p:txBody>
          <a:bodyPr>
            <a:normAutofit/>
          </a:bodyPr>
          <a:lstStyle/>
          <a:p>
            <a:pPr>
              <a:spcAft>
                <a:spcPts val="600"/>
              </a:spcAft>
            </a:pPr>
            <a:fld id="{CB1E4CB7-CB13-4810-BF18-BE31AFC64F93}" type="slidenum">
              <a:rPr lang="en-US" smtClean="0"/>
              <a:pPr>
                <a:spcAft>
                  <a:spcPts val="600"/>
                </a:spcAft>
              </a:pPr>
              <a:t>9</a:t>
            </a:fld>
            <a:endParaRPr lang="en-US"/>
          </a:p>
        </p:txBody>
      </p:sp>
    </p:spTree>
    <p:extLst>
      <p:ext uri="{BB962C8B-B14F-4D97-AF65-F5344CB8AC3E}">
        <p14:creationId xmlns:p14="http://schemas.microsoft.com/office/powerpoint/2010/main" val="2615533940"/>
      </p:ext>
    </p:extLst>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242F41"/>
      </a:dk2>
      <a:lt2>
        <a:srgbClr val="E8E6E2"/>
      </a:lt2>
      <a:accent1>
        <a:srgbClr val="2973E7"/>
      </a:accent1>
      <a:accent2>
        <a:srgbClr val="17B0D5"/>
      </a:accent2>
      <a:accent3>
        <a:srgbClr val="20B694"/>
      </a:accent3>
      <a:accent4>
        <a:srgbClr val="14BC51"/>
      </a:accent4>
      <a:accent5>
        <a:srgbClr val="2ABB21"/>
      </a:accent5>
      <a:accent6>
        <a:srgbClr val="61B614"/>
      </a:accent6>
      <a:hlink>
        <a:srgbClr val="A67B3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0</TotalTime>
  <Words>6</Words>
  <Application>Microsoft Office PowerPoint</Application>
  <PresentationFormat>Widescreen</PresentationFormat>
  <Paragraphs>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PrismaticVTI</vt:lpstr>
      <vt:lpstr>Predictive Modelling  Spaceship Titanic                                                               Presented by Amit Sarohi</vt:lpstr>
      <vt:lpstr>Objective </vt:lpstr>
      <vt:lpstr>Introduction</vt:lpstr>
      <vt:lpstr>Machine Learning Life cycle </vt:lpstr>
      <vt:lpstr>Types of Machine Learning</vt:lpstr>
      <vt:lpstr>Regression Learning Regression is a supervised learning technique which helps in finding the correlation between variables and enables us to predict the continuous output variable based on the one or more predictor variables. It is mainly used for prediction, forecasting, time series modeling, and determining the causal-effect relationship between variables.</vt:lpstr>
      <vt:lpstr>Classification 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Yes or No, 0 or 1, Spam or Not Spam, cat or dog, etc.</vt:lpstr>
      <vt:lpstr>Data Wrangling and Exploratory Data Analysis (EDA) </vt:lpstr>
      <vt:lpstr>Data Cleaning and Wrangling</vt:lpstr>
      <vt:lpstr>Data Cleaning and Wrangling</vt:lpstr>
      <vt:lpstr>Exploratory data analysis(EDA)</vt:lpstr>
      <vt:lpstr>Feature Engineering</vt:lpstr>
      <vt:lpstr>Feature Engineering</vt:lpstr>
      <vt:lpstr>Feature Engineering</vt:lpstr>
      <vt:lpstr>Feature Engineering</vt:lpstr>
      <vt:lpstr>Data Splitting</vt:lpstr>
      <vt:lpstr>Baseline Accuracy</vt:lpstr>
      <vt:lpstr>Pipeline Model Build</vt:lpstr>
      <vt:lpstr>Category Encoders</vt:lpstr>
      <vt:lpstr>Simple Imputter &amp; Standard Scaler</vt:lpstr>
      <vt:lpstr>Random Forest Classifier</vt:lpstr>
      <vt:lpstr>Check Metrics</vt:lpstr>
      <vt:lpstr>Hyperparameter Tuning</vt:lpstr>
      <vt:lpstr>Kaggle Score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1300</cp:revision>
  <dcterms:created xsi:type="dcterms:W3CDTF">2023-12-30T12:20:30Z</dcterms:created>
  <dcterms:modified xsi:type="dcterms:W3CDTF">2024-02-04T04:20:53Z</dcterms:modified>
</cp:coreProperties>
</file>