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8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4660"/>
  </p:normalViewPr>
  <p:slideViewPr>
    <p:cSldViewPr snapToGrid="0">
      <p:cViewPr>
        <p:scale>
          <a:sx n="75" d="100"/>
          <a:sy n="75" d="100"/>
        </p:scale>
        <p:origin x="612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7207-2F07-4D27-9875-902CC52614E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01C8-EECA-4C78-950B-F9A22E29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4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7207-2F07-4D27-9875-902CC52614E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01C8-EECA-4C78-950B-F9A22E29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3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7207-2F07-4D27-9875-902CC52614E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01C8-EECA-4C78-950B-F9A22E29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16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7207-2F07-4D27-9875-902CC52614E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01C8-EECA-4C78-950B-F9A22E294C1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8970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7207-2F07-4D27-9875-902CC52614E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01C8-EECA-4C78-950B-F9A22E29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89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7207-2F07-4D27-9875-902CC52614E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01C8-EECA-4C78-950B-F9A22E29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10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7207-2F07-4D27-9875-902CC52614E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01C8-EECA-4C78-950B-F9A22E29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6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7207-2F07-4D27-9875-902CC52614E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01C8-EECA-4C78-950B-F9A22E29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49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7207-2F07-4D27-9875-902CC52614E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01C8-EECA-4C78-950B-F9A22E29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2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7207-2F07-4D27-9875-902CC52614E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01C8-EECA-4C78-950B-F9A22E29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1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7207-2F07-4D27-9875-902CC52614E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01C8-EECA-4C78-950B-F9A22E29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9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7207-2F07-4D27-9875-902CC52614E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01C8-EECA-4C78-950B-F9A22E29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4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7207-2F07-4D27-9875-902CC52614E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01C8-EECA-4C78-950B-F9A22E29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7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7207-2F07-4D27-9875-902CC52614E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01C8-EECA-4C78-950B-F9A22E29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6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7207-2F07-4D27-9875-902CC52614E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01C8-EECA-4C78-950B-F9A22E29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7207-2F07-4D27-9875-902CC52614E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01C8-EECA-4C78-950B-F9A22E29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7207-2F07-4D27-9875-902CC52614E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01C8-EECA-4C78-950B-F9A22E29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9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F57207-2F07-4D27-9875-902CC52614E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01C8-EECA-4C78-950B-F9A22E29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68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Hardware based Intrusion Detection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Progress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14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NAT configuration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translation between the </a:t>
            </a:r>
            <a:r>
              <a:rPr lang="en-US" dirty="0" err="1"/>
              <a:t>ethernet</a:t>
            </a:r>
            <a:r>
              <a:rPr lang="en-US" dirty="0"/>
              <a:t> and wireless card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iptables</a:t>
            </a:r>
            <a:r>
              <a:rPr lang="en-US" dirty="0"/>
              <a:t> -t </a:t>
            </a:r>
            <a:r>
              <a:rPr lang="en-US" dirty="0" err="1"/>
              <a:t>nat</a:t>
            </a:r>
            <a:r>
              <a:rPr lang="en-US" dirty="0"/>
              <a:t> -A POSTROUTING -o eth0 -j MASQUERADE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iptables</a:t>
            </a:r>
            <a:r>
              <a:rPr lang="en-US" dirty="0"/>
              <a:t> -A FORWARD -</a:t>
            </a:r>
            <a:r>
              <a:rPr lang="en-US" dirty="0" err="1"/>
              <a:t>i</a:t>
            </a:r>
            <a:r>
              <a:rPr lang="en-US" dirty="0"/>
              <a:t> eth0 -o wlan0 -m state --state RELATED,ESTABLISHED -j ACCEPT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iptables</a:t>
            </a:r>
            <a:r>
              <a:rPr lang="en-US" dirty="0"/>
              <a:t> -A FORWARD -</a:t>
            </a:r>
            <a:r>
              <a:rPr lang="en-US" dirty="0" err="1"/>
              <a:t>i</a:t>
            </a:r>
            <a:r>
              <a:rPr lang="en-US" dirty="0"/>
              <a:t> wlan0 -o eth0 -j ACCEPT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6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NAT Configuration (cont..)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backing up NAT Config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sh</a:t>
            </a:r>
            <a:r>
              <a:rPr lang="en-US" dirty="0"/>
              <a:t> -c "</a:t>
            </a:r>
            <a:r>
              <a:rPr lang="en-US" dirty="0" err="1"/>
              <a:t>iptables</a:t>
            </a:r>
            <a:r>
              <a:rPr lang="en-US" dirty="0"/>
              <a:t>-save &gt; /</a:t>
            </a:r>
            <a:r>
              <a:rPr lang="en-US" dirty="0" err="1"/>
              <a:t>etc</a:t>
            </a:r>
            <a:r>
              <a:rPr lang="en-US" dirty="0"/>
              <a:t>/iptables.ipv4.nat"</a:t>
            </a:r>
          </a:p>
          <a:p>
            <a:r>
              <a:rPr lang="en-US" dirty="0"/>
              <a:t>adding NAT Config to interface file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nano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/network/interfaces</a:t>
            </a:r>
          </a:p>
          <a:p>
            <a:pPr lvl="1"/>
            <a:r>
              <a:rPr lang="en-US" dirty="0"/>
              <a:t>adding:</a:t>
            </a:r>
          </a:p>
          <a:p>
            <a:pPr lvl="2"/>
            <a:r>
              <a:rPr lang="en-US" dirty="0"/>
              <a:t>up </a:t>
            </a:r>
            <a:r>
              <a:rPr lang="en-US" dirty="0" err="1"/>
              <a:t>iptables</a:t>
            </a:r>
            <a:r>
              <a:rPr lang="en-US" dirty="0"/>
              <a:t>-restore &lt; /</a:t>
            </a:r>
            <a:r>
              <a:rPr lang="en-US" dirty="0" err="1"/>
              <a:t>etc</a:t>
            </a:r>
            <a:r>
              <a:rPr lang="en-US" dirty="0"/>
              <a:t>/iptables.ipv4.nat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8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Instantiating router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router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isc</a:t>
            </a:r>
            <a:r>
              <a:rPr lang="en-US" dirty="0"/>
              <a:t>-</a:t>
            </a:r>
            <a:r>
              <a:rPr lang="en-US" dirty="0" err="1"/>
              <a:t>dhcp</a:t>
            </a:r>
            <a:r>
              <a:rPr lang="en-US" dirty="0"/>
              <a:t>-server start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hostapd</a:t>
            </a:r>
            <a:r>
              <a:rPr lang="en-US" dirty="0"/>
              <a:t> start</a:t>
            </a:r>
          </a:p>
          <a:p>
            <a:r>
              <a:rPr lang="en-US" dirty="0"/>
              <a:t>Run At Startup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update-</a:t>
            </a:r>
            <a:r>
              <a:rPr lang="en-US" dirty="0" err="1"/>
              <a:t>rc.d</a:t>
            </a:r>
            <a:r>
              <a:rPr lang="en-US" dirty="0"/>
              <a:t> </a:t>
            </a:r>
            <a:r>
              <a:rPr lang="en-US" dirty="0" err="1"/>
              <a:t>hostapd</a:t>
            </a:r>
            <a:r>
              <a:rPr lang="en-US" dirty="0"/>
              <a:t> enable 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update-</a:t>
            </a:r>
            <a:r>
              <a:rPr lang="en-US" dirty="0" err="1"/>
              <a:t>rc.d</a:t>
            </a:r>
            <a:r>
              <a:rPr lang="en-US" dirty="0"/>
              <a:t> </a:t>
            </a:r>
            <a:r>
              <a:rPr lang="en-US" dirty="0" err="1"/>
              <a:t>isc</a:t>
            </a:r>
            <a:r>
              <a:rPr lang="en-US" dirty="0"/>
              <a:t>-</a:t>
            </a:r>
            <a:r>
              <a:rPr lang="en-US" dirty="0" err="1"/>
              <a:t>dhcp</a:t>
            </a:r>
            <a:r>
              <a:rPr lang="en-US" dirty="0"/>
              <a:t>-server enable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3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Steps Completed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Installing </a:t>
            </a:r>
            <a:r>
              <a:rPr lang="en-IN" dirty="0" err="1"/>
              <a:t>Minibian</a:t>
            </a:r>
            <a:r>
              <a:rPr lang="en-IN" dirty="0"/>
              <a:t> OS</a:t>
            </a:r>
          </a:p>
          <a:p>
            <a:r>
              <a:rPr lang="en-IN" dirty="0"/>
              <a:t>Setting up Pi</a:t>
            </a:r>
          </a:p>
          <a:p>
            <a:r>
              <a:rPr lang="en-IN" dirty="0"/>
              <a:t>Adding User</a:t>
            </a:r>
          </a:p>
          <a:p>
            <a:r>
              <a:rPr lang="en-IN" dirty="0"/>
              <a:t>Installing </a:t>
            </a:r>
            <a:r>
              <a:rPr lang="en-IN" dirty="0" err="1"/>
              <a:t>WiFi</a:t>
            </a:r>
            <a:r>
              <a:rPr lang="en-IN" dirty="0"/>
              <a:t> and Bluetooth Drivers</a:t>
            </a:r>
          </a:p>
          <a:p>
            <a:r>
              <a:rPr lang="en-US" dirty="0"/>
              <a:t>Installing the DHCP server</a:t>
            </a:r>
          </a:p>
        </p:txBody>
      </p:sp>
    </p:spTree>
    <p:extLst>
      <p:ext uri="{BB962C8B-B14F-4D97-AF65-F5344CB8AC3E}">
        <p14:creationId xmlns:p14="http://schemas.microsoft.com/office/powerpoint/2010/main" val="327003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Steps Completed (cont..)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HostAPD</a:t>
            </a:r>
            <a:endParaRPr lang="en-US" dirty="0"/>
          </a:p>
          <a:p>
            <a:r>
              <a:rPr lang="en-US" dirty="0"/>
              <a:t>Configure the ISC-DHCP-Server</a:t>
            </a:r>
          </a:p>
          <a:p>
            <a:r>
              <a:rPr lang="en-US" dirty="0"/>
              <a:t>Configuring </a:t>
            </a:r>
            <a:r>
              <a:rPr lang="en-US" dirty="0" err="1"/>
              <a:t>HostAPD</a:t>
            </a:r>
            <a:endParaRPr lang="en-US" dirty="0"/>
          </a:p>
          <a:p>
            <a:r>
              <a:rPr lang="en-US" dirty="0"/>
              <a:t>instantiating Router</a:t>
            </a:r>
          </a:p>
          <a:p>
            <a:r>
              <a:rPr lang="en-US" dirty="0"/>
              <a:t>NAT Configuration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0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Installing OS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88" y="1853248"/>
            <a:ext cx="6940520" cy="3486944"/>
          </a:xfrm>
        </p:spPr>
      </p:pic>
    </p:spTree>
    <p:extLst>
      <p:ext uri="{BB962C8B-B14F-4D97-AF65-F5344CB8AC3E}">
        <p14:creationId xmlns:p14="http://schemas.microsoft.com/office/powerpoint/2010/main" val="402709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Setting Up Pi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Updating Debian Packages : </a:t>
            </a:r>
          </a:p>
          <a:p>
            <a:pPr lvl="1"/>
            <a:r>
              <a:rPr lang="en-IN" dirty="0" err="1"/>
              <a:t>Sudo</a:t>
            </a:r>
            <a:r>
              <a:rPr lang="en-IN" dirty="0"/>
              <a:t> apt-get update</a:t>
            </a:r>
          </a:p>
          <a:p>
            <a:pPr lvl="1"/>
            <a:r>
              <a:rPr lang="en-IN" dirty="0" err="1"/>
              <a:t>Sudo</a:t>
            </a:r>
            <a:r>
              <a:rPr lang="en-IN" dirty="0"/>
              <a:t> apt-get upgrade</a:t>
            </a:r>
            <a:endParaRPr lang="en-US" dirty="0"/>
          </a:p>
          <a:p>
            <a:r>
              <a:rPr lang="en-IN" dirty="0"/>
              <a:t>Upgrading Firmware : </a:t>
            </a:r>
          </a:p>
          <a:p>
            <a:pPr lvl="1"/>
            <a:r>
              <a:rPr lang="en-IN" dirty="0" err="1"/>
              <a:t>Sudo</a:t>
            </a:r>
            <a:r>
              <a:rPr lang="en-IN" dirty="0"/>
              <a:t> apt-get </a:t>
            </a:r>
            <a:r>
              <a:rPr lang="en-IN" dirty="0" err="1"/>
              <a:t>rpi</a:t>
            </a:r>
            <a:r>
              <a:rPr lang="en-IN" dirty="0"/>
              <a:t>-config</a:t>
            </a:r>
          </a:p>
          <a:p>
            <a:pPr lvl="1"/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rpi</a:t>
            </a:r>
            <a:r>
              <a:rPr lang="en-IN" dirty="0"/>
              <a:t>-update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680" y="1319348"/>
            <a:ext cx="6727126" cy="402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1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Adding User and installing drivers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user</a:t>
            </a:r>
            <a:r>
              <a:rPr lang="en-US" dirty="0"/>
              <a:t> commands:</a:t>
            </a:r>
          </a:p>
          <a:p>
            <a:pPr lvl="1"/>
            <a:r>
              <a:rPr lang="en-IN" dirty="0"/>
              <a:t>U</a:t>
            </a:r>
            <a:r>
              <a:rPr lang="en-US" dirty="0" err="1"/>
              <a:t>seradd</a:t>
            </a:r>
            <a:r>
              <a:rPr lang="en-US" dirty="0"/>
              <a:t> username(pi)</a:t>
            </a:r>
          </a:p>
          <a:p>
            <a:pPr lvl="1"/>
            <a:r>
              <a:rPr lang="en-IN" dirty="0"/>
              <a:t>P</a:t>
            </a:r>
            <a:r>
              <a:rPr lang="en-US" dirty="0" err="1"/>
              <a:t>assword</a:t>
            </a:r>
            <a:r>
              <a:rPr lang="en-US" dirty="0"/>
              <a:t>(</a:t>
            </a:r>
            <a:r>
              <a:rPr lang="en-US" dirty="0" err="1"/>
              <a:t>pids</a:t>
            </a:r>
            <a:r>
              <a:rPr lang="en-US" dirty="0"/>
              <a:t>)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firmware-brcm80211 pi-</a:t>
            </a:r>
            <a:r>
              <a:rPr lang="en-US" dirty="0" err="1"/>
              <a:t>bluetooth</a:t>
            </a:r>
            <a:r>
              <a:rPr lang="en-US" dirty="0"/>
              <a:t> </a:t>
            </a:r>
            <a:r>
              <a:rPr lang="en-US" dirty="0" err="1"/>
              <a:t>wpasupplicant</a:t>
            </a:r>
            <a:endParaRPr lang="en-US" dirty="0"/>
          </a:p>
          <a:p>
            <a:r>
              <a:rPr lang="en-IN" dirty="0"/>
              <a:t>S</a:t>
            </a:r>
            <a:r>
              <a:rPr lang="en-US" dirty="0"/>
              <a:t>udo apt-get install </a:t>
            </a:r>
            <a:r>
              <a:rPr lang="en-US" dirty="0" err="1"/>
              <a:t>hostapd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15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Installing and configuring DHCP server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39640" cy="4351338"/>
          </a:xfrm>
        </p:spPr>
        <p:txBody>
          <a:bodyPr>
            <a:normAutofit/>
          </a:bodyPr>
          <a:lstStyle/>
          <a:p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isc</a:t>
            </a:r>
            <a:r>
              <a:rPr lang="en-US" dirty="0"/>
              <a:t>-</a:t>
            </a:r>
            <a:r>
              <a:rPr lang="en-US" dirty="0" err="1"/>
              <a:t>dhcp</a:t>
            </a:r>
            <a:r>
              <a:rPr lang="en-US" dirty="0"/>
              <a:t>-server</a:t>
            </a:r>
          </a:p>
          <a:p>
            <a:r>
              <a:rPr lang="en-IN" dirty="0"/>
              <a:t>C</a:t>
            </a:r>
            <a:r>
              <a:rPr lang="en-US" dirty="0" err="1"/>
              <a:t>onfiguring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nano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dhcp</a:t>
            </a:r>
            <a:r>
              <a:rPr lang="en-US" dirty="0"/>
              <a:t>/</a:t>
            </a:r>
            <a:r>
              <a:rPr lang="en-US" dirty="0" err="1"/>
              <a:t>dhcpd.conf</a:t>
            </a:r>
            <a:endParaRPr lang="en-US" dirty="0"/>
          </a:p>
          <a:p>
            <a:pPr lvl="2"/>
            <a:r>
              <a:rPr lang="en-US" dirty="0"/>
              <a:t>commenting:</a:t>
            </a:r>
          </a:p>
          <a:p>
            <a:pPr lvl="3"/>
            <a:r>
              <a:rPr lang="en-US" dirty="0"/>
              <a:t>option domain-name "example.org";</a:t>
            </a:r>
          </a:p>
          <a:p>
            <a:pPr lvl="3"/>
            <a:r>
              <a:rPr lang="en-US" dirty="0"/>
              <a:t>option domain-name-servers ns1.example.org, ns2.example.org;</a:t>
            </a:r>
          </a:p>
          <a:p>
            <a:pPr lvl="2"/>
            <a:r>
              <a:rPr lang="en-US" dirty="0"/>
              <a:t>un-commenting:</a:t>
            </a:r>
          </a:p>
          <a:p>
            <a:pPr lvl="3"/>
            <a:r>
              <a:rPr lang="en-US" dirty="0"/>
              <a:t>#authoritative;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517" y="1375693"/>
            <a:ext cx="6506483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9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703" y="1690688"/>
            <a:ext cx="5865223" cy="4351338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dirty="0"/>
              <a:t>adding:</a:t>
            </a:r>
          </a:p>
          <a:p>
            <a:pPr lvl="2"/>
            <a:r>
              <a:rPr lang="en-US" dirty="0"/>
              <a:t>subnet 192.168.10.0 netmask 255.255.255.0 </a:t>
            </a:r>
            <a:r>
              <a:rPr lang="en-US" dirty="0"/>
              <a:t>{</a:t>
            </a:r>
          </a:p>
          <a:p>
            <a:pPr lvl="2"/>
            <a:r>
              <a:rPr lang="en-US" dirty="0"/>
              <a:t>range 192.168.10.10 192.168.10.20;</a:t>
            </a:r>
          </a:p>
          <a:p>
            <a:pPr lvl="2"/>
            <a:r>
              <a:rPr lang="en-US" dirty="0"/>
              <a:t>option broadcast-address 192.168.10.255;</a:t>
            </a:r>
          </a:p>
          <a:p>
            <a:pPr lvl="2"/>
            <a:r>
              <a:rPr lang="en-US" dirty="0"/>
              <a:t>option routers 192.168.10.1; </a:t>
            </a:r>
          </a:p>
          <a:p>
            <a:pPr lvl="2"/>
            <a:r>
              <a:rPr lang="en-US" dirty="0"/>
              <a:t>default-lease-time 600;</a:t>
            </a:r>
          </a:p>
          <a:p>
            <a:pPr lvl="2"/>
            <a:r>
              <a:rPr lang="en-US" dirty="0"/>
              <a:t>max-lease-time 7200;</a:t>
            </a:r>
          </a:p>
          <a:p>
            <a:pPr lvl="2"/>
            <a:r>
              <a:rPr lang="en-US" dirty="0"/>
              <a:t>option domain-name "local-network"; </a:t>
            </a:r>
          </a:p>
          <a:p>
            <a:pPr lvl="2"/>
            <a:r>
              <a:rPr lang="en-US" dirty="0"/>
              <a:t>option domain-name-servers 8.8.8.8, 8.8.4.4;</a:t>
            </a:r>
          </a:p>
          <a:p>
            <a:pPr lvl="2"/>
            <a:r>
              <a:rPr lang="en-US" dirty="0"/>
              <a:t>}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nano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/default/</a:t>
            </a:r>
            <a:r>
              <a:rPr lang="en-US" dirty="0" err="1"/>
              <a:t>isc</a:t>
            </a:r>
            <a:r>
              <a:rPr lang="en-US" dirty="0"/>
              <a:t>-</a:t>
            </a:r>
            <a:r>
              <a:rPr lang="en-US" dirty="0" err="1"/>
              <a:t>dhcp</a:t>
            </a:r>
            <a:r>
              <a:rPr lang="en-US" dirty="0"/>
              <a:t>-server</a:t>
            </a:r>
          </a:p>
          <a:p>
            <a:pPr lvl="2"/>
            <a:r>
              <a:rPr lang="en-US" dirty="0"/>
              <a:t>specifying wireless interface</a:t>
            </a:r>
          </a:p>
          <a:p>
            <a:pPr lvl="3"/>
            <a:r>
              <a:rPr lang="en-US" dirty="0"/>
              <a:t>INTERFACES="wlan0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Giving Static IP Address to Pi:</a:t>
            </a:r>
          </a:p>
          <a:p>
            <a:pPr lvl="1"/>
            <a:r>
              <a:rPr lang="en-US" dirty="0"/>
              <a:t>		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ifdown</a:t>
            </a:r>
            <a:r>
              <a:rPr lang="en-US" dirty="0"/>
              <a:t> wlan0</a:t>
            </a:r>
          </a:p>
          <a:p>
            <a:pPr lvl="1"/>
            <a:r>
              <a:rPr lang="en-US" dirty="0"/>
              <a:t>		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nano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/network/interfaces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44" y="1546610"/>
            <a:ext cx="6506483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2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Configuring </a:t>
            </a:r>
            <a:r>
              <a:rPr lang="en-US" b="1" dirty="0" err="1"/>
              <a:t>HostAPD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 name and Pass: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nano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hostapd</a:t>
            </a:r>
            <a:r>
              <a:rPr lang="en-US" dirty="0"/>
              <a:t>/</a:t>
            </a:r>
            <a:r>
              <a:rPr lang="en-US" dirty="0" err="1"/>
              <a:t>hostapd.conf</a:t>
            </a:r>
            <a:endParaRPr lang="en-US" dirty="0"/>
          </a:p>
          <a:p>
            <a:pPr lvl="2"/>
            <a:r>
              <a:rPr lang="en-US" dirty="0"/>
              <a:t>adding:</a:t>
            </a:r>
          </a:p>
          <a:p>
            <a:pPr lvl="3"/>
            <a:r>
              <a:rPr lang="en-US" dirty="0"/>
              <a:t>“</a:t>
            </a:r>
            <a:r>
              <a:rPr lang="en-US" dirty="0" err="1"/>
              <a:t>ssid</a:t>
            </a:r>
            <a:r>
              <a:rPr lang="en-US" dirty="0"/>
              <a:t>=</a:t>
            </a:r>
            <a:r>
              <a:rPr lang="en-US" dirty="0" err="1"/>
              <a:t>wifi</a:t>
            </a:r>
            <a:r>
              <a:rPr lang="en-US" dirty="0"/>
              <a:t>”</a:t>
            </a:r>
          </a:p>
          <a:p>
            <a:pPr lvl="3"/>
            <a:r>
              <a:rPr lang="en-US" dirty="0"/>
              <a:t>“</a:t>
            </a:r>
            <a:r>
              <a:rPr lang="en-US" dirty="0" err="1"/>
              <a:t>wpa_passphrase</a:t>
            </a:r>
            <a:r>
              <a:rPr lang="en-US" dirty="0"/>
              <a:t>=</a:t>
            </a:r>
            <a:r>
              <a:rPr lang="en-US" dirty="0" err="1"/>
              <a:t>YourPassPhrase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Enabling NAT: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nano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sysctl.conf</a:t>
            </a:r>
            <a:endParaRPr lang="en-US" dirty="0"/>
          </a:p>
          <a:p>
            <a:pPr lvl="3"/>
            <a:r>
              <a:rPr lang="en-US" dirty="0"/>
              <a:t>adding:</a:t>
            </a:r>
          </a:p>
          <a:p>
            <a:pPr lvl="4"/>
            <a:r>
              <a:rPr lang="en-US" dirty="0"/>
              <a:t>net.ipv4.ip_forward=1</a:t>
            </a:r>
          </a:p>
          <a:p>
            <a:pPr lvl="4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sh</a:t>
            </a:r>
            <a:r>
              <a:rPr lang="en-US" dirty="0"/>
              <a:t> -c "echo 1 &gt; /proc/sys/net/ipv4/</a:t>
            </a:r>
            <a:r>
              <a:rPr lang="en-US" dirty="0" err="1"/>
              <a:t>ip_forward</a:t>
            </a:r>
            <a:r>
              <a:rPr lang="en-US" dirty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27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420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Hardware based Intrusion Detection System</vt:lpstr>
      <vt:lpstr>Steps Completed</vt:lpstr>
      <vt:lpstr>Steps Completed (cont..)</vt:lpstr>
      <vt:lpstr>Installing OS</vt:lpstr>
      <vt:lpstr>Setting Up Pi</vt:lpstr>
      <vt:lpstr>Adding User and installing drivers</vt:lpstr>
      <vt:lpstr>Installing and configuring DHCP server</vt:lpstr>
      <vt:lpstr>Cont..</vt:lpstr>
      <vt:lpstr>Configuring HostAPD</vt:lpstr>
      <vt:lpstr>NAT configuration</vt:lpstr>
      <vt:lpstr>NAT Configuration (cont..)</vt:lpstr>
      <vt:lpstr>Instantiating router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based Intrusion Detection System</dc:title>
  <dc:creator>Ashish Butola</dc:creator>
  <cp:lastModifiedBy>Ashish Butola</cp:lastModifiedBy>
  <cp:revision>14</cp:revision>
  <dcterms:created xsi:type="dcterms:W3CDTF">2017-02-16T06:12:38Z</dcterms:created>
  <dcterms:modified xsi:type="dcterms:W3CDTF">2017-02-16T07:11:56Z</dcterms:modified>
</cp:coreProperties>
</file>