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37" name="OTLSHAPE_T_3a4a23b568c54ea58c3d039b8ca1da1b_LeftVerticalConnector2"/>
          <p:cNvCxnSpPr/>
          <p:nvPr>
            <p:custDataLst>
              <p:tags r:id="rId2"/>
            </p:custDataLst>
          </p:nvPr>
        </p:nvCxnSpPr>
        <p:spPr>
          <a:xfrm>
            <a:off x="7101098" y="5023876"/>
            <a:ext cx="0" cy="11962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28" name="OTLSHAPE_T_dbc50318743f4d6ba995fb3e7b4187d7_LeftVerticalConnector1"/>
          <p:cNvCxnSpPr>
            <a:cxnSpLocks/>
            <a:stCxn id="46892" idx="1"/>
            <a:endCxn id="46784" idx="0"/>
          </p:cNvCxnSpPr>
          <p:nvPr>
            <p:custDataLst>
              <p:tags r:id="rId3"/>
            </p:custDataLst>
          </p:nvPr>
        </p:nvCxnSpPr>
        <p:spPr>
          <a:xfrm>
            <a:off x="6100025" y="2745066"/>
            <a:ext cx="547" cy="239843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17" name="OTLSHAPE_T_a521783cf3084313af760cd9c2923e3c_LeftVerticalConnector1"/>
          <p:cNvCxnSpPr/>
          <p:nvPr>
            <p:custDataLst>
              <p:tags r:id="rId4"/>
            </p:custDataLst>
          </p:nvPr>
        </p:nvCxnSpPr>
        <p:spPr>
          <a:xfrm>
            <a:off x="3435448" y="2072391"/>
            <a:ext cx="0" cy="3050493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16" name="OTLSHAPE_T_c3d685d5ae854fb185925e527e534f28_RightVerticalConnector3"/>
          <p:cNvCxnSpPr/>
          <p:nvPr>
            <p:custDataLst>
              <p:tags r:id="rId5"/>
            </p:custDataLst>
          </p:nvPr>
        </p:nvCxnSpPr>
        <p:spPr>
          <a:xfrm>
            <a:off x="3435448" y="5023876"/>
            <a:ext cx="0" cy="11962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15" name="OTLSHAPE_T_c3d685d5ae854fb185925e527e534f28_RightVerticalConnector2"/>
          <p:cNvCxnSpPr/>
          <p:nvPr>
            <p:custDataLst>
              <p:tags r:id="rId6"/>
            </p:custDataLst>
          </p:nvPr>
        </p:nvCxnSpPr>
        <p:spPr>
          <a:xfrm>
            <a:off x="3435448" y="2194607"/>
            <a:ext cx="0" cy="264241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14" name="OTLSHAPE_T_c3d685d5ae854fb185925e527e534f28_RightVerticalConnector1"/>
          <p:cNvCxnSpPr/>
          <p:nvPr>
            <p:custDataLst>
              <p:tags r:id="rId7"/>
            </p:custDataLst>
          </p:nvPr>
        </p:nvCxnSpPr>
        <p:spPr>
          <a:xfrm>
            <a:off x="3435448" y="1762807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13" name="OTLSHAPE_T_c3d685d5ae854fb185925e527e534f28_LeftVerticalConnector1"/>
          <p:cNvCxnSpPr/>
          <p:nvPr>
            <p:custDataLst>
              <p:tags r:id="rId8"/>
            </p:custDataLst>
          </p:nvPr>
        </p:nvCxnSpPr>
        <p:spPr>
          <a:xfrm>
            <a:off x="2088931" y="1762807"/>
            <a:ext cx="0" cy="3380693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10" name="OTLSHAPE_T_f3c770d8a6a24238a57b373ef9984550_LeftVerticalConnector1"/>
          <p:cNvCxnSpPr/>
          <p:nvPr>
            <p:custDataLst>
              <p:tags r:id="rId9"/>
            </p:custDataLst>
          </p:nvPr>
        </p:nvCxnSpPr>
        <p:spPr>
          <a:xfrm>
            <a:off x="1661746" y="1432607"/>
            <a:ext cx="0" cy="3710893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06" name="OTLSHAPE_T_d45e8f651eb34241b7613d55f188f72e_HorizontalConnector1"/>
          <p:cNvCxnSpPr>
            <a:cxnSpLocks/>
            <a:endCxn id="46913" idx="3"/>
          </p:cNvCxnSpPr>
          <p:nvPr>
            <p:custDataLst>
              <p:tags r:id="rId10"/>
            </p:custDataLst>
          </p:nvPr>
        </p:nvCxnSpPr>
        <p:spPr>
          <a:xfrm>
            <a:off x="811657" y="3413807"/>
            <a:ext cx="8091577" cy="1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05" name="OTLSHAPE_T_dbc50318743f4d6ba995fb3e7b4187d7_HorizontalConnector1"/>
          <p:cNvCxnSpPr>
            <a:cxnSpLocks/>
            <a:endCxn id="46906" idx="2"/>
          </p:cNvCxnSpPr>
          <p:nvPr>
            <p:custDataLst>
              <p:tags r:id="rId11"/>
            </p:custDataLst>
          </p:nvPr>
        </p:nvCxnSpPr>
        <p:spPr>
          <a:xfrm>
            <a:off x="811657" y="3083609"/>
            <a:ext cx="7165793" cy="1931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04" name="OTLSHAPE_T_6a6e7149661c4d98ae22b9a84a20c0cd_HorizontalConnector1"/>
          <p:cNvCxnSpPr>
            <a:cxnSpLocks/>
            <a:endCxn id="46892" idx="1"/>
          </p:cNvCxnSpPr>
          <p:nvPr>
            <p:custDataLst>
              <p:tags r:id="rId12"/>
            </p:custDataLst>
          </p:nvPr>
        </p:nvCxnSpPr>
        <p:spPr>
          <a:xfrm flipV="1">
            <a:off x="811657" y="2745066"/>
            <a:ext cx="5288368" cy="8342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03" name="OTLSHAPE_T_9cde6d5d307b4df7b1464248cab7fef6_HorizontalConnector1"/>
          <p:cNvCxnSpPr>
            <a:cxnSpLocks/>
            <a:endCxn id="46884" idx="1"/>
          </p:cNvCxnSpPr>
          <p:nvPr>
            <p:custDataLst>
              <p:tags r:id="rId13"/>
            </p:custDataLst>
          </p:nvPr>
        </p:nvCxnSpPr>
        <p:spPr>
          <a:xfrm flipV="1">
            <a:off x="811657" y="2395793"/>
            <a:ext cx="3817642" cy="27414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02" name="OTLSHAPE_T_a521783cf3084313af760cd9c2923e3c_HorizontalConnector1"/>
          <p:cNvCxnSpPr>
            <a:cxnSpLocks/>
            <a:endCxn id="46876" idx="1"/>
          </p:cNvCxnSpPr>
          <p:nvPr>
            <p:custDataLst>
              <p:tags r:id="rId14"/>
            </p:custDataLst>
          </p:nvPr>
        </p:nvCxnSpPr>
        <p:spPr>
          <a:xfrm flipV="1">
            <a:off x="846836" y="2047817"/>
            <a:ext cx="2588611" cy="4519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01" name="OTLSHAPE_T_c3d685d5ae854fb185925e527e534f28_HorizontalConnector1"/>
          <p:cNvCxnSpPr/>
          <p:nvPr>
            <p:custDataLst>
              <p:tags r:id="rId15"/>
            </p:custDataLst>
          </p:nvPr>
        </p:nvCxnSpPr>
        <p:spPr>
          <a:xfrm>
            <a:off x="846836" y="1762807"/>
            <a:ext cx="1209066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00" name="OTLSHAPE_T_f3c770d8a6a24238a57b373ef9984550_HorizontalConnector1"/>
          <p:cNvCxnSpPr/>
          <p:nvPr>
            <p:custDataLst>
              <p:tags r:id="rId16"/>
            </p:custDataLst>
          </p:nvPr>
        </p:nvCxnSpPr>
        <p:spPr>
          <a:xfrm>
            <a:off x="811657" y="1432607"/>
            <a:ext cx="850089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82" name="OTLSHAPE_TB_00000000000000000000000000000000_LeftEndCaps"/>
          <p:cNvSpPr txBox="1"/>
          <p:nvPr>
            <p:custDataLst>
              <p:tags r:id="rId17"/>
            </p:custDataLst>
          </p:nvPr>
        </p:nvSpPr>
        <p:spPr>
          <a:xfrm>
            <a:off x="254000" y="5169726"/>
            <a:ext cx="329577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>
                <a:solidFill>
                  <a:srgbClr val="FF4500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46783" name="OTLSHAPE_TB_00000000000000000000000000000000_RightEndCaps"/>
          <p:cNvSpPr txBox="1"/>
          <p:nvPr>
            <p:custDataLst>
              <p:tags r:id="rId18"/>
            </p:custDataLst>
          </p:nvPr>
        </p:nvSpPr>
        <p:spPr>
          <a:xfrm>
            <a:off x="11603228" y="5169726"/>
            <a:ext cx="329577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>
                <a:solidFill>
                  <a:srgbClr val="FF4500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46784" name="OTLSHAPE_TB_00000000000000000000000000000000_ScaleContainer"/>
          <p:cNvSpPr/>
          <p:nvPr>
            <p:custDataLst>
              <p:tags r:id="rId19"/>
            </p:custDataLst>
          </p:nvPr>
        </p:nvSpPr>
        <p:spPr>
          <a:xfrm>
            <a:off x="715772" y="5143500"/>
            <a:ext cx="10769600" cy="254000"/>
          </a:xfrm>
          <a:prstGeom prst="roundRect">
            <a:avLst/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85" name="OTLSHAPE_TB_00000000000000000000000000000000_ElapsedTim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86" name="OTLSHAPE_TB_00000000000000000000000000000000_TodayMarkerShape" hidden="1"/>
          <p:cNvSpPr/>
          <p:nvPr>
            <p:custDataLst>
              <p:tags r:id="rId21"/>
            </p:custDataLst>
          </p:nvPr>
        </p:nvSpPr>
        <p:spPr>
          <a:xfrm flipV="1">
            <a:off x="679486" y="5058833"/>
            <a:ext cx="72572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87" name="OTLSHAPE_TB_00000000000000000000000000000000_TodayMarkerText" hidden="1"/>
          <p:cNvSpPr txBox="1"/>
          <p:nvPr>
            <p:custDataLst>
              <p:tags r:id="rId22"/>
            </p:custDataLst>
          </p:nvPr>
        </p:nvSpPr>
        <p:spPr>
          <a:xfrm>
            <a:off x="715772" y="5058833"/>
            <a:ext cx="267702" cy="10772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700">
                <a:solidFill>
                  <a:schemeClr val="dk1"/>
                </a:solidFill>
                <a:latin typeface="Century Gothic" panose="020B0502020202020204" pitchFamily="34" charset="0"/>
              </a:rPr>
              <a:t>Today</a:t>
            </a:r>
          </a:p>
        </p:txBody>
      </p:sp>
      <p:sp>
        <p:nvSpPr>
          <p:cNvPr id="46788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853703" y="5192649"/>
            <a:ext cx="21590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8" dirty="0">
                <a:solidFill>
                  <a:schemeClr val="lt1"/>
                </a:solidFill>
                <a:latin typeface="Century Gothic" panose="020B0502020202020204" pitchFamily="34" charset="0"/>
              </a:rPr>
              <a:t>JAN</a:t>
            </a:r>
          </a:p>
        </p:txBody>
      </p:sp>
      <p:sp>
        <p:nvSpPr>
          <p:cNvPr id="46789" name="OTLSHAPE_TB_00000000000000000000000000000000_TimescaleInterval2"/>
          <p:cNvSpPr txBox="1"/>
          <p:nvPr>
            <p:custDataLst>
              <p:tags r:id="rId24"/>
            </p:custDataLst>
          </p:nvPr>
        </p:nvSpPr>
        <p:spPr>
          <a:xfrm>
            <a:off x="1961740" y="5192649"/>
            <a:ext cx="161391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000" b="1" spc="-18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790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4723032" y="5190109"/>
            <a:ext cx="25400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20" dirty="0">
                <a:solidFill>
                  <a:schemeClr val="lt1"/>
                </a:solidFill>
                <a:latin typeface="Century Gothic" panose="020B0502020202020204" pitchFamily="34" charset="0"/>
              </a:rPr>
              <a:t>FEB</a:t>
            </a:r>
          </a:p>
        </p:txBody>
      </p:sp>
      <p:sp>
        <p:nvSpPr>
          <p:cNvPr id="46791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3257229" y="5065617"/>
            <a:ext cx="23173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000" b="1" spc="-22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792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5587974" y="5192649"/>
            <a:ext cx="22860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000" b="1" spc="-18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793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7790564" y="5235005"/>
            <a:ext cx="243849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20" dirty="0">
                <a:solidFill>
                  <a:schemeClr val="lt1"/>
                </a:solidFill>
                <a:latin typeface="Century Gothic" panose="020B0502020202020204" pitchFamily="34" charset="0"/>
              </a:rPr>
              <a:t>MAR</a:t>
            </a:r>
          </a:p>
        </p:txBody>
      </p:sp>
      <p:sp>
        <p:nvSpPr>
          <p:cNvPr id="46794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7992325" y="5192649"/>
            <a:ext cx="25400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000" b="1" spc="-18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795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9214209" y="5192649"/>
            <a:ext cx="21974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000" b="1" spc="-2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796" name="OTLSHAPE_TB_00000000000000000000000000000000_TimescaleInterval9"/>
          <p:cNvSpPr txBox="1"/>
          <p:nvPr>
            <p:custDataLst>
              <p:tags r:id="rId31"/>
            </p:custDataLst>
          </p:nvPr>
        </p:nvSpPr>
        <p:spPr>
          <a:xfrm>
            <a:off x="10436092" y="5192649"/>
            <a:ext cx="22860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000" b="1" spc="-18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797" name="OTLSHAPE_TB_00000000000000000000000000000000_ScaleMarking1"/>
          <p:cNvSpPr txBox="1"/>
          <p:nvPr>
            <p:custDataLst>
              <p:tags r:id="rId32"/>
            </p:custDataLst>
          </p:nvPr>
        </p:nvSpPr>
        <p:spPr>
          <a:xfrm>
            <a:off x="779272" y="4987798"/>
            <a:ext cx="280333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8">
                <a:solidFill>
                  <a:srgbClr val="505046"/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46845" name="OTLSHAPE_M_f03de49e98d34b15881cebc29ed3eaf9_Title"/>
          <p:cNvSpPr txBox="1"/>
          <p:nvPr>
            <p:custDataLst>
              <p:tags r:id="rId33"/>
            </p:custDataLst>
          </p:nvPr>
        </p:nvSpPr>
        <p:spPr>
          <a:xfrm>
            <a:off x="3293866" y="4837017"/>
            <a:ext cx="838200" cy="1868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2">
                <a:solidFill>
                  <a:schemeClr val="dk2"/>
                </a:solidFill>
                <a:latin typeface="Century Gothic" panose="020B0502020202020204" pitchFamily="34" charset="0"/>
              </a:rPr>
              <a:t>Milestone 2</a:t>
            </a:r>
          </a:p>
        </p:txBody>
      </p:sp>
      <p:sp>
        <p:nvSpPr>
          <p:cNvPr id="46846" name="OTLSHAPE_M_f03de49e98d34b15881cebc29ed3eaf9_Date" hidden="1"/>
          <p:cNvSpPr txBox="1"/>
          <p:nvPr>
            <p:custDataLst>
              <p:tags r:id="rId34"/>
            </p:custDataLst>
          </p:nvPr>
        </p:nvSpPr>
        <p:spPr>
          <a:xfrm>
            <a:off x="3711357" y="5023877"/>
            <a:ext cx="0" cy="12464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B22600"/>
                </a:solidFill>
                <a:latin typeface="Century Gothic" panose="020B0502020202020204" pitchFamily="34" charset="0"/>
              </a:rPr>
              <a:t>8/15/2017</a:t>
            </a:r>
          </a:p>
        </p:txBody>
      </p:sp>
      <p:sp>
        <p:nvSpPr>
          <p:cNvPr id="46847" name="OTLSHAPE_M_f03de49e98d34b15881cebc29ed3eaf9_Shape"/>
          <p:cNvSpPr/>
          <p:nvPr>
            <p:custDataLst>
              <p:tags r:id="rId35"/>
            </p:custDataLst>
          </p:nvPr>
        </p:nvSpPr>
        <p:spPr>
          <a:xfrm>
            <a:off x="5115182" y="4928466"/>
            <a:ext cx="248957" cy="212593"/>
          </a:xfrm>
          <a:prstGeom prst="flowChartManualOperati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49" name="OTLSHAPE_M_63da6123fb43419aa85eb83df0c979f6_Date" hidden="1"/>
          <p:cNvSpPr txBox="1"/>
          <p:nvPr>
            <p:custDataLst>
              <p:tags r:id="rId36"/>
            </p:custDataLst>
          </p:nvPr>
        </p:nvSpPr>
        <p:spPr>
          <a:xfrm>
            <a:off x="7140514" y="5023877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B22600"/>
                </a:solidFill>
                <a:latin typeface="Century Gothic" panose="020B0502020202020204" pitchFamily="34" charset="0"/>
              </a:rPr>
              <a:t>11/10/2017</a:t>
            </a:r>
          </a:p>
        </p:txBody>
      </p:sp>
      <p:sp>
        <p:nvSpPr>
          <p:cNvPr id="46851" name="OTLSHAPE_M_dbb50f5633bf443f924a9b2a6c194bf9_Title"/>
          <p:cNvSpPr txBox="1"/>
          <p:nvPr>
            <p:custDataLst>
              <p:tags r:id="rId37"/>
            </p:custDataLst>
          </p:nvPr>
        </p:nvSpPr>
        <p:spPr>
          <a:xfrm>
            <a:off x="11154326" y="4620307"/>
            <a:ext cx="838200" cy="1868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 b="1" u="sng" spc="-12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52" name="OTLSHAPE_M_dbb50f5633bf443f924a9b2a6c194bf9_Date"/>
          <p:cNvSpPr txBox="1"/>
          <p:nvPr>
            <p:custDataLst>
              <p:tags r:id="rId38"/>
            </p:custDataLst>
          </p:nvPr>
        </p:nvSpPr>
        <p:spPr>
          <a:xfrm>
            <a:off x="11154326" y="4807167"/>
            <a:ext cx="5588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 b="1" spc="-2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54" name="OTLSHAPE_M_e1997830e9164f1897ba2794adf520f5_Title"/>
          <p:cNvSpPr txBox="1"/>
          <p:nvPr>
            <p:custDataLst>
              <p:tags r:id="rId39"/>
            </p:custDataLst>
          </p:nvPr>
        </p:nvSpPr>
        <p:spPr>
          <a:xfrm>
            <a:off x="4850032" y="5769390"/>
            <a:ext cx="838200" cy="1868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2" dirty="0">
                <a:solidFill>
                  <a:schemeClr val="dk2"/>
                </a:solidFill>
                <a:latin typeface="Century Gothic" panose="020B0502020202020204" pitchFamily="34" charset="0"/>
              </a:rPr>
              <a:t>PPT 1</a:t>
            </a:r>
          </a:p>
        </p:txBody>
      </p:sp>
      <p:sp>
        <p:nvSpPr>
          <p:cNvPr id="46855" name="OTLSHAPE_M_e1997830e9164f1897ba2794adf520f5_Date"/>
          <p:cNvSpPr txBox="1"/>
          <p:nvPr>
            <p:custDataLst>
              <p:tags r:id="rId40"/>
            </p:custDataLst>
          </p:nvPr>
        </p:nvSpPr>
        <p:spPr>
          <a:xfrm>
            <a:off x="4934860" y="5636987"/>
            <a:ext cx="6096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accent6"/>
                </a:solidFill>
                <a:latin typeface="Century Gothic" panose="020B0502020202020204" pitchFamily="34" charset="0"/>
              </a:rPr>
              <a:t>6/02/2017</a:t>
            </a:r>
          </a:p>
        </p:txBody>
      </p:sp>
      <p:sp>
        <p:nvSpPr>
          <p:cNvPr id="46856" name="OTLSHAPE_M_e1997830e9164f1897ba2794adf520f5_Shape"/>
          <p:cNvSpPr/>
          <p:nvPr>
            <p:custDataLst>
              <p:tags r:id="rId41"/>
            </p:custDataLst>
          </p:nvPr>
        </p:nvSpPr>
        <p:spPr>
          <a:xfrm>
            <a:off x="5126856" y="5312856"/>
            <a:ext cx="228600" cy="254000"/>
          </a:xfrm>
          <a:prstGeom prst="up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57" name="OTLSHAPE_M_d86e152a27904588aa6294779e1dfbe9_Title"/>
          <p:cNvSpPr txBox="1"/>
          <p:nvPr>
            <p:custDataLst>
              <p:tags r:id="rId42"/>
            </p:custDataLst>
          </p:nvPr>
        </p:nvSpPr>
        <p:spPr>
          <a:xfrm>
            <a:off x="9193496" y="5769390"/>
            <a:ext cx="838200" cy="1868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2" dirty="0">
                <a:solidFill>
                  <a:schemeClr val="dk2"/>
                </a:solidFill>
                <a:latin typeface="Century Gothic" panose="020B0502020202020204" pitchFamily="34" charset="0"/>
              </a:rPr>
              <a:t>PPT 2</a:t>
            </a:r>
          </a:p>
        </p:txBody>
      </p:sp>
      <p:sp>
        <p:nvSpPr>
          <p:cNvPr id="46858" name="OTLSHAPE_M_d86e152a27904588aa6294779e1dfbe9_Date"/>
          <p:cNvSpPr txBox="1"/>
          <p:nvPr>
            <p:custDataLst>
              <p:tags r:id="rId43"/>
            </p:custDataLst>
          </p:nvPr>
        </p:nvSpPr>
        <p:spPr>
          <a:xfrm>
            <a:off x="9302783" y="5627312"/>
            <a:ext cx="6096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accent6"/>
                </a:solidFill>
                <a:latin typeface="Century Gothic" panose="020B0502020202020204" pitchFamily="34" charset="0"/>
              </a:rPr>
              <a:t>6/02/2017</a:t>
            </a:r>
          </a:p>
        </p:txBody>
      </p:sp>
      <p:sp>
        <p:nvSpPr>
          <p:cNvPr id="46861" name="OTLSHAPE_T_f3c770d8a6a24238a57b373ef9984550_ShapePercentage" hidden="1"/>
          <p:cNvSpPr/>
          <p:nvPr>
            <p:custDataLst>
              <p:tags r:id="rId44"/>
            </p:custDataLst>
          </p:nvPr>
        </p:nvSpPr>
        <p:spPr>
          <a:xfrm>
            <a:off x="1661746" y="13310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62" name="OTLSHAPE_T_f3c770d8a6a24238a57b373ef9984550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13310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863" name="OTLSHAPE_T_f3c770d8a6a24238a57b373ef9984550_StartDate" hidden="1"/>
          <p:cNvSpPr txBox="1"/>
          <p:nvPr>
            <p:custDataLst>
              <p:tags r:id="rId46"/>
            </p:custDataLst>
          </p:nvPr>
        </p:nvSpPr>
        <p:spPr>
          <a:xfrm>
            <a:off x="0" y="1331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64" name="OTLSHAPE_T_f3c770d8a6a24238a57b373ef9984550_EndDate" hidden="1"/>
          <p:cNvSpPr txBox="1"/>
          <p:nvPr>
            <p:custDataLst>
              <p:tags r:id="rId47"/>
            </p:custDataLst>
          </p:nvPr>
        </p:nvSpPr>
        <p:spPr>
          <a:xfrm>
            <a:off x="0" y="1331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66" name="OTLSHAPE_T_f3c770d8a6a24238a57b373ef9984550_Duration"/>
          <p:cNvSpPr txBox="1"/>
          <p:nvPr>
            <p:custDataLst>
              <p:tags r:id="rId48"/>
            </p:custDataLst>
          </p:nvPr>
        </p:nvSpPr>
        <p:spPr>
          <a:xfrm>
            <a:off x="2018999" y="1363358"/>
            <a:ext cx="3556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6867" name="OTLSHAPE_T_f3c770d8a6a24238a57b373ef9984550_Title"/>
          <p:cNvSpPr txBox="1"/>
          <p:nvPr>
            <p:custDataLst>
              <p:tags r:id="rId49"/>
            </p:custDataLst>
          </p:nvPr>
        </p:nvSpPr>
        <p:spPr>
          <a:xfrm>
            <a:off x="127000" y="1354756"/>
            <a:ext cx="6858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46868" name="OTLSHAPE_T_c3d685d5ae854fb185925e527e534f28_Shape"/>
          <p:cNvSpPr/>
          <p:nvPr>
            <p:custDataLst>
              <p:tags r:id="rId50"/>
            </p:custDataLst>
          </p:nvPr>
        </p:nvSpPr>
        <p:spPr>
          <a:xfrm>
            <a:off x="2088931" y="1661557"/>
            <a:ext cx="13843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69" name="OTLSHAPE_T_c3d685d5ae854fb185925e527e534f28_ShapePercentage" hidden="1"/>
          <p:cNvSpPr/>
          <p:nvPr>
            <p:custDataLst>
              <p:tags r:id="rId51"/>
            </p:custDataLst>
          </p:nvPr>
        </p:nvSpPr>
        <p:spPr>
          <a:xfrm>
            <a:off x="2055902" y="16612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70" name="OTLSHAPE_T_c3d685d5ae854fb185925e527e534f28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16612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871" name="OTLSHAPE_T_c3d685d5ae854fb185925e527e534f28_StartDate" hidden="1"/>
          <p:cNvSpPr txBox="1"/>
          <p:nvPr>
            <p:custDataLst>
              <p:tags r:id="rId53"/>
            </p:custDataLst>
          </p:nvPr>
        </p:nvSpPr>
        <p:spPr>
          <a:xfrm>
            <a:off x="0" y="1661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72" name="OTLSHAPE_T_c3d685d5ae854fb185925e527e534f28_EndDate" hidden="1"/>
          <p:cNvSpPr txBox="1"/>
          <p:nvPr>
            <p:custDataLst>
              <p:tags r:id="rId54"/>
            </p:custDataLst>
          </p:nvPr>
        </p:nvSpPr>
        <p:spPr>
          <a:xfrm>
            <a:off x="0" y="1661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73" name="OTLSHAPE_T_c3d685d5ae854fb185925e527e534f28_JoinedDate"/>
          <p:cNvSpPr txBox="1"/>
          <p:nvPr>
            <p:custDataLst>
              <p:tags r:id="rId55"/>
            </p:custDataLst>
          </p:nvPr>
        </p:nvSpPr>
        <p:spPr>
          <a:xfrm>
            <a:off x="3560074" y="1735918"/>
            <a:ext cx="622637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23/1 - 30/1</a:t>
            </a:r>
          </a:p>
        </p:txBody>
      </p:sp>
      <p:sp>
        <p:nvSpPr>
          <p:cNvPr id="46874" name="OTLSHAPE_T_c3d685d5ae854fb185925e527e534f28_Duration"/>
          <p:cNvSpPr txBox="1"/>
          <p:nvPr>
            <p:custDataLst>
              <p:tags r:id="rId56"/>
            </p:custDataLst>
          </p:nvPr>
        </p:nvSpPr>
        <p:spPr>
          <a:xfrm>
            <a:off x="2570817" y="1693042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6875" name="OTLSHAPE_T_c3d685d5ae854fb185925e527e534f28_Title"/>
          <p:cNvSpPr txBox="1"/>
          <p:nvPr>
            <p:custDataLst>
              <p:tags r:id="rId57"/>
            </p:custDataLst>
          </p:nvPr>
        </p:nvSpPr>
        <p:spPr>
          <a:xfrm>
            <a:off x="127000" y="1608919"/>
            <a:ext cx="7239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Feasibility Study </a:t>
            </a:r>
          </a:p>
        </p:txBody>
      </p:sp>
      <p:sp>
        <p:nvSpPr>
          <p:cNvPr id="46876" name="OTLSHAPE_T_a521783cf3084313af760cd9c2923e3c_Shape"/>
          <p:cNvSpPr/>
          <p:nvPr>
            <p:custDataLst>
              <p:tags r:id="rId58"/>
            </p:custDataLst>
          </p:nvPr>
        </p:nvSpPr>
        <p:spPr>
          <a:xfrm>
            <a:off x="3435447" y="1921642"/>
            <a:ext cx="1201789" cy="252349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77" name="OTLSHAPE_T_a521783cf3084313af760cd9c2923e3c_ShapePercentage" hidden="1"/>
          <p:cNvSpPr/>
          <p:nvPr>
            <p:custDataLst>
              <p:tags r:id="rId59"/>
            </p:custDataLst>
          </p:nvPr>
        </p:nvSpPr>
        <p:spPr>
          <a:xfrm>
            <a:off x="3041292" y="19914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78" name="OTLSHAPE_T_a521783cf3084313af760cd9c2923e3c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19914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879" name="OTLSHAPE_T_a521783cf3084313af760cd9c2923e3c_StartDate" hidden="1"/>
          <p:cNvSpPr txBox="1"/>
          <p:nvPr>
            <p:custDataLst>
              <p:tags r:id="rId61"/>
            </p:custDataLst>
          </p:nvPr>
        </p:nvSpPr>
        <p:spPr>
          <a:xfrm>
            <a:off x="0" y="1991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80" name="OTLSHAPE_T_a521783cf3084313af760cd9c2923e3c_EndDate" hidden="1"/>
          <p:cNvSpPr txBox="1"/>
          <p:nvPr>
            <p:custDataLst>
              <p:tags r:id="rId62"/>
            </p:custDataLst>
          </p:nvPr>
        </p:nvSpPr>
        <p:spPr>
          <a:xfrm>
            <a:off x="0" y="1991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81" name="OTLSHAPE_T_a521783cf3084313af760cd9c2923e3c_JoinedDate"/>
          <p:cNvSpPr txBox="1"/>
          <p:nvPr>
            <p:custDataLst>
              <p:tags r:id="rId63"/>
            </p:custDataLst>
          </p:nvPr>
        </p:nvSpPr>
        <p:spPr>
          <a:xfrm>
            <a:off x="4693444" y="2012355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30/1 - 6/2</a:t>
            </a:r>
          </a:p>
        </p:txBody>
      </p:sp>
      <p:sp>
        <p:nvSpPr>
          <p:cNvPr id="46882" name="OTLSHAPE_T_a521783cf3084313af760cd9c2923e3c_Duration"/>
          <p:cNvSpPr txBox="1"/>
          <p:nvPr>
            <p:custDataLst>
              <p:tags r:id="rId64"/>
            </p:custDataLst>
          </p:nvPr>
        </p:nvSpPr>
        <p:spPr>
          <a:xfrm>
            <a:off x="3753285" y="2023242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6883" name="OTLSHAPE_T_a521783cf3084313af760cd9c2923e3c_Title"/>
          <p:cNvSpPr txBox="1"/>
          <p:nvPr>
            <p:custDataLst>
              <p:tags r:id="rId65"/>
            </p:custDataLst>
          </p:nvPr>
        </p:nvSpPr>
        <p:spPr>
          <a:xfrm>
            <a:off x="127000" y="1939119"/>
            <a:ext cx="7239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Information gathering</a:t>
            </a:r>
          </a:p>
        </p:txBody>
      </p:sp>
      <p:sp>
        <p:nvSpPr>
          <p:cNvPr id="46884" name="OTLSHAPE_T_9cde6d5d307b4df7b1464248cab7fef6_Shape"/>
          <p:cNvSpPr/>
          <p:nvPr>
            <p:custDataLst>
              <p:tags r:id="rId66"/>
            </p:custDataLst>
          </p:nvPr>
        </p:nvSpPr>
        <p:spPr>
          <a:xfrm>
            <a:off x="4629299" y="2266778"/>
            <a:ext cx="1486409" cy="258029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85" name="OTLSHAPE_T_9cde6d5d307b4df7b1464248cab7fef6_ShapePercentage" hidden="1"/>
          <p:cNvSpPr/>
          <p:nvPr>
            <p:custDataLst>
              <p:tags r:id="rId67"/>
            </p:custDataLst>
          </p:nvPr>
        </p:nvSpPr>
        <p:spPr>
          <a:xfrm>
            <a:off x="3869019" y="23216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86" name="OTLSHAPE_T_9cde6d5d307b4df7b1464248cab7fef6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23216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887" name="OTLSHAPE_T_9cde6d5d307b4df7b1464248cab7fef6_StartDate" hidden="1"/>
          <p:cNvSpPr txBox="1"/>
          <p:nvPr>
            <p:custDataLst>
              <p:tags r:id="rId69"/>
            </p:custDataLst>
          </p:nvPr>
        </p:nvSpPr>
        <p:spPr>
          <a:xfrm>
            <a:off x="0" y="2321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88" name="OTLSHAPE_T_9cde6d5d307b4df7b1464248cab7fef6_EndDate" hidden="1"/>
          <p:cNvSpPr txBox="1"/>
          <p:nvPr>
            <p:custDataLst>
              <p:tags r:id="rId70"/>
            </p:custDataLst>
          </p:nvPr>
        </p:nvSpPr>
        <p:spPr>
          <a:xfrm>
            <a:off x="0" y="2321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89" name="OTLSHAPE_T_9cde6d5d307b4df7b1464248cab7fef6_JoinedDate"/>
          <p:cNvSpPr txBox="1"/>
          <p:nvPr>
            <p:custDataLst>
              <p:tags r:id="rId71"/>
            </p:custDataLst>
          </p:nvPr>
        </p:nvSpPr>
        <p:spPr>
          <a:xfrm>
            <a:off x="6221558" y="2366447"/>
            <a:ext cx="5842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7/2 - 15/2</a:t>
            </a:r>
          </a:p>
        </p:txBody>
      </p:sp>
      <p:sp>
        <p:nvSpPr>
          <p:cNvPr id="46891" name="OTLSHAPE_T_9cde6d5d307b4df7b1464248cab7fef6_Title"/>
          <p:cNvSpPr txBox="1"/>
          <p:nvPr>
            <p:custDataLst>
              <p:tags r:id="rId72"/>
            </p:custDataLst>
          </p:nvPr>
        </p:nvSpPr>
        <p:spPr>
          <a:xfrm>
            <a:off x="127000" y="2345356"/>
            <a:ext cx="6858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Pi setup</a:t>
            </a:r>
          </a:p>
        </p:txBody>
      </p:sp>
      <p:sp>
        <p:nvSpPr>
          <p:cNvPr id="46892" name="OTLSHAPE_T_6a6e7149661c4d98ae22b9a84a20c0cd_Shape"/>
          <p:cNvSpPr/>
          <p:nvPr>
            <p:custDataLst>
              <p:tags r:id="rId73"/>
            </p:custDataLst>
          </p:nvPr>
        </p:nvSpPr>
        <p:spPr>
          <a:xfrm>
            <a:off x="6100025" y="2630660"/>
            <a:ext cx="1892300" cy="228811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93" name="OTLSHAPE_T_6a6e7149661c4d98ae22b9a84a20c0cd_ShapePercentage" hidden="1"/>
          <p:cNvSpPr/>
          <p:nvPr>
            <p:custDataLst>
              <p:tags r:id="rId74"/>
            </p:custDataLst>
          </p:nvPr>
        </p:nvSpPr>
        <p:spPr>
          <a:xfrm>
            <a:off x="4223760" y="26518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94" name="OTLSHAPE_T_6a6e7149661c4d98ae22b9a84a20c0cd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26518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895" name="OTLSHAPE_T_6a6e7149661c4d98ae22b9a84a20c0cd_StartDate" hidden="1"/>
          <p:cNvSpPr txBox="1"/>
          <p:nvPr>
            <p:custDataLst>
              <p:tags r:id="rId76"/>
            </p:custDataLst>
          </p:nvPr>
        </p:nvSpPr>
        <p:spPr>
          <a:xfrm>
            <a:off x="0" y="2651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96" name="OTLSHAPE_T_6a6e7149661c4d98ae22b9a84a20c0cd_EndDate" hidden="1"/>
          <p:cNvSpPr txBox="1"/>
          <p:nvPr>
            <p:custDataLst>
              <p:tags r:id="rId77"/>
            </p:custDataLst>
          </p:nvPr>
        </p:nvSpPr>
        <p:spPr>
          <a:xfrm>
            <a:off x="0" y="2651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897" name="OTLSHAPE_T_6a6e7149661c4d98ae22b9a84a20c0cd_JoinedDate"/>
          <p:cNvSpPr txBox="1"/>
          <p:nvPr>
            <p:custDataLst>
              <p:tags r:id="rId78"/>
            </p:custDataLst>
          </p:nvPr>
        </p:nvSpPr>
        <p:spPr>
          <a:xfrm>
            <a:off x="8126008" y="2724575"/>
            <a:ext cx="6477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 dirty="0">
                <a:solidFill>
                  <a:schemeClr val="accent1"/>
                </a:solidFill>
                <a:latin typeface="Century Gothic" panose="020B0502020202020204" pitchFamily="34" charset="0"/>
              </a:rPr>
              <a:t>15/2 - 1/3</a:t>
            </a:r>
          </a:p>
        </p:txBody>
      </p:sp>
      <p:sp>
        <p:nvSpPr>
          <p:cNvPr id="46898" name="OTLSHAPE_T_6a6e7149661c4d98ae22b9a84a20c0cd_Duration"/>
          <p:cNvSpPr txBox="1"/>
          <p:nvPr>
            <p:custDataLst>
              <p:tags r:id="rId79"/>
            </p:custDataLst>
          </p:nvPr>
        </p:nvSpPr>
        <p:spPr>
          <a:xfrm>
            <a:off x="4994876" y="2683642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 spc="-2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6899" name="OTLSHAPE_T_6a6e7149661c4d98ae22b9a84a20c0cd_Title"/>
          <p:cNvSpPr txBox="1"/>
          <p:nvPr>
            <p:custDataLst>
              <p:tags r:id="rId80"/>
            </p:custDataLst>
          </p:nvPr>
        </p:nvSpPr>
        <p:spPr>
          <a:xfrm>
            <a:off x="127000" y="2599519"/>
            <a:ext cx="6858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DHCP conf.</a:t>
            </a:r>
          </a:p>
        </p:txBody>
      </p:sp>
      <p:sp>
        <p:nvSpPr>
          <p:cNvPr id="46900" name="OTLSHAPE_T_dbc50318743f4d6ba995fb3e7b4187d7_Shape"/>
          <p:cNvSpPr/>
          <p:nvPr>
            <p:custDataLst>
              <p:tags r:id="rId81"/>
            </p:custDataLst>
          </p:nvPr>
        </p:nvSpPr>
        <p:spPr>
          <a:xfrm>
            <a:off x="7977450" y="3002022"/>
            <a:ext cx="8763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01" name="OTLSHAPE_T_dbc50318743f4d6ba995fb3e7b4187d7_ShapePercentage" hidden="1"/>
          <p:cNvSpPr/>
          <p:nvPr>
            <p:custDataLst>
              <p:tags r:id="rId82"/>
            </p:custDataLst>
          </p:nvPr>
        </p:nvSpPr>
        <p:spPr>
          <a:xfrm>
            <a:off x="6076292" y="29820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02" name="OTLSHAPE_T_dbc50318743f4d6ba995fb3e7b4187d7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29820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903" name="OTLSHAPE_T_dbc50318743f4d6ba995fb3e7b4187d7_StartDate" hidden="1"/>
          <p:cNvSpPr txBox="1"/>
          <p:nvPr>
            <p:custDataLst>
              <p:tags r:id="rId84"/>
            </p:custDataLst>
          </p:nvPr>
        </p:nvSpPr>
        <p:spPr>
          <a:xfrm>
            <a:off x="0" y="2982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04" name="OTLSHAPE_T_dbc50318743f4d6ba995fb3e7b4187d7_EndDate" hidden="1"/>
          <p:cNvSpPr txBox="1"/>
          <p:nvPr>
            <p:custDataLst>
              <p:tags r:id="rId85"/>
            </p:custDataLst>
          </p:nvPr>
        </p:nvSpPr>
        <p:spPr>
          <a:xfrm>
            <a:off x="0" y="2982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05" name="OTLSHAPE_T_dbc50318743f4d6ba995fb3e7b4187d7_JoinedDate"/>
          <p:cNvSpPr txBox="1"/>
          <p:nvPr>
            <p:custDataLst>
              <p:tags r:id="rId86"/>
            </p:custDataLst>
          </p:nvPr>
        </p:nvSpPr>
        <p:spPr>
          <a:xfrm>
            <a:off x="8903234" y="3083607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 dirty="0">
                <a:solidFill>
                  <a:schemeClr val="accent1"/>
                </a:solidFill>
                <a:latin typeface="Century Gothic" panose="020B0502020202020204" pitchFamily="34" charset="0"/>
              </a:rPr>
              <a:t>1/3 - </a:t>
            </a:r>
          </a:p>
        </p:txBody>
      </p:sp>
      <p:sp>
        <p:nvSpPr>
          <p:cNvPr id="46906" name="OTLSHAPE_T_dbc50318743f4d6ba995fb3e7b4187d7_Duration"/>
          <p:cNvSpPr txBox="1"/>
          <p:nvPr>
            <p:custDataLst>
              <p:tags r:id="rId87"/>
            </p:custDataLst>
          </p:nvPr>
        </p:nvSpPr>
        <p:spPr>
          <a:xfrm>
            <a:off x="7799650" y="2963388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 spc="-2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6907" name="OTLSHAPE_T_dbc50318743f4d6ba995fb3e7b4187d7_Title"/>
          <p:cNvSpPr txBox="1"/>
          <p:nvPr>
            <p:custDataLst>
              <p:tags r:id="rId88"/>
            </p:custDataLst>
          </p:nvPr>
        </p:nvSpPr>
        <p:spPr>
          <a:xfrm>
            <a:off x="127000" y="3005756"/>
            <a:ext cx="6858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Task 8</a:t>
            </a:r>
          </a:p>
        </p:txBody>
      </p:sp>
      <p:sp>
        <p:nvSpPr>
          <p:cNvPr id="46909" name="OTLSHAPE_T_d45e8f651eb34241b7613d55f188f72e_ShapePercentage" hidden="1"/>
          <p:cNvSpPr/>
          <p:nvPr>
            <p:custDataLst>
              <p:tags r:id="rId89"/>
            </p:custDataLst>
          </p:nvPr>
        </p:nvSpPr>
        <p:spPr>
          <a:xfrm>
            <a:off x="6628111" y="33122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10" name="OTLSHAPE_T_d45e8f651eb34241b7613d55f188f72e_TextPercentage" hidden="1"/>
          <p:cNvSpPr txBox="1"/>
          <p:nvPr>
            <p:custDataLst>
              <p:tags r:id="rId90"/>
            </p:custDataLst>
          </p:nvPr>
        </p:nvSpPr>
        <p:spPr>
          <a:xfrm>
            <a:off x="0" y="33122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911" name="OTLSHAPE_T_d45e8f651eb34241b7613d55f188f72e_StartDate" hidden="1"/>
          <p:cNvSpPr txBox="1"/>
          <p:nvPr>
            <p:custDataLst>
              <p:tags r:id="rId91"/>
            </p:custDataLst>
          </p:nvPr>
        </p:nvSpPr>
        <p:spPr>
          <a:xfrm>
            <a:off x="0" y="3312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12" name="OTLSHAPE_T_d45e8f651eb34241b7613d55f188f72e_EndDate" hidden="1"/>
          <p:cNvSpPr txBox="1"/>
          <p:nvPr>
            <p:custDataLst>
              <p:tags r:id="rId92"/>
            </p:custDataLst>
          </p:nvPr>
        </p:nvSpPr>
        <p:spPr>
          <a:xfrm>
            <a:off x="0" y="3312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13" name="OTLSHAPE_T_d45e8f651eb34241b7613d55f188f72e_JoinedDate"/>
          <p:cNvSpPr txBox="1"/>
          <p:nvPr>
            <p:custDataLst>
              <p:tags r:id="rId93"/>
            </p:custDataLst>
          </p:nvPr>
        </p:nvSpPr>
        <p:spPr>
          <a:xfrm>
            <a:off x="8255534" y="3343746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 spc="-4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14" name="OTLSHAPE_T_d45e8f651eb34241b7613d55f188f72e_Duration"/>
          <p:cNvSpPr txBox="1"/>
          <p:nvPr>
            <p:custDataLst>
              <p:tags r:id="rId94"/>
            </p:custDataLst>
          </p:nvPr>
        </p:nvSpPr>
        <p:spPr>
          <a:xfrm>
            <a:off x="7241565" y="3344042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rgbClr val="EEECE1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46915" name="OTLSHAPE_T_d45e8f651eb34241b7613d55f188f72e_Title"/>
          <p:cNvSpPr txBox="1"/>
          <p:nvPr>
            <p:custDataLst>
              <p:tags r:id="rId95"/>
            </p:custDataLst>
          </p:nvPr>
        </p:nvSpPr>
        <p:spPr>
          <a:xfrm>
            <a:off x="127000" y="3335956"/>
            <a:ext cx="6858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Task 9</a:t>
            </a:r>
          </a:p>
        </p:txBody>
      </p:sp>
      <p:sp>
        <p:nvSpPr>
          <p:cNvPr id="46917" name="OTLSHAPE_T_3a4a23b568c54ea58c3d039b8ca1da1b_ShapePercentage" hidden="1"/>
          <p:cNvSpPr/>
          <p:nvPr>
            <p:custDataLst>
              <p:tags r:id="rId96"/>
            </p:custDataLst>
          </p:nvPr>
        </p:nvSpPr>
        <p:spPr>
          <a:xfrm>
            <a:off x="7101098" y="36424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18" name="OTLSHAPE_T_3a4a23b568c54ea58c3d039b8ca1da1b_TextPercentage" hidden="1"/>
          <p:cNvSpPr txBox="1"/>
          <p:nvPr>
            <p:custDataLst>
              <p:tags r:id="rId97"/>
            </p:custDataLst>
          </p:nvPr>
        </p:nvSpPr>
        <p:spPr>
          <a:xfrm>
            <a:off x="0" y="36424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919" name="OTLSHAPE_T_3a4a23b568c54ea58c3d039b8ca1da1b_StartDate" hidden="1"/>
          <p:cNvSpPr txBox="1"/>
          <p:nvPr>
            <p:custDataLst>
              <p:tags r:id="rId98"/>
            </p:custDataLst>
          </p:nvPr>
        </p:nvSpPr>
        <p:spPr>
          <a:xfrm>
            <a:off x="0" y="3642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20" name="OTLSHAPE_T_3a4a23b568c54ea58c3d039b8ca1da1b_EndDate" hidden="1"/>
          <p:cNvSpPr txBox="1"/>
          <p:nvPr>
            <p:custDataLst>
              <p:tags r:id="rId99"/>
            </p:custDataLst>
          </p:nvPr>
        </p:nvSpPr>
        <p:spPr>
          <a:xfrm>
            <a:off x="0" y="3642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22" name="OTLSHAPE_T_3a4a23b568c54ea58c3d039b8ca1da1b_Duration"/>
          <p:cNvSpPr txBox="1"/>
          <p:nvPr>
            <p:custDataLst>
              <p:tags r:id="rId100"/>
            </p:custDataLst>
          </p:nvPr>
        </p:nvSpPr>
        <p:spPr>
          <a:xfrm>
            <a:off x="7556889" y="3674242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32 day</a:t>
            </a:r>
          </a:p>
        </p:txBody>
      </p:sp>
      <p:sp>
        <p:nvSpPr>
          <p:cNvPr id="46923" name="OTLSHAPE_T_3a4a23b568c54ea58c3d039b8ca1da1b_Title"/>
          <p:cNvSpPr txBox="1"/>
          <p:nvPr>
            <p:custDataLst>
              <p:tags r:id="rId101"/>
            </p:custDataLst>
          </p:nvPr>
        </p:nvSpPr>
        <p:spPr>
          <a:xfrm>
            <a:off x="127000" y="3666156"/>
            <a:ext cx="7620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25" name="OTLSHAPE_T_50df4adda29a494cbe0e9e846865986b_ShapePercentage" hidden="1"/>
          <p:cNvSpPr/>
          <p:nvPr>
            <p:custDataLst>
              <p:tags r:id="rId102"/>
            </p:custDataLst>
          </p:nvPr>
        </p:nvSpPr>
        <p:spPr>
          <a:xfrm>
            <a:off x="8086488" y="39726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26" name="OTLSHAPE_T_50df4adda29a494cbe0e9e846865986b_TextPercentage" hidden="1"/>
          <p:cNvSpPr txBox="1"/>
          <p:nvPr>
            <p:custDataLst>
              <p:tags r:id="rId103"/>
            </p:custDataLst>
          </p:nvPr>
        </p:nvSpPr>
        <p:spPr>
          <a:xfrm>
            <a:off x="0" y="39726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927" name="OTLSHAPE_T_50df4adda29a494cbe0e9e846865986b_StartDate" hidden="1"/>
          <p:cNvSpPr txBox="1"/>
          <p:nvPr>
            <p:custDataLst>
              <p:tags r:id="rId104"/>
            </p:custDataLst>
          </p:nvPr>
        </p:nvSpPr>
        <p:spPr>
          <a:xfrm>
            <a:off x="0" y="3972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28" name="OTLSHAPE_T_50df4adda29a494cbe0e9e846865986b_EndDate" hidden="1"/>
          <p:cNvSpPr txBox="1"/>
          <p:nvPr>
            <p:custDataLst>
              <p:tags r:id="rId105"/>
            </p:custDataLst>
          </p:nvPr>
        </p:nvSpPr>
        <p:spPr>
          <a:xfrm>
            <a:off x="0" y="3972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29" name="OTLSHAPE_T_50df4adda29a494cbe0e9e846865986b_JoinedDate"/>
          <p:cNvSpPr txBox="1"/>
          <p:nvPr>
            <p:custDataLst>
              <p:tags r:id="rId106"/>
            </p:custDataLst>
          </p:nvPr>
        </p:nvSpPr>
        <p:spPr>
          <a:xfrm>
            <a:off x="9989820" y="4004146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 spc="-6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30" name="OTLSHAPE_T_50df4adda29a494cbe0e9e846865986b_Duration"/>
          <p:cNvSpPr txBox="1"/>
          <p:nvPr>
            <p:custDataLst>
              <p:tags r:id="rId107"/>
            </p:custDataLst>
          </p:nvPr>
        </p:nvSpPr>
        <p:spPr>
          <a:xfrm>
            <a:off x="8837896" y="4004442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rgbClr val="EEECE1"/>
                </a:solidFill>
                <a:latin typeface="Calibri" panose="020F0502020204030204" pitchFamily="34" charset="0"/>
              </a:rPr>
              <a:t>47 days</a:t>
            </a:r>
          </a:p>
        </p:txBody>
      </p:sp>
      <p:sp>
        <p:nvSpPr>
          <p:cNvPr id="46931" name="OTLSHAPE_T_50df4adda29a494cbe0e9e846865986b_Title"/>
          <p:cNvSpPr txBox="1"/>
          <p:nvPr>
            <p:custDataLst>
              <p:tags r:id="rId108"/>
            </p:custDataLst>
          </p:nvPr>
        </p:nvSpPr>
        <p:spPr>
          <a:xfrm>
            <a:off x="127000" y="3996356"/>
            <a:ext cx="7620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entury Gothic" panose="020B0502020202020204" pitchFamily="34" charset="0"/>
              </a:rPr>
              <a:t>Task 11 Here</a:t>
            </a:r>
          </a:p>
        </p:txBody>
      </p:sp>
      <p:sp>
        <p:nvSpPr>
          <p:cNvPr id="46933" name="OTLSHAPE_T_eb954275c5b54be590bee3d17b0ce8a3_ShapePercentage" hidden="1"/>
          <p:cNvSpPr/>
          <p:nvPr>
            <p:custDataLst>
              <p:tags r:id="rId109"/>
            </p:custDataLst>
          </p:nvPr>
        </p:nvSpPr>
        <p:spPr>
          <a:xfrm>
            <a:off x="9190124" y="43028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34" name="OTLSHAPE_T_eb954275c5b54be590bee3d17b0ce8a3_TextPercentage" hidden="1"/>
          <p:cNvSpPr txBox="1"/>
          <p:nvPr>
            <p:custDataLst>
              <p:tags r:id="rId110"/>
            </p:custDataLst>
          </p:nvPr>
        </p:nvSpPr>
        <p:spPr>
          <a:xfrm>
            <a:off x="0" y="43028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935" name="OTLSHAPE_T_eb954275c5b54be590bee3d17b0ce8a3_StartDate" hidden="1"/>
          <p:cNvSpPr txBox="1"/>
          <p:nvPr>
            <p:custDataLst>
              <p:tags r:id="rId111"/>
            </p:custDataLst>
          </p:nvPr>
        </p:nvSpPr>
        <p:spPr>
          <a:xfrm>
            <a:off x="0" y="4302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36" name="OTLSHAPE_T_eb954275c5b54be590bee3d17b0ce8a3_EndDate" hidden="1"/>
          <p:cNvSpPr txBox="1"/>
          <p:nvPr>
            <p:custDataLst>
              <p:tags r:id="rId112"/>
            </p:custDataLst>
          </p:nvPr>
        </p:nvSpPr>
        <p:spPr>
          <a:xfrm>
            <a:off x="0" y="4302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37" name="OTLSHAPE_T_eb954275c5b54be590bee3d17b0ce8a3_JoinedDate"/>
          <p:cNvSpPr txBox="1"/>
          <p:nvPr>
            <p:custDataLst>
              <p:tags r:id="rId113"/>
            </p:custDataLst>
          </p:nvPr>
        </p:nvSpPr>
        <p:spPr>
          <a:xfrm>
            <a:off x="11014626" y="4334346"/>
            <a:ext cx="520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900" spc="-6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938" name="OTLSHAPE_T_eb954275c5b54be590bee3d17b0ce8a3_Duration"/>
          <p:cNvSpPr txBox="1"/>
          <p:nvPr>
            <p:custDataLst>
              <p:tags r:id="rId114"/>
            </p:custDataLst>
          </p:nvPr>
        </p:nvSpPr>
        <p:spPr>
          <a:xfrm>
            <a:off x="9902117" y="4334642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rgbClr val="EEECE1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46939" name="OTLSHAPE_T_eb954275c5b54be590bee3d17b0ce8a3_Title"/>
          <p:cNvSpPr txBox="1"/>
          <p:nvPr>
            <p:custDataLst>
              <p:tags r:id="rId115"/>
            </p:custDataLst>
          </p:nvPr>
        </p:nvSpPr>
        <p:spPr>
          <a:xfrm>
            <a:off x="127000" y="4326556"/>
            <a:ext cx="7620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entury Gothic" panose="020B0502020202020204" pitchFamily="34" charset="0"/>
              </a:rPr>
              <a:t>Task 12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589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</a:p>
        </p:txBody>
      </p:sp>
      <p:cxnSp>
        <p:nvCxnSpPr>
          <p:cNvPr id="169" name="OTLSHAPE_T_a521783cf3084313af760cd9c2923e3c_RightVerticalConnector3"/>
          <p:cNvCxnSpPr>
            <a:cxnSpLocks/>
          </p:cNvCxnSpPr>
          <p:nvPr>
            <p:custDataLst>
              <p:tags r:id="rId116"/>
            </p:custDataLst>
          </p:nvPr>
        </p:nvCxnSpPr>
        <p:spPr>
          <a:xfrm flipH="1">
            <a:off x="4635113" y="2524807"/>
            <a:ext cx="4486" cy="2642616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TLSHAPE_M_f03de49e98d34b15881cebc29ed3eaf9_Shape"/>
          <p:cNvSpPr/>
          <p:nvPr>
            <p:custDataLst>
              <p:tags r:id="rId117"/>
            </p:custDataLst>
          </p:nvPr>
        </p:nvSpPr>
        <p:spPr>
          <a:xfrm>
            <a:off x="9483105" y="4910291"/>
            <a:ext cx="248957" cy="212593"/>
          </a:xfrm>
          <a:prstGeom prst="flowChartManualOperati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OTLSHAPE_T_dbc50318743f4d6ba995fb3e7b4187d7_LeftVerticalConnector1"/>
          <p:cNvCxnSpPr>
            <a:cxnSpLocks/>
            <a:stCxn id="46900" idx="1"/>
          </p:cNvCxnSpPr>
          <p:nvPr>
            <p:custDataLst>
              <p:tags r:id="rId118"/>
            </p:custDataLst>
          </p:nvPr>
        </p:nvCxnSpPr>
        <p:spPr>
          <a:xfrm>
            <a:off x="7977450" y="3103622"/>
            <a:ext cx="21981" cy="2019262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TLSHAPE_M_e1997830e9164f1897ba2794adf520f5_Shape"/>
          <p:cNvSpPr/>
          <p:nvPr>
            <p:custDataLst>
              <p:tags r:id="rId119"/>
            </p:custDataLst>
          </p:nvPr>
        </p:nvSpPr>
        <p:spPr>
          <a:xfrm>
            <a:off x="9493283" y="5314587"/>
            <a:ext cx="228600" cy="254000"/>
          </a:xfrm>
          <a:prstGeom prst="up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931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ODAsIkciOjgwLCJCIjo3MH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MywiRm9udE5hbWUiOiJDYWxpYnJpIiwiSXNCb2xkIjp0cnVlLCJJc0l0YWxpYyI6ZmFsc2UsIklzVW5kZXJsaW5lZCI6ZmFsc2UsIlBhcmVudFN0eWxlIjpudWxsfSwiQXV0b1NpemUiOjAsIkZvcmVncm91bmQiOnsiJGlkIjoiMTUiLCJDb2xvciI6eyIkaWQiOiIxNiIsIkEiOjI1NSwiUiI6MjU1LCJHIjo2OSwiQiI6MH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MywiRm9udE5hbWUiOiJDYWxpYnJpIiwiSXNCb2xkIjp0cnVlLCJJc0l0YWxpYyI6ZmFsc2UsIklzVW5kZXJsaW5lZCI6ZmFsc2UsIlBhcmVudFN0eWxlIjpudWxsfSwiQXV0b1NpemUiOjAsIkZvcmVncm91bmQiOnsiJGlkIjoiMjMiLCJDb2xvciI6eyIkaWQiOiIyNCIsIkEiOjI1NSwiUiI6MjU1LCJHIjo2OSwiQiI6MH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NywiRm9udE5hbWUiOiJDZW50dXJ5IEdvdGhpYy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MyLCJHIjo3NiwiQiI6MzR9fSwiSXNWaXNpYmxlIjp0cnVlLCJXaWR0aCI6MC4wLCJIZWlnaHQiOjAuMCwiQm9yZGVyU3R5bGUiOm51bGwsIlBhcmVudFN0eWxlIjpudWxsfSwiU2NhbGVTdHlsZSI6eyIkaWQiOiI0MCIsIlNob3dTZWdtZW50U2VwYXJhdG9ycyI6ZmFsc2UsIlNlZ21lbnRTZXBhcmF0b3JPcGFjaXR5IjozMCwiRm9udFNldHRpbmdzIjp7IiRpZCI6IjQxIiwiRm9udFNpemUiOjEwLCJGb250TmFtZSI6IkNlbnR1cnkgR290aGljIiwiSXNCb2xkIjp0cnV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M4LCJHIjoyMzYsIkIiOjIyNX19LCJBcHBlbmRZZWFyT25ZZWFyQ2hhbmdlIjpmYWxzZSwiRWxhcHNlZFRpbWVGb3JtYXQiOjEsIlRvZGF5TWFya2VyUG9zaXRpb24iOjEsIlF1aWNrUG9zaXRpb24iOjMsIkFic29sdXRlUG9zaXRpb24iOjQwNS4wLCJNYXJnaW4iOnsiJGlkIjoiNDkiLCJUb3AiOjAsIkxlZnQiOjEwLCJSaWdodCI6MTAsIkJvdHRvbSI6MH0sIlBhZGRpbmciOnsiJGlkIjoiNTAiLCJUb3AiOjAsIkxlZnQiOjAsIlJpZ2h0IjowLCJCb3R0b20iOjB9LCJCYWNrZ3JvdW5kIjp7IiRpZCI6IjUxIiwiQ29sb3IiOnsiJGlkIjoiNTIiLCJBIjoyNTUsIlIiOjgwLCJHIjo4MCwiQiI6NzB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MuMCwiSGVpZ2h0IjoxMy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lbnR1cnkgR290aGljIiwiSXNCb2xkIjpmYWxz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ZW50dXJ5IEdvdGhpYyIsIklzQm9sZCI6ZmFsc2UsIklzSXRhbGljIjpmYWxzZSwiSXNVbmRlcmxpbmVkIjpmYWxzZSwiUGFyZW50U3R5bGUiOm51bGx9LCJBdXRvU2l6ZSI6MCwiRm9yZWdyb3VuZCI6eyIkaWQiOiI3NCIsIkNvbG9yIjp7IiRpZCI6Ijc1IiwiQSI6MjU1LCJSIjoxMTIsIkciOjE3MywiQiI6NzF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L2QveXl5eSIsIlNlcGFyYXRvciI6Ii8iLCJVc2VJbnRlcm5hdGlvbmFsRGF0ZUZvcm1hdCI6ZmFsc2V9LCJJc1Zpc2libGUiOnRydWUsIlBhcmVudFN0eWxlIjpudWxsfSwiRGVmYXVsdFRhc2tTdHlsZSI6eyIkaWQiOiI4MCIsIlNoYXBlIjoxLCJTaGFwZVRoaWNrbmVzcyI6MS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TAsIkciOjIwNiwiQiI6MjA2fX0sIkxpbmVXZWlnaHQiOjEuMCwiTGluZVR5cGUiOjAsIlBhcmVudFN0eWxlIjpudWxsfSwiVmVydGljYWxDb25uZWN0b3JTdHlsZSI6eyIkaWQiOiI5OCIsIkxpbmVDb2xvciI6eyIkaWQiOiI5OSIsIiR0eXBlIjoiTkxSRS5Db21tb24uRG9tLlNvbGlkQ29sb3JCcnVzaCwgTkxSRS5Db21tb24iLCJDb2xvciI6eyIkaWQiOiIxMDAiLCJBIjoyNTUsIlIiOjIxMywiRyI6MjEyLCJCIjoyMTF9fSwiTGluZVdlaWdodCI6MS4wLCJMaW5lVHlwZSI6MCwiUGFyZW50U3R5bGUiOm51bGx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CwiRm9udE5hbWUiOiJDZW50dXJ5IEdvdGhpYyIsIklzQm9sZCI6ZmFsc2UsIklzSXRhbGljIjpmYWxzZSwiSXNVbmRlcmxpbmVkIjpmYWxzZSwiUGFyZW50U3R5bGUiOm51bGx9LCJBdXRvU2l6ZSI6MCwiRm9yZWdyb3VuZCI6eyIkaWQiOiIxMDkiLCJDb2xvciI6eyIkaWQiOiIxMTAiLCJBIjoyNTUsIlIiOjY4LCJHIjo4NCwiQiI6MTA2fX0sIk1heFdpZHRoIjoyMD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iLCJTZXBhcmF0b3IiOiIvIiwiVXNlSW50ZXJuYXRpb25hbERhdGVGb3JtYXQiOmZhbHNlfSwiSXNWaXNpYmxlIjp0cnVlLCJQYXJlbnRTdHlsZSI6bnVsbH0sIlNob3dFbGFwc2VkVGltZUdyYWRpZW50U3R5bGUiOmZhbHNlfSwiU2NhbGUiOnsiJGlkIjoiMTIyIiwiU3RhcnREYXRlIjoiMjAxNy0wNi0xOFQyMzo1OTo1OS45OTlaIiwiRW5kRGF0ZSI6IjIwMTgtMDItMjhUMjM6NTk6NTkuOTk5WiIsIkZvcm1hdCI6Ik1NTSIsIlR5cGUiOjIsIkF1dG9EYXRlUmFuZ2UiOnRydWUsIldvcmtpbmdEYXlzIjowLCJUb2RheU1hcmtlclRleHQiOiJUb2RheSIsIkF1dG9TY2FsZVR5cGUiOnRydWV9LCJNaWxlc3RvbmVzIjpbeyIkaWQiOiIxMjMiLCJEYXRlIjoiMjAxNy0wNi0xOFQyMzo1OTo1OS45OTlaIiwiU3R5bGUiOnsiJGlkIjoiMTI0IiwiU2hhcGUiOjEwLCJDb25uZWN0b3JNYXJnaW4iOnsiJHJlZiI6IjU0In0sIkNvbm5lY3RvclN0eWxlIjp7IiRpZCI6IjEyNSIsIkxpbmVDb2xvciI6eyIkaWQiOiIxMjYiLCIkdHlwZSI6Ik5MUkUuQ29tbW9uLkRvbS5Tb2xpZENvbG9yQnJ1c2gsIE5MUkUuQ29tbW9uIiwiQ29sb3IiOnsiJGlkIjoiMTI3IiwiQSI6MjU1LCJSIjoyMzcsIkciOjEyNSwiQiI6NDl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yMzcsIkciOjEyNSwiQiI6NDl9fSwiSXNWaXNpYmxlIjp0cnVlLCJXaWR0aCI6MTguMCwiSGVpZ2h0IjoyM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IsIkZvbnROYW1lIjoiQ2VudHVyeSBHb3RoaWMiLCJJc0JvbGQiOnRydWUsIklzSXRhbGljIjpmYWxzZSwiSXNVbmRlcmxpbmVkIjpmYWxzZSwiUGFyZW50U3R5bGUiOnsiJHJlZiI6IjY2In19LCJBdXRvU2l6ZSI6MCwiRm9yZWdyb3VuZCI6eyIkaWQiOiIxMzUiLCJDb2xvciI6eyIkaWQiOiIxMzYiLCJBIjoyNTUsIlIiOjY4LCJHIjo4NCwiQiI6MTA2fX0sIk1heFdpZHRoIjo2OS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ciLCJMaW5lQ29sb3IiOm51bGwsIkxpbmVXZWlnaHQiOjAuMCwiTGluZVR5cGUiOjAsIlBhcmVudFN0eWxlIjpudWxsfSwiUGFyZW50U3R5bGUiOnsiJHJlZiI6IjY1In19LCJEYXRlU3R5bGUiOnsiJGlkIjoiMTM4IiwiRm9udFNldHRpbmdzIjp7IiRpZCI6IjEzOSIsIkZvbnRTaXplIjoxMCwiRm9udE5hbWUiOiJDZW50dXJ5IEdvdGhpYy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DAiLCJMaW5lQ29sb3IiOm51bGwsIkxpbmVXZWlnaHQiOjAuMCwiTGluZVR5cGUiOjAsIlBhcmVudFN0eWxlIjpudWxsfSwiUGFyZW50U3R5bGUiOnsiJHJlZiI6IjcyIn19LCJEYXRlRm9ybWF0Ijp7IiRyZWYiOiI3OSJ9LCJJc1Zpc2libGUiOnRydWUsIlBhcmVudFN0eWxlIjp7IiRyZWYiOiI1MyJ9fSwiUG9zaXRpb24iOnsiUmF0aW8iOjAuMDk0MTMwNzA3MTYzODY5NTUxLCJJc0N1c3RvbSI6dHJ1ZX0sIklkIjoiZTE5OTc4MzAtZTkxNi00ZjE4LTk3YmEtMjc5NGFkZjUyMGY1IiwiSW1wb3J0SWQiOm51bGwsIlRpdGxlIjoiTWlsZXN0b25lIDEiLCJOb3RlIjpudWxsLCJIeXBlcmxpbmsiOm51bGwsIklzQ2hhbmdlZCI6ZmFsc2UsIklzTmV3Ijp0cnVlfSx7IiRpZCI6IjE0MSIsIkRhdGUiOiIyMDE3LTA4LTE1VDIzOjU5OjU5Ljk5OVoiLCJTdHlsZSI6eyIkaWQiOiIxNDIiLCJTaGFwZSI6NSwiQ29ubmVjdG9yTWFyZ2luIjp7IiRyZWYiOiI1NCJ9LCJDb25uZWN0b3JTdHlsZSI6eyIkaWQiOiIxNDMiLCJMaW5lQ29sb3IiOnsiJGlkIjoiMTQ0IiwiJHR5cGUiOiJOTFJFLkNvbW1vbi5Eb20uU29saWRDb2xvckJydXNoLCBOTFJFLkNvbW1vbiIsIkNvbG9yIjp7IiRpZCI6IjE0NSIsIkEiOjI1NSwiUiI6OTEsIkciOjE1NSwiQiI6MjEzfX0sIkxpbmVXZWlnaHQiOjEuMCwiTGluZVR5cGUiOjAsIlBhcmVudFN0eWxlIjp7IiRyZWYiOiI1NSJ9fSwiSXNCZWxvd1RpbWViYW5kIjpmYWxzZSwiSGlkZURhdGUiOmZhbHNlLCJTaGFwZVNpemUiOjAsIlNwYWNpbmciOjAuMCwiUGFkZGluZyI6eyIkaWQiOiIxNDYiLCJUb3AiOjAsIkxlZnQiOjAsIlJpZ2h0IjowLCJCb3R0b20iOjB9LCJTaGFwZVN0eWxlIjp7IiRpZCI6IjE0NyIsIk1hcmdpbiI6eyIkcmVmIjoiNjAifSwiUGFkZGluZyI6eyIkcmVmIjoiNjEifSwiQmFja2dyb3VuZCI6eyIkaWQiOiIxNDgiLCJDb2xvciI6eyIkaWQiOiIxNDkiLCJBIjoyNTUsIlIiOjkxLCJHIjoxNTUsIkIiOjIxM319LCJJc1Zpc2libGUiOnRydWUsIldpZHRoIjoxMi4wLCJIZWlnaHQiOjE0LjAsIkJvcmRlclN0eWxlIjp7IiRpZCI6IjE1MCIsIkxpbmVDb2xvciI6eyIkcmVmIjoiNjMifSwiTGluZVdlaWdodCI6MC4wLCJMaW5lVHlwZSI6MCwiUGFyZW50U3R5bGUiOnsiJHJlZiI6IjYyIn19LCJQYXJlbnRTdHlsZSI6eyIkcmVmIjoiNTkifX0sIlRpdGxlU3R5bGUiOnsiJGlkIjoiMTUxIiwiRm9udFNldHRpbmdzIjp7IiRpZCI6IjE1MiIsIkZvbnRTaXplIjoxMiwiRm9udE5hbWUiOiJDZW50dXJ5IEdvdGhpYyIsIklzQm9sZCI6dHJ1ZSwiSXNJdGFsaWMiOmZhbHNlLCJJc1VuZGVybGluZWQiOmZhbHNlLCJQYXJlbnRTdHlsZSI6eyIkcmVmIjoiNjYifX0sIkF1dG9TaXplIjowLCJGb3JlZ3JvdW5kIjp7IiRpZCI6IjE1MyIsIkNvbG9yIjp7IiRpZCI6IjE1NCIsIkEiOjI1NSwiUiI6NjgsIkciOjg0LCJCIjoxMDZ9fSwiTWF4V2lkdGgiOjY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1NSIsIkxpbmVDb2xvciI6bnVsbCwiTGluZVdlaWdodCI6MC4wLCJMaW5lVHlwZSI6MCwiUGFyZW50U3R5bGUiOm51bGx9LCJQYXJlbnRTdHlsZSI6eyIkcmVmIjoiNjUifX0sIkRhdGVTdHlsZSI6eyIkaWQiOiIxNTYiLCJGb250U2V0dGluZ3MiOnsiJGlkIjoiMTU3IiwiRm9udFNpemUiOjksIkZvbnROYW1lIjoiQ2VudHVyeSBHb3RoaWMiLCJJc0JvbGQiOmZhbHNlLCJJc0l0YWxpYyI6ZmFsc2UsIklzVW5kZXJsaW5lZCI6ZmFsc2UsIlBhcmVudFN0eWxlIjp7IiRyZWYiOiI3MyJ9fSwiQXV0b1NpemUiOjAsIkZvcmVncm91bmQiOnsiJGlkIjoiMTU4IiwiQ29sb3IiOnsiJGlkIjoiMTU5IiwiQSI6MjU1LCJSIjoxNzgsIkciOjM4LCJCIjow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E2MCIsIkxpbmVDb2xvciI6bnVsbCwiTGluZVdlaWdodCI6MC4wLCJMaW5lVHlwZSI6MCwiUGFyZW50U3R5bGUiOm51bGx9LCJQYXJlbnRTdHlsZSI6eyIkcmVmIjoiNzIifX0sIkRhdGVGb3JtYXQiOnsiJHJlZiI6Ijc5In0sIklzVmlzaWJsZSI6dHJ1ZSwiUGFyZW50U3R5bGUiOnsiJHJlZiI6IjUzIn19LCJQb3NpdGlvbiI6eyJSYXRpbyI6MC4wNTM5NDkwODc2Mzc0NDIxMjcsIklzQ3VzdG9tIjp0cnVlfSwiSWQiOiJmMDNkZTQ5ZS05OGQzLTRiMTUtODgxYy1lYmMyOWVkM2VhZjkiLCJJbXBvcnRJZCI6bnVsbCwiVGl0bGUiOiJNaWxlc3RvbmUgMiIsIk5vdGUiOm51bGwsIkh5cGVybGluayI6bnVsbCwiSXNDaGFuZ2VkIjpmYWxzZSwiSXNOZXciOnRydWV9LHsiJGlkIjoiMTYxIiwiRGF0ZSI6IjIwMTctMTEtMTBUMjM6NTk6NTkuOTk5WiIsIlN0eWxlIjp7IiRpZCI6IjE2MiIsIlNoYXBlIjo2LCJDb25uZWN0b3JNYXJnaW4iOnsiJHJlZiI6IjU0In0sIkNvbm5lY3RvclN0eWxlIjp7IiRpZCI6IjE2MyIsIkxpbmVDb2xvciI6eyIkaWQiOiIxNjQiLCIkdHlwZSI6Ik5MUkUuQ29tbW9uLkRvbS5Tb2xpZENvbG9yQnJ1c2gsIE5MUkUuQ29tbW9uIiwiQ29sb3IiOnsiJGlkIjoiMTY1IiwiQSI6MjU1LCJSIjoyMzcsIkciOjEyNSwiQiI6NDl9fSwiTGluZVdlaWdodCI6MS4wLCJMaW5lVHlwZSI6MCwiUGFyZW50U3R5bGUiOnsiJHJlZiI6IjU1In19LCJJc0JlbG93VGltZWJhbmQiOmZhbHNlLCJIaWRlRGF0ZSI6ZmFsc2UsIlNoYXBlU2l6ZSI6MCwiU3BhY2luZyI6MC4wLCJQYWRkaW5nIjp7IiRpZCI6IjE2NiIsIlRvcCI6MCwiTGVmdCI6MCwiUmlnaHQiOjAsIkJvdHRvbSI6MH0sIlNoYXBlU3R5bGUiOnsiJGlkIjoiMTY3IiwiTWFyZ2luIjp7IiRyZWYiOiI2MCJ9LCJQYWRkaW5nIjp7IiRyZWYiOiI2MSJ9LCJCYWNrZ3JvdW5kIjp7IiRpZCI6IjE2OCIsIkNvbG9yIjp7IiRpZCI6IjE2OSIsIkEiOjI1NSwiUiI6MjM3LCJHIjoxMjUsIkIiOjQ5fX0sIklzVmlzaWJsZSI6dHJ1ZSwiV2lkdGgiOjEyLjAsIkhlaWdodCI6MTQuMCwiQm9yZGVyU3R5bGUiOnsiJGlkIjoiMTcwIiwiTGluZUNvbG9yIjp7IiRyZWYiOiI2MyJ9LCJMaW5lV2VpZ2h0IjowLjAsIkxpbmVUeXBlIjowLCJQYXJlbnRTdHlsZSI6eyIkcmVmIjoiNjIifX0sIlBhcmVudFN0eWxlIjp7IiRyZWYiOiI1OSJ9fSwiVGl0bGVTdHlsZSI6eyIkaWQiOiIxNzEiLCJGb250U2V0dGluZ3MiOnsiJGlkIjoiMTcyIiwiRm9udFNpemUiOjEyLCJGb250TmFtZSI6IkNlbnR1cnkgR290aGljIiwiSXNCb2xkIjp0cnVlLCJJc0l0YWxpYyI6ZmFsc2UsIklzVW5kZXJsaW5lZCI6ZmFsc2UsIlBhcmVudFN0eWxlIjp7IiRyZWYiOiI2NiJ9fSwiQXV0b1NpemUiOjAsIkZvcmVncm91bmQiOnsiJGlkIjoiMTczIiwiQ29sb3IiOnsiJGlkIjoiMTc0IiwiQSI6MjU1LCJSIjo2OCwiRyI6ODQsIkIiOjEwNn19LCJNYXhXaWR0aCI6Njk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1IiwiTGluZUNvbG9yIjpudWxsLCJMaW5lV2VpZ2h0IjowLjAsIkxpbmVUeXBlIjowLCJQYXJlbnRTdHlsZSI6bnVsbH0sIlBhcmVudFN0eWxlIjp7IiRyZWYiOiI2NSJ9fSwiRGF0ZVN0eWxlIjp7IiRpZCI6IjE3NiIsIkZvbnRTZXR0aW5ncyI6eyIkaWQiOiIxNzciLCJGb250U2l6ZSI6OSwiRm9udE5hbWUiOiJDZW50dXJ5IEdvdGhpYyIsIklzQm9sZCI6ZmFsc2UsIklzSXRhbGljIjpmYWxzZSwiSXNVbmRlcmxpbmVkIjpmYWxzZSwiUGFyZW50U3R5bGUiOnsiJHJlZiI6IjczIn19LCJBdXRvU2l6ZSI6MCwiRm9yZWdyb3VuZCI6eyIkaWQiOiIxNzgiLCJDb2xvciI6eyIkaWQiOiIxNzkiLCJBIjoyNTUsIlIiOjE3OCwiRyI6MzgsIkIiOjB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TgwIiwiTGluZUNvbG9yIjpudWxsLCJMaW5lV2VpZ2h0IjowLjAsIkxpbmVUeXBlIjowLCJQYXJlbnRTdHlsZSI6bnVsbH0sIlBhcmVudFN0eWxlIjp7IiRyZWYiOiI3MiJ9fSwiRGF0ZUZvcm1hdCI6eyIkcmVmIjoiNzkifSwiSXNWaXNpYmxlIjp0cnVlLCJQYXJlbnRTdHlsZSI6eyIkcmVmIjoiNTMifX0sIlBvc2l0aW9uIjp7IlJhdGlvIjowLjA1Mzk0OTA4NzYzNzQ0MjEyNywiSXNDdXN0b20iOnRydWV9LCJJZCI6IjYzZGE2MTIzLWZiNDMtNDE5YS1hODVlLWI4M2RmMGM5NzlmNiIsIkltcG9ydElkIjpudWxsLCJUaXRsZSI6Ik1pbGVzdG9uZSAzIiwiTm90ZSI6bnVsbCwiSHlwZXJsaW5rIjpudWxsLCJJc0NoYW5nZWQiOmZhbHNlLCJJc05ldyI6dHJ1ZX0seyIkaWQiOiIxODEiLCJEYXRlIjoiMjAxOC0wMi0xNVQyMzo1OTo1OS45OTlaIiwiU3R5bGUiOnsiJGlkIjoiMTgyIiwiU2hhcGUiOjIsIkNvbm5lY3Rvck1hcmdpbiI6eyIkcmVmIjoiNTQifSwiQ29ubmVjdG9yU3R5bGUiOnsiJGlkIjoiMTgzIiwiTGluZUNvbG9yIjp7IiRyZWYiOiI1NiJ9LCJMaW5lV2VpZ2h0IjoxLjAsIkxpbmVUeXBlIjowLCJQYXJlbnRTdHlsZSI6eyIkcmVmIjoiNTUifX0sIklzQmVsb3dUaW1lYmFuZCI6ZmFsc2UsIkhpZGVEYXRlIjpmYWxzZSwiU2hhcGVTaXplIjoxLCJTcGFjaW5nIjowLjAsIlBhZGRpbmciOnsiJGlkIjoiMTg0IiwiVG9wIjowLCJMZWZ0IjowLCJSaWdodCI6MCwiQm90dG9tIjowfSwiU2hhcGVTdHlsZSI6eyIkaWQiOiIxODUiLCJNYXJnaW4iOnsiJHJlZiI6IjYwIn0sIlBhZGRpbmciOnsiJHJlZiI6IjYxIn0sIkJhY2tncm91bmQiOnsiJGlkIjoiMTg2IiwiQ29sb3IiOnsiJGlkIjoiMTg3IiwiQSI6MjU1LCJSIjoxNDYsIkciOjIwOCwiQiI6ODB9fSwiSXNWaXNpYmxlIjp0cnVlLCJXaWR0aCI6MTMuMCwiSGVpZ2h0IjoxMy4wLCJCb3JkZXJTdHlsZSI6eyIkaWQiOiIxODgiLCJMaW5lQ29sb3IiOnsiJHJlZiI6IjYzIn0sIkxpbmVXZWlnaHQiOjAuMCwiTGluZVR5cGUiOjAsIlBhcmVudFN0eWxlIjp7IiRyZWYiOiI2MiJ9fSwiUGFyZW50U3R5bGUiOnsiJHJlZiI6IjU5In19LCJUaXRsZVN0eWxlIjp7IiRpZCI6IjE4OSIsIkZvbnRTZXR0aW5ncyI6eyIkaWQiOiIxOTAiLCJGb250U2l6ZSI6MTIsIkZvbnROYW1lIjoiQ2VudHVyeSBHb3RoaWMiLCJJc0JvbGQiOnRydWUsIklzSXRhbGljIjpmYWxzZSwiSXNVbmRlcmxpbmVkIjp0cnVlLCJQYXJlbnRTdHlsZSI6eyIkcmVmIjoiNjYifX0sIkF1dG9TaXplIjowLCJGb3JlZ3JvdW5kIjp7IiRpZCI6IjE5MSIsIkNvbG9yIjp7IiRpZCI6IjE5MiIsIkEiOjI1NSwiUiI6NjgsIkciOjg0LCJCIjoxMDZ9fSwiTWF4V2lkdGgiOjY5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MyIsIkxpbmVDb2xvciI6bnVsbCwiTGluZVdlaWdodCI6MC4wLCJMaW5lVHlwZSI6MCwiUGFyZW50U3R5bGUiOm51bGx9LCJQYXJlbnRTdHlsZSI6eyIkcmVmIjoiNjUifX0sIkRhdGVTdHlsZSI6eyIkaWQiOiIxOTQiLCJGb250U2V0dGluZ3MiOnsiJGlkIjoiMTk1IiwiRm9udFNpemUiOjksIkZvbnROYW1lIjoiQ2VudHVyeSBHb3RoaWMiLCJJc0JvbGQiOnRydWUsIklzSXRhbGljIjpmYWxzZSwiSXNVbmRlcmxpbmVkIjpmYWxzZSwiUGFyZW50U3R5bGUiOnsiJHJlZiI6IjczIn19LCJBdXRvU2l6ZSI6MCwiRm9yZWdyb3VuZCI6eyIkaWQiOiIxOTYiLCJDb2xvciI6eyIkaWQiOiIxOTciLCJBIjoyNTUsIlIiOjAsIkciOjAsIkIiOjB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giLCJMaW5lQ29sb3IiOm51bGwsIkxpbmVXZWlnaHQiOjAuMCwiTGluZVR5cGUiOjAsIlBhcmVudFN0eWxlIjpudWxsfSwiUGFyZW50U3R5bGUiOnsiJHJlZiI6IjcyIn19LCJEYXRlRm9ybWF0Ijp7IiRyZWYiOiI3OSJ9LCJJc1Zpc2libGUiOnRydWUsIlBhcmVudFN0eWxlIjp7IiRyZWYiOiI1MyJ9fSwiUG9zaXRpb24iOnsiUmF0aW8iOjAuMDg1NTQ4NjgzNDQ5MDc0MDcsIklzQ3VzdG9tIjp0cnVlfSwiSWQiOiJkYmI1MGY1Ni0zM2JmLTQ0M2YtOTI0YS05YjJhNmMxOTRiZjkiLCJJbXBvcnRJZCI6bnVsbCwiVGl0bGUiOiJNaWxlc3RvbmUgNCIsIk5vdGUiOm51bGwsIkh5cGVybGluayI6bnVsbCwiSXNDaGFuZ2VkIjpmYWxzZSwiSXNOZXciOnRydWV9LHsiJGlkIjoiMTk5IiwiRGF0ZSI6IjIwMTgtMDItMjhUMjM6NTk6NTkuOTk5WiIsIlN0eWxlIjp7IiRpZCI6IjIwMCIsIlNoYXBlIjoxMSwiQ29ubmVjdG9yTWFyZ2luIjp7IiRyZWYiOiI1NCJ9LCJDb25uZWN0b3JTdHlsZSI6eyIkaWQiOiIyMDEiLCJMaW5lQ29sb3IiOnsiJGlkIjoiMjAyIiwiJHR5cGUiOiJOTFJFLkNvbW1vbi5Eb20uU29saWRDb2xvckJydXNoLCBOTFJFLkNvbW1vbiIsIkNvbG9yIjp7IiRpZCI6IjIwMyIsIkEiOjI1NSwiUiI6MTQ2LCJHIjoyMDgsIkIiOjgwfX0sIkxpbmVXZWlnaHQiOjEuMCwiTGluZVR5cGUiOjAsIlBhcmVudFN0eWxlIjp7IiRyZWYiOiI1NSJ9fSwiSXNCZWxvd1RpbWViYW5kIjp0cnVlLCJIaWRlRGF0ZSI6ZmFsc2UsIlNoYXBlU2l6ZSI6MSwiU3BhY2luZyI6MC4wLCJQYWRkaW5nIjp7IiRpZCI6IjIwNCIsIlRvcCI6MCwiTGVmdCI6MCwiUmlnaHQiOjAsIkJvdHRvbSI6MH0sIlNoYXBlU3R5bGUiOnsiJGlkIjoiMjA1IiwiTWFyZ2luIjp7IiRyZWYiOiI2MCJ9LCJQYWRkaW5nIjp7IiRyZWYiOiI2MSJ9LCJCYWNrZ3JvdW5kIjp7IiRpZCI6IjIwNiIsIkNvbG9yIjp7IiRpZCI6IjIwNyIsIkEiOjI1NSwiUiI6MTQ2LCJHIjoyMDgsIkIiOjgwfX0sIklzVmlzaWJsZSI6dHJ1ZSwiV2lkdGgiOjE4LjAsIkhlaWdodCI6MjAuMCwiQm9yZGVyU3R5bGUiOnsiJGlkIjoiMjA4IiwiTGluZUNvbG9yIjp7IiRyZWYiOiI2MyJ9LCJMaW5lV2VpZ2h0IjowLjAsIkxpbmVUeXBlIjowLCJQYXJlbnRTdHlsZSI6eyIkcmVmIjoiNjIifX0sIlBhcmVudFN0eWxlIjp7IiRyZWYiOiI1OSJ9fSwiVGl0bGVTdHlsZSI6eyIkaWQiOiIyMDkiLCJGb250U2V0dGluZ3MiOnsiJGlkIjoiMjEwIiwiRm9udFNpemUiOjEyLCJGb250TmFtZSI6IkNlbnR1cnkgR290aGljIiwiSXNCb2xkIjp0cnVlLCJJc0l0YWxpYyI6ZmFsc2UsIklzVW5kZXJsaW5lZCI6ZmFsc2UsIlBhcmVudFN0eWxlIjp7IiRyZWYiOiI2NiJ9fSwiQXV0b1NpemUiOjAsIkZvcmVncm91bmQiOnsiJGlkIjoiMjExIiwiQ29sb3IiOnsiJGlkIjoiMjEyIiwiQSI6MjU1LCJSIjo2OCwiRyI6ODQsIkIiOjEwNn19LCJNYXhXaWR0aCI6Njk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EzIiwiTGluZUNvbG9yIjpudWxsLCJMaW5lV2VpZ2h0IjowLjAsIkxpbmVUeXBlIjowLCJQYXJlbnRTdHlsZSI6bnVsbH0sIlBhcmVudFN0eWxlIjp7IiRyZWYiOiI2NSJ9fSwiRGF0ZVN0eWxlIjp7IiRpZCI6IjIxNCIsIkZvbnRTZXR0aW5ncyI6eyIkaWQiOiIyMTUiLCJGb250U2l6ZSI6MTAsIkZvbnROYW1lIjoiQ2VudHVyeSBHb3RoaWM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2IiwiTGluZUNvbG9yIjpudWxsLCJMaW5lV2VpZ2h0IjowLjAsIkxpbmVUeXBlIjowLCJQYXJlbnRTdHlsZSI6bnVsbH0sIlBhcmVudFN0eWxlIjp7IiRyZWYiOiI3MiJ9fSwiRGF0ZUZvcm1hdCI6eyIkcmVmIjoiNzkifSwiSXNWaXNpYmxlIjp0cnVlLCJQYXJlbnRTdHlsZSI6eyIkcmVmIjoiNTMifX0sIlBvc2l0aW9uIjp7IlJhdGlvIjowLjA5NDEzMDcwNzE2Mzg2OTU1MSwiSXNDdXN0b20iOnRydWV9LCJJZCI6ImQ4NmUxNTJhLTI3OTAtNDU4OC1hYTYyLTk0Nzc5ZTFkZmJlOSIsIkltcG9ydElkIjpudWxsLCJUaXRsZSI6Ik1pbGVzdG9uZSA1IiwiTm90ZSI6bnVsbCwiSHlwZXJsaW5rIjpudWxsLCJJc0NoYW5nZWQiOmZhbHNlLCJJc05ldyI6dHJ1ZX1dLCJUYXNrcyI6W3siJGlkIjoiMjE3IiwiR3JvdXBOYW1lIjpudWxsLCJTdGFydERhdGUiOiIyMDE3LTA2LTI1VDAwOjAwOjAwWiIsIkVuZERhdGUiOiIyMDE3LTA3LTIxVDIzOjU5OjU5Ljk5OVoiLCJQZXJjZW50YWdlQ29tcGxldGUiOm51bGwsIlN0eWxlIjp7IiRpZCI6IjIxOCIsIlNoYXBlIjoxLCJTaGFwZVRoaWNrbmVzcyI6MSwiRHVyYXRpb25Gb3JtYXQiOjAsIkluY2x1ZGVOb25Xb3JraW5nRGF5c0luRHVyYXRpb24iOnRydWUsIlBlcmNlbnRhZ2VDb21wbGV0ZVN0eWxlIjp7IiRpZCI6IjIxOSIsIkZvbnRTZXR0aW5ncyI6eyIkaWQiOiIyMj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EiLCJMaW5lQ29sb3IiOm51bGwsIkxpbmVXZWlnaHQiOjAuMCwiTGluZVR5cGUiOjAsIlBhcmVudFN0eWxlIjpudWxsfSwiUGFyZW50U3R5bGUiOnsiJHJlZiI6IjgxIn19LCJEdXJhdGlvblN0eWxlIjp7IiRpZCI6IjIyMiIsIkZvbnRTZXR0aW5ncyI6eyIkaWQiOiIyMjMiLCJGb250U2l6ZSI6OSwiRm9udE5hbWUiOiJDYWxpYnJpIiwiSXNCb2xkIjpmYWxzZSwiSXNJdGFsaWMiOmZhbHNlLCJJc1VuZGVybGluZWQiOmZhbHNlLCJQYXJlbnRTdHlsZSI6eyIkcmVmIjoiODkifX0sIkF1dG9TaXplIjowLCJGb3JlZ3JvdW5kIjp7IiRpZCI6IjIyNCIsIkNvbG9yIjp7IiRpZCI6IjIyNS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NiIsIkxpbmVDb2xvciI6bnVsbCwiTGluZVdlaWdodCI6MC4wLCJMaW5lVHlwZSI6MCwiUGFyZW50U3R5bGUiOm51bGx9LCJQYXJlbnRTdHlsZSI6eyIkcmVmIjoiODgifX0sIkhvcml6b250YWxDb25uZWN0b3JTdHlsZSI6eyIkaWQiOiIyMjciLCJMaW5lQ29sb3IiOnsiJHJlZiI6Ijk2In0sIkxpbmVXZWlnaHQiOjEuMCwiTGluZVR5cGUiOjAsIlBhcmVudFN0eWxlIjp7IiRyZWYiOiI5NSJ9fSwiVmVydGljYWxDb25uZWN0b3JTdHlsZSI6eyIkaWQiOiIyMjg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IyOSIsIk1hcmdpbiI6eyIkcmVmIjoiMTAyIn0sIlBhZGRpbmciOnsiJGlkIjoiMjMwIiwiVG9wIjowLCJMZWZ0IjoxLCJSaWdodCI6MCwiQm90dG9tIjoxfSwiQmFja2dyb3VuZCI6eyIkaWQiOiIyMzEiLCJDb2xvciI6eyIkaWQiOiIyMzIiLCJBIjoyNTUsIlIiOjY4LCJHIjo4NCwiQiI6MTA2fX0sIklzVmlzaWJsZSI6dHJ1ZSwiV2lkdGgiOjAuMCwiSGVpZ2h0IjoxNi4wLCJCb3JkZXJTdHlsZSI6eyIkaWQiOiIyMzMiLCJMaW5lQ29sb3IiOnsiJGlkIjoiMjM0IiwiJHR5cGUiOiJOTFJFLkNvbW1vbi5Eb20uU29saWRDb2xvckJydXNoLCBOTFJFLkNvbW1vbiIsIkNvbG9yIjp7IiRpZCI6IjIzNSIsIkEiOjI1NSwiUiI6MjU1LCJHIjowLCJCIjowfX0sIkxpbmVXZWlnaHQiOjAuMCwiTGluZVR5cGUiOjAsIlBhcmVudFN0eWxlIjpudWxsfSwiUGFyZW50U3R5bGUiOnsiJHJlZiI6IjEwMSJ9fSwiVGl0bGVTdHlsZSI6eyIkaWQiOiIyMzYiLCJGb250U2V0dGluZ3MiOnsiJGlkIjoiMjM3IiwiRm9udFNpemUiOjEwLCJGb250TmFtZSI6IkNlbnR1cnkgR290aGljIiwiSXNCb2xkIjpmYWxzZSwiSXNJdGFsaWMiOmZhbHNlLCJJc1VuZGVybGluZWQiOmZhbHNlLCJQYXJlbnRTdHlsZSI6eyIkcmVmIjoiMTA4In19LCJBdXRvU2l6ZSI6MCwiRm9yZWdyb3VuZCI6eyIkcmVmIjoiMTA5In0sIk1heFdpZHRoIjo1Ni42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5LCJGb250TmFtZSI6IkNlbnR1cnkgR290aGljIiwiSXNCb2xkIjpmYWxzZSwiSXNJdGFsaWMiOmZhbHNlLCJJc1VuZGVybGluZWQiOmZhbHNlLCJQYXJlbnRTdHlsZSI6eyIkcmVmIjoiMTE1In19LCJBdXRvU2l6ZSI6MCwiRm9yZWdyb3VuZCI6eyIkaWQiOiIyNDEiLCJDb2xvciI6eyIkaWQiOiIyNDIiLCJBIjoyNTUsIlIiOjkxLCJHIjoxNTUsIkIiOjIxM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yIsIkxpbmVDb2xvciI6bnVsbCwiTGluZVdlaWdodCI6MC4wLCJMaW5lVHlwZSI6MCwiUGFyZW50U3R5bGUiOm51bGx9LCJQYXJlbnRTdHlsZSI6eyIkcmVmIjoiMTE0In19LCJEYXRlRm9ybWF0Ijp7IiRpZCI6IjI0NCIsIkZvcm1hdFN0cmluZyI6Ik0vZCIsIlNlcGFyYXRvciI6Ii8iLCJVc2VJbnRlcm5hdGlvbmFsRGF0ZUZvcm1hdCI6ZmFsc2V9LCJJc1Zpc2libGUiOnRydWUsIlBhcmVudFN0eWxlIjp7IiRyZWYiOiI4MCJ9fSwiSW5kZXgiOjEsIklkIjoiZjNjNzcwZDgtYTZhMi00MjM4LWE1N2ItMzczZWY5OTg0NTUwIiwiSW1wb3J0SWQiOm51bGwsIlRpdGxlIjoiVGFzayAxIEhlcmUiLCJOb3RlIjpudWxsLCJIeXBlcmxpbmsiOm51bGwsIklzQ2hhbmdlZCI6ZmFsc2UsIklzTmV3Ijp0cnVlfSx7IiRpZCI6IjI0NSIsIkdyb3VwTmFtZSI6bnVsbCwiU3RhcnREYXRlIjoiMjAxNy0wNy0wNVQwMDowMDowMFoiLCJFbmREYXRlIjoiMjAxNy0wOC0wOFQyMzo1OTo1OS45OTlaIiwiUGVyY2VudGFnZUNvbXBsZXRlIjpudWxsLCJTdHlsZSI6eyIkaWQiOiIyNDYiLCJTaGFwZSI6MSwiU2hhcGVUaGlja25lc3MiOjEsIkR1cmF0aW9uRm9ybWF0IjowLCJJbmNsdWRlTm9uV29ya2luZ0RheXNJbkR1cmF0aW9uIjp0cnVlLCJQZXJjZW50YWdlQ29tcGxldGVTdHlsZSI6eyIkaWQiOiIyNDciLCJGb250U2V0dGluZ3MiOnsiJGlkIjoiMjQ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5IiwiTGluZUNvbG9yIjpudWxsLCJMaW5lV2VpZ2h0IjowLjAsIkxpbmVUeXBlIjowLCJQYXJlbnRTdHlsZSI6bnVsbH0sIlBhcmVudFN0eWxlIjp7IiRyZWYiOiI4MSJ9fSwiRHVyYXRpb25TdHlsZSI6eyIkaWQiOiIyNTAiLCJGb250U2V0dGluZ3MiOnsiJGlkIjoiMjUxIiwiRm9udFNpemUiOjksIkZvbnROYW1lIjoiQ2FsaWJyaSIsIklzQm9sZCI6ZmFsc2UsIklzSXRhbGljIjpmYWxzZSwiSXNVbmRlcmxpbmVkIjpmYWxzZSwiUGFyZW50U3R5bGUiOnsiJHJlZiI6Ijg5In19LCJBdXRvU2l6ZSI6MCwiRm9yZWdyb3VuZCI6eyIkaWQiOiIyNTIiLCJDb2xvciI6eyIkaWQiOiIyNTM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QiLCJMaW5lQ29sb3IiOm51bGwsIkxpbmVXZWlnaHQiOjAuMCwiTGluZVR5cGUiOjAsIlBhcmVudFN0eWxlIjpudWxsfSwiUGFyZW50U3R5bGUiOnsiJHJlZiI6Ijg4In19LCJIb3Jpem9udGFsQ29ubmVjdG9yU3R5bGUiOnsiJGlkIjoiMjU1IiwiTGluZUNvbG9yIjp7IiRyZWYiOiI5NiJ9LCJMaW5lV2VpZ2h0IjoxLjAsIkxpbmVUeXBlIjowLCJQYXJlbnRTdHlsZSI6eyIkcmVmIjoiOTUifX0sIlZlcnRpY2FsQ29ubmVjdG9yU3R5bGUiOnsiJGlkIjoiMjU2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xMCwiSXNCZWxvd1RpbWViYW5kIjpmYWxzZSwiUGVyY2VudGFnZUNvbXBsZXRlU2hhcGVPcGFjaXR5IjozNSwiU2hhcGVTdHlsZSI6eyIkaWQiOiIyNTciLCJNYXJnaW4iOnsiJHJlZiI6IjEwMiJ9LCJQYWRkaW5nIjp7IiRpZCI6IjI1OCIsIlRvcCI6MCwiTGVmdCI6MSwiUmlnaHQiOjAsIkJvdHRvbSI6MX0sIkJhY2tncm91bmQiOnsiJGlkIjoiMjU5IiwiQ29sb3IiOnsiJGlkIjoiMjYwIiwiQSI6MjU1LCJSIjoxMTIsIkciOjE3MywiQiI6NzF9fSwiSXNWaXNpYmxlIjp0cnVlLCJXaWR0aCI6MC4wLCJIZWlnaHQiOjE2LjAsIkJvcmRlclN0eWxlIjp7IiRpZCI6IjI2MSIsIkxpbmVDb2xvciI6eyIkaWQiOiIyNjIiLCIkdHlwZSI6Ik5MUkUuQ29tbW9uLkRvbS5Tb2xpZENvbG9yQnJ1c2gsIE5MUkUuQ29tbW9uIiwiQ29sb3IiOnsiJGlkIjoiMjYzIiwiQSI6MjU1LCJSIjoyNTUsIkciOjAsIkIiOjB9fSwiTGluZVdlaWdodCI6MC4wLCJMaW5lVHlwZSI6MCwiUGFyZW50U3R5bGUiOm51bGx9LCJQYXJlbnRTdHlsZSI6eyIkcmVmIjoiMTAxIn19LCJUaXRsZVN0eWxlIjp7IiRpZCI6IjI2NCIsIkZvbnRTZXR0aW5ncyI6eyIkaWQiOiIyNjUiLCJGb250U2l6ZSI6MTAsIkZvbnROYW1lIjoiQ2VudHVyeSBHb3RoaWMiLCJJc0JvbGQiOmZhbHNlLCJJc0l0YWxpYyI6ZmFsc2UsIklzVW5kZXJsaW5lZCI6ZmFsc2UsIlBhcmVudFN0eWxlIjp7IiRyZWYiOiIxMDgifX0sIkF1dG9TaXplIjowLCJGb3JlZ3JvdW5kIjp7IiRyZWYiOiIxMDkifSwiTWF4V2lkdGgiOjU5LjM3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2IiwiTGluZUNvbG9yIjpudWxsLCJMaW5lV2VpZ2h0IjowLjAsIkxpbmVUeXBlIjowLCJQYXJlbnRTdHlsZSI6bnVsbH0sIlBhcmVudFN0eWxlIjp7IiRyZWYiOiIxMDcifX0sIkRhdGVTdHlsZSI6eyIkaWQiOiIyNjciLCJGb250U2V0dGluZ3MiOnsiJGlkIjoiMjY4IiwiRm9udFNpemUiOjksIkZvbnROYW1lIjoiQ2VudHVyeSBHb3RoaWMiLCJJc0JvbGQiOmZhbHNlLCJJc0l0YWxpYyI6ZmFsc2UsIklzVW5kZXJsaW5lZCI6ZmFsc2UsIlBhcmVudFN0eWxlIjp7IiRyZWYiOiIxMTUifX0sIkF1dG9TaXplIjowLCJGb3JlZ3JvdW5kIjp7IiRpZCI6IjI2OSIsIkNvbG9yIjp7IiRpZCI6IjI3MCIsIkEiOjI1NSwiUiI6OTEsIkciOjE1NSwiQiI6MjEz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cxIiwiTGluZUNvbG9yIjpudWxsLCJMaW5lV2VpZ2h0IjowLjAsIkxpbmVUeXBlIjowLCJQYXJlbnRTdHlsZSI6bnVsbH0sIlBhcmVudFN0eWxlIjp7IiRyZWYiOiIxMTQifX0sIkRhdGVGb3JtYXQiOnsiJGlkIjoiMjcyIiwiRm9ybWF0U3RyaW5nIjoiTS9kIiwiU2VwYXJhdG9yIjoiLyIsIlVzZUludGVybmF0aW9uYWxEYXRlRm9ybWF0IjpmYWxzZX0sIklzVmlzaWJsZSI6dHJ1ZSwiUGFyZW50U3R5bGUiOnsiJHJlZiI6IjgwIn19LCJJbmRleCI6MiwiSWQiOiJjM2Q2ODVkNS1hZTg1LTRmYjEtODU5Mi01ZTUyN2U1MzRmMjgiLCJJbXBvcnRJZCI6bnVsbCwiVGl0bGUiOiJUYXNrIDIgSGVyZSAiLCJOb3RlIjpudWxsLCJIeXBlcmxpbmsiOm51bGwsIklzQ2hhbmdlZCI6ZmFsc2UsIklzTmV3Ijp0cnVlfSx7IiRpZCI6IjI3MyIsIkdyb3VwTmFtZSI6bnVsbCwiU3RhcnREYXRlIjoiMjAxNy0wNy0zMFQwMDowMDowMFoiLCJFbmREYXRlIjoiMjAxNy0wOS0xMlQyMzo1OTo1OS45OTlaIiwiUGVyY2VudGFnZUNvbXBsZXRlIjpudWxsLCJTdHlsZSI6eyIkaWQiOiIyNzQiLCJTaGFwZSI6MSwiU2hhcGVUaGlja25lc3MiOjEsIkR1cmF0aW9uRm9ybWF0IjowLCJJbmNsdWRlTm9uV29ya2luZ0RheXNJbkR1cmF0aW9uIjp0cnVlLCJQZXJjZW50YWdlQ29tcGxldGVTdHlsZSI6eyIkaWQiOiIyNzUiLCJGb250U2V0dGluZ3MiOnsiJGlkIjoiMjc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3IiwiTGluZUNvbG9yIjpudWxsLCJMaW5lV2VpZ2h0IjowLjAsIkxpbmVUeXBlIjowLCJQYXJlbnRTdHlsZSI6bnVsbH0sIlBhcmVudFN0eWxlIjp7IiRyZWYiOiI4MSJ9fSwiRHVyYXRpb25TdHlsZSI6eyIkaWQiOiIyNzgiLCJGb250U2V0dGluZ3MiOnsiJGlkIjoiMjc5IiwiRm9udFNpemUiOjksIkZvbnROYW1lIjoiQ2FsaWJyaSIsIklzQm9sZCI6ZmFsc2UsIklzSXRhbGljIjpmYWxzZSwiSXNVbmRlcmxpbmVkIjpmYWxzZSwiUGFyZW50U3R5bGUiOnsiJHJlZiI6Ijg5In19LCJBdXRvU2l6ZSI6MCwiRm9yZWdyb3VuZCI6eyIkaWQiOiIyODAiLCJDb2xvciI6eyIkaWQiOiIyODE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DIiLCJMaW5lQ29sb3IiOm51bGwsIkxpbmVXZWlnaHQiOjAuMCwiTGluZVR5cGUiOjAsIlBhcmVudFN0eWxlIjpudWxsfSwiUGFyZW50U3R5bGUiOnsiJHJlZiI6Ijg4In19LCJIb3Jpem9udGFsQ29ubmVjdG9yU3R5bGUiOnsiJGlkIjoiMjgzIiwiTGluZUNvbG9yIjp7IiRyZWYiOiI5NiJ9LCJMaW5lV2VpZ2h0IjoxLjAsIkxpbmVUeXBlIjowLCJQYXJlbnRTdHlsZSI6eyIkcmVmIjoiOTUifX0sIlZlcnRpY2FsQ29ubmVjdG9yU3R5bGUiOnsiJGlkIjoiMjg0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xMCwiSXNCZWxvd1RpbWViYW5kIjpmYWxzZSwiUGVyY2VudGFnZUNvbXBsZXRlU2hhcGVPcGFjaXR5IjozNSwiU2hhcGVTdHlsZSI6eyIkaWQiOiIyODUiLCJNYXJnaW4iOnsiJHJlZiI6IjEwMiJ9LCJQYWRkaW5nIjp7IiRpZCI6IjI4NiIsIlRvcCI6MCwiTGVmdCI6MSwiUmlnaHQiOjAsIkJvdHRvbSI6MX0sIkJhY2tncm91bmQiOnsiJGlkIjoiMjg3IiwiQ29sb3IiOnsiJGlkIjoiMjg4IiwiQSI6MjU1LCJSIjo2OCwiRyI6ODQsIkIiOjEwNn19LCJJc1Zpc2libGUiOnRydWUsIldpZHRoIjowLjAsIkhlaWdodCI6MTYuMCwiQm9yZGVyU3R5bGUiOnsiJGlkIjoiMjg5IiwiTGluZUNvbG9yIjp7IiRpZCI6IjI5MCIsIiR0eXBlIjoiTkxSRS5Db21tb24uRG9tLlNvbGlkQ29sb3JCcnVzaCwgTkxSRS5Db21tb24iLCJDb2xvciI6eyIkaWQiOiIyOTEiLCJBIjoyNTUsIlIiOjI1NSwiRyI6MCwiQiI6MH19LCJMaW5lV2VpZ2h0IjowLjAsIkxpbmVUeXBlIjowLCJQYXJlbnRTdHlsZSI6bnVsbH0sIlBhcmVudFN0eWxlIjp7IiRyZWYiOiIxMDEifX0sIlRpdGxlU3R5bGUiOnsiJGlkIjoiMjkyIiwiRm9udFNldHRpbmdzIjp7IiRpZCI6IjI5MyIsIkZvbnRTaXplIjoxMCwiRm9udE5hbWUiOiJDZW50dXJ5IEdvdGhpYyIsIklzQm9sZCI6ZmFsc2UsIklzSXRhbGljIjpmYWxzZSwiSXNVbmRlcmxpbmVkIjpmYWxzZSwiUGFyZW50U3R5bGUiOnsiJHJlZiI6IjEwOCJ9fSwiQXV0b1NpemUiOjAsIkZvcmVncm91bmQiOnsiJHJlZiI6IjEwOSJ9LCJNYXhXaWR0aCI6NTkuMzc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TQiLCJMaW5lQ29sb3IiOm51bGwsIkxpbmVXZWlnaHQiOjAuMCwiTGluZVR5cGUiOjAsIlBhcmVudFN0eWxlIjpudWxsfSwiUGFyZW50U3R5bGUiOnsiJHJlZiI6IjEwNyJ9fSwiRGF0ZVN0eWxlIjp7IiRpZCI6IjI5NSIsIkZvbnRTZXR0aW5ncyI6eyIkaWQiOiIyOTYiLCJGb250U2l6ZSI6OSwiRm9udE5hbWUiOiJDZW50dXJ5IEdvdGhpYyIsIklzQm9sZCI6ZmFsc2UsIklzSXRhbGljIjpmYWxzZSwiSXNVbmRlcmxpbmVkIjpmYWxzZSwiUGFyZW50U3R5bGUiOnsiJHJlZiI6IjExNSJ9fSwiQXV0b1NpemUiOjAsIkZvcmVncm91bmQiOnsiJGlkIjoiMjk3IiwiQ29sb3IiOnsiJGlkIjoiMjk4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TkiLCJMaW5lQ29sb3IiOm51bGwsIkxpbmVXZWlnaHQiOjAuMCwiTGluZVR5cGUiOjAsIlBhcmVudFN0eWxlIjpudWxsfSwiUGFyZW50U3R5bGUiOnsiJHJlZiI6IjExNCJ9fSwiRGF0ZUZvcm1hdCI6eyIkaWQiOiIzMDAiLCJGb3JtYXRTdHJpbmciOiJNL2QiLCJTZXBhcmF0b3IiOiIvIiwiVXNlSW50ZXJuYXRpb25hbERhdGVGb3JtYXQiOmZhbHNlfSwiSXNWaXNpYmxlIjp0cnVlLCJQYXJlbnRTdHlsZSI6eyIkcmVmIjoiODAifX0sIkluZGV4IjozLCJJZCI6ImE1MjE3ODNjLWYzMDgtNDMxMy1hZjc2LTBjZDljMjkyM2UzYyIsIkltcG9ydElkIjpudWxsLCJUaXRsZSI6IlRhc2sgMyBIZXJlICIsIk5vdGUiOm51bGwsIkh5cGVybGluayI6bnVsbCwiSXNDaGFuZ2VkIjpmYWxzZSwiSXNOZXciOnRydWV9LHsiJGlkIjoiMzAxIiwiR3JvdXBOYW1lIjpudWxsLCJTdGFydERhdGUiOiIyMDE3LTA4LTIwVDAwOjAwOjAwWiIsIkVuZERhdGUiOiIyMDE3LTEwLTA1VDIzOjU5OjU5Ljk5OVoiLCJQZXJjZW50YWdlQ29tcGxldGUiOm51bGwsIlN0eWxlIjp7IiRpZCI6IjMwMiIsIlNoYXBlIjoxLCJTaGFwZVRoaWNrbmVzcyI6MSwiRHVyYXRpb25Gb3JtYXQiOjAsIkluY2x1ZGVOb25Xb3JraW5nRGF5c0luRHVyYXRpb24iOnRydWUsIlBlcmNlbnRhZ2VDb21wbGV0ZVN0eWxlIjp7IiRpZCI6IjMwMyIsIkZvbnRTZXR0aW5ncyI6eyIkaWQiOiIz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DUiLCJMaW5lQ29sb3IiOm51bGwsIkxpbmVXZWlnaHQiOjAuMCwiTGluZVR5cGUiOjAsIlBhcmVudFN0eWxlIjpudWxsfSwiUGFyZW50U3R5bGUiOnsiJHJlZiI6IjgxIn19LCJEdXJhdGlvblN0eWxlIjp7IiRpZCI6IjMwNiIsIkZvbnRTZXR0aW5ncyI6eyIkaWQiOiIzMDciLCJGb250U2l6ZSI6OSwiRm9udE5hbWUiOiJDYWxpYnJpIiwiSXNCb2xkIjpmYWxzZSwiSXNJdGFsaWMiOmZhbHNlLCJJc1VuZGVybGluZWQiOmZhbHNlLCJQYXJlbnRTdHlsZSI6eyIkcmVmIjoiODkifX0sIkF1dG9TaXplIjowLCJGb3JlZ3JvdW5kIjp7IiRpZCI6IjMwOCIsIkNvbG9yIjp7IiRpZCI6IjMwOS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CIsIkxpbmVDb2xvciI6bnVsbCwiTGluZVdlaWdodCI6MC4wLCJMaW5lVHlwZSI6MCwiUGFyZW50U3R5bGUiOm51bGx9LCJQYXJlbnRTdHlsZSI6eyIkcmVmIjoiODgifX0sIkhvcml6b250YWxDb25uZWN0b3JTdHlsZSI6eyIkaWQiOiIzMTEiLCJMaW5lQ29sb3IiOnsiJHJlZiI6Ijk2In0sIkxpbmVXZWlnaHQiOjEuMCwiTGluZVR5cGUiOjAsIlBhcmVudFN0eWxlIjp7IiRyZWYiOiI5NSJ9fSwiVmVydGljYWxDb25uZWN0b3JTdHlsZSI6eyIkaWQiOiIzMTI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MxMyIsIk1hcmdpbiI6eyIkcmVmIjoiMTAyIn0sIlBhZGRpbmciOnsiJGlkIjoiMzE0IiwiVG9wIjowLCJMZWZ0IjoxLCJSaWdodCI6MCwiQm90dG9tIjoxfSwiQmFja2dyb3VuZCI6eyIkaWQiOiIzMTUiLCJDb2xvciI6eyIkaWQiOiIzMTYiLCJBIjoyNTUsIlIiOjExMiwiRyI6MTczLCJCIjo3MX19LCJJc1Zpc2libGUiOnRydWUsIldpZHRoIjowLjAsIkhlaWdodCI6MTYuMCwiQm9yZGVyU3R5bGUiOnsiJGlkIjoiMzE3IiwiTGluZUNvbG9yIjp7IiRpZCI6IjMxOCIsIiR0eXBlIjoiTkxSRS5Db21tb24uRG9tLlNvbGlkQ29sb3JCcnVzaCwgTkxSRS5Db21tb24iLCJDb2xvciI6eyIkaWQiOiIzMTkiLCJBIjoyNTUsIlIiOjI1NSwiRyI6MCwiQiI6MH19LCJMaW5lV2VpZ2h0IjowLjAsIkxpbmVUeXBlIjowLCJQYXJlbnRTdHlsZSI6bnVsbH0sIlBhcmVudFN0eWxlIjp7IiRyZWYiOiIxMDEifX0sIlRpdGxlU3R5bGUiOnsiJGlkIjoiMzIwIiwiRm9udFNldHRpbmdzIjp7IiRpZCI6IjMyMSIsIkZvbnRTaXplIjoxMCwiRm9udE5hbWUiOiJDZW50dXJ5IEdvdGhpYyIsIklzQm9sZCI6ZmFsc2UsIklzSXRhbGljIjpmYWxzZSwiSXNVbmRlcmxpbmVkIjpmYWxzZSwiUGFyZW50U3R5bGUiOnsiJHJlZiI6IjEwOCJ9fSwiQXV0b1NpemUiOjAsIkZvcmVncm91bmQiOnsiJHJlZiI6IjEwOSJ9LCJNYXhXaWR0aCI6NTYuNjI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jIiLCJMaW5lQ29sb3IiOm51bGwsIkxpbmVXZWlnaHQiOjAuMCwiTGluZVR5cGUiOjAsIlBhcmVudFN0eWxlIjpudWxsfSwiUGFyZW50U3R5bGUiOnsiJHJlZiI6IjEwNyJ9fSwiRGF0ZVN0eWxlIjp7IiRpZCI6IjMyMyIsIkZvbnRTZXR0aW5ncyI6eyIkaWQiOiIzMjQiLCJGb250U2l6ZSI6OSwiRm9udE5hbWUiOiJDZW50dXJ5IEdvdGhpYyIsIklzQm9sZCI6ZmFsc2UsIklzSXRhbGljIjpmYWxzZSwiSXNVbmRlcmxpbmVkIjpmYWxzZSwiUGFyZW50U3R5bGUiOnsiJHJlZiI6IjExNSJ9fSwiQXV0b1NpemUiOjAsIkZvcmVncm91bmQiOnsiJGlkIjoiMzI1IiwiQ29sb3IiOnsiJGlkIjoiMzI2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ciLCJMaW5lQ29sb3IiOm51bGwsIkxpbmVXZWlnaHQiOjAuMCwiTGluZVR5cGUiOjAsIlBhcmVudFN0eWxlIjpudWxsfSwiUGFyZW50U3R5bGUiOnsiJHJlZiI6IjExNCJ9fSwiRGF0ZUZvcm1hdCI6eyIkaWQiOiIzMjgiLCJGb3JtYXRTdHJpbmciOiJNL2QiLCJTZXBhcmF0b3IiOiIvIiwiVXNlSW50ZXJuYXRpb25hbERhdGVGb3JtYXQiOmZhbHNlfSwiSXNWaXNpYmxlIjp0cnVlLCJQYXJlbnRTdHlsZSI6eyIkcmVmIjoiODAifX0sIkluZGV4Ijo0LCJJZCI6IjljZGU2ZDVkLTMwN2ItNGRmNy1iMTQ2LTQyNDhjYWI3ZmVmNiIsIkltcG9ydElkIjpudWxsLCJUaXRsZSI6IlRhc2sgNCBIZXJlIiwiTm90ZSI6bnVsbCwiSHlwZXJsaW5rIjpudWxsLCJJc0NoYW5nZWQiOmZhbHNlLCJJc05ldyI6dHJ1ZX0seyIkaWQiOiIzMjkiLCJHcm91cE5hbWUiOm51bGwsIlN0YXJ0RGF0ZSI6IjIwMTctMDgtMjlUMDA6MDA6MDBaIiwiRW5kRGF0ZSI6IjIwMTctMTAtMTVUMjM6NTk6NTkuOTk5WiIsIlBlcmNlbnRhZ2VDb21wbGV0ZSI6bnVsbCwiU3R5bGUiOnsiJGlkIjoiMzMwIiwiU2hhcGUiOjEsIlNoYXBlVGhpY2tuZXNzIjoxLCJEdXJhdGlvbkZvcm1hdCI6MCwiSW5jbHVkZU5vbldvcmtpbmdEYXlzSW5EdXJhdGlvbiI6dHJ1ZSwiUGVyY2VudGFnZUNvbXBsZXRlU3R5bGUiOnsiJGlkIjoiMzMxIiwiRm9udFNldHRpbmdzIjp7IiRpZCI6IjMz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zMyIsIkxpbmVDb2xvciI6bnVsbCwiTGluZVdlaWdodCI6MC4wLCJMaW5lVHlwZSI6MCwiUGFyZW50U3R5bGUiOm51bGx9LCJQYXJlbnRTdHlsZSI6eyIkcmVmIjoiODEifX0sIkR1cmF0aW9uU3R5bGUiOnsiJGlkIjoiMzM0IiwiRm9udFNldHRpbmdzIjp7IiRpZCI6IjMzNSIsIkZvbnRTaXplIjo5LCJGb250TmFtZSI6IkNhbGlicmkiLCJJc0JvbGQiOmZhbHNlLCJJc0l0YWxpYyI6ZmFsc2UsIklzVW5kZXJsaW5lZCI6ZmFsc2UsIlBhcmVudFN0eWxlIjp7IiRyZWYiOiI4OSJ9fSwiQXV0b1NpemUiOjAsIkZvcmVncm91bmQiOnsiJGlkIjoiMzM2IiwiQ29sb3IiOnsiJGlkIjoiMzM3IiwiQSI6MjU1LCJSIjoyMzEsIkciOjIzMCwiQiI6MjM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4IiwiTGluZUNvbG9yIjpudWxsLCJMaW5lV2VpZ2h0IjowLjAsIkxpbmVUeXBlIjowLCJQYXJlbnRTdHlsZSI6bnVsbH0sIlBhcmVudFN0eWxlIjp7IiRyZWYiOiI4OCJ9fSwiSG9yaXpvbnRhbENvbm5lY3RvclN0eWxlIjp7IiRpZCI6IjMzOSIsIkxpbmVDb2xvciI6eyIkcmVmIjoiOTYifSwiTGluZVdlaWdodCI6MS4wLCJMaW5lVHlwZSI6MCwiUGFyZW50U3R5bGUiOnsiJHJlZiI6Ijk1In19LCJWZXJ0aWNhbENvbm5lY3RvclN0eWxlIjp7IiRpZCI6IjM0MC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MzQxIiwiTWFyZ2luIjp7IiRyZWYiOiIxMDIifSwiUGFkZGluZyI6eyIkaWQiOiIzNDIiLCJUb3AiOjAsIkxlZnQiOjEsIlJpZ2h0IjowLCJCb3R0b20iOjF9LCJCYWNrZ3JvdW5kIjp7IiRpZCI6IjM0MyIsIkNvbG9yIjp7IiRpZCI6IjM0NCIsIkEiOjI1NSwiUiI6NjgsIkciOjg0LCJCIjoxMDZ9fSwiSXNWaXNpYmxlIjp0cnVlLCJXaWR0aCI6MC4wLCJIZWlnaHQiOjE2LjAsIkJvcmRlclN0eWxlIjp7IiRpZCI6IjM0NSIsIkxpbmVDb2xvciI6eyIkaWQiOiIzNDYiLCIkdHlwZSI6Ik5MUkUuQ29tbW9uLkRvbS5Tb2xpZENvbG9yQnJ1c2gsIE5MUkUuQ29tbW9uIiwiQ29sb3IiOnsiJGlkIjoiMzQ3IiwiQSI6MjU1LCJSIjoyNTUsIkciOjAsIkIiOjB9fSwiTGluZVdlaWdodCI6MC4wLCJMaW5lVHlwZSI6MCwiUGFyZW50U3R5bGUiOm51bGx9LCJQYXJlbnRTdHlsZSI6eyIkcmVmIjoiMTAxIn19LCJUaXRsZVN0eWxlIjp7IiRpZCI6IjM0OCIsIkZvbnRTZXR0aW5ncyI6eyIkaWQiOiIzNDkiLCJGb250U2l6ZSI6MTAsIkZvbnROYW1lIjoiQ2VudHVyeSBHb3RoaWMiLCJJc0JvbGQiOmZhbHNlLCJJc0l0YWxpYyI6ZmFsc2UsIklzVW5kZXJsaW5lZCI6ZmFsc2UsIlBhcmVudFN0eWxlIjp7IiRyZWYiOiIxMDgifX0sIkF1dG9TaXplIjowLCJGb3JlZ3JvdW5kIjp7IiRyZWYiOiIxMDkifSwiTWF4V2lkdGgiOjU2LjYy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UwIiwiTGluZUNvbG9yIjpudWxsLCJMaW5lV2VpZ2h0IjowLjAsIkxpbmVUeXBlIjowLCJQYXJlbnRTdHlsZSI6bnVsbH0sIlBhcmVudFN0eWxlIjp7IiRyZWYiOiIxMDcifX0sIkRhdGVTdHlsZSI6eyIkaWQiOiIzNTEiLCJGb250U2V0dGluZ3MiOnsiJGlkIjoiMzUyIiwiRm9udFNpemUiOjksIkZvbnROYW1lIjoiQ2VudHVyeSBHb3RoaWMiLCJJc0JvbGQiOmZhbHNlLCJJc0l0YWxpYyI6ZmFsc2UsIklzVW5kZXJsaW5lZCI6ZmFsc2UsIlBhcmVudFN0eWxlIjp7IiRyZWYiOiIxMTUifX0sIkF1dG9TaXplIjowLCJGb3JlZ3JvdW5kIjp7IiRpZCI6IjM1MyIsIkNvbG9yIjp7IiRpZCI6IjM1NCIsIkEiOjI1NSwiUiI6OTEsIkciOjE1NSwiQiI6MjEz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U1IiwiTGluZUNvbG9yIjpudWxsLCJMaW5lV2VpZ2h0IjowLjAsIkxpbmVUeXBlIjowLCJQYXJlbnRTdHlsZSI6bnVsbH0sIlBhcmVudFN0eWxlIjp7IiRyZWYiOiIxMTQifX0sIkRhdGVGb3JtYXQiOnsiJGlkIjoiMzU2IiwiRm9ybWF0U3RyaW5nIjoiTS9kIiwiU2VwYXJhdG9yIjoiLyIsIlVzZUludGVybmF0aW9uYWxEYXRlRm9ybWF0IjpmYWxzZX0sIklzVmlzaWJsZSI6dHJ1ZSwiUGFyZW50U3R5bGUiOnsiJHJlZiI6IjgwIn19LCJJbmRleCI6NSwiSWQiOiI2YTZlNzE0OS02NjFjLTRkOTgtYWUyMi1iOWE4NGEyMGMwY2QiLCJJbXBvcnRJZCI6bnVsbCwiVGl0bGUiOiJUYXNrIDUgSGVyZSIsIk5vdGUiOm51bGwsIkh5cGVybGluayI6bnVsbCwiSXNDaGFuZ2VkIjpmYWxzZSwiSXNOZXciOnRydWV9LHsiJGlkIjoiMzU3IiwiR3JvdXBOYW1lIjpudWxsLCJTdGFydERhdGUiOiIyMDE3LTEwLTE1VDAwOjAwOjAwWiIsIkVuZERhdGUiOiIyMDE3LTExLTA1VDIzOjU5OjU5Ljk5OVoiLCJQZXJjZW50YWdlQ29tcGxldGUiOm51bGwsIlN0eWxlIjp7IiRpZCI6IjM1OCIsIlNoYXBlIjoxLCJTaGFwZVRoaWNrbmVzcyI6MSwiRHVyYXRpb25Gb3JtYXQiOjAsIkluY2x1ZGVOb25Xb3JraW5nRGF5c0luRHVyYXRpb24iOnRydWUsIlBlcmNlbnRhZ2VDb21wbGV0ZVN0eWxlIjp7IiRpZCI6IjM1OSIsIkZvbnRTZXR0aW5ncyI6eyIkaWQiOiIzNj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EiLCJMaW5lQ29sb3IiOm51bGwsIkxpbmVXZWlnaHQiOjAuMCwiTGluZVR5cGUiOjAsIlBhcmVudFN0eWxlIjpudWxsfSwiUGFyZW50U3R5bGUiOnsiJHJlZiI6IjgxIn19LCJEdXJhdGlvblN0eWxlIjp7IiRpZCI6IjM2MiIsIkZvbnRTZXR0aW5ncyI6eyIkaWQiOiIzNjMiLCJGb250U2l6ZSI6OSwiRm9udE5hbWUiOiJDYWxpYnJpIiwiSXNCb2xkIjpmYWxzZSwiSXNJdGFsaWMiOmZhbHNlLCJJc1VuZGVybGluZWQiOmZhbHNlLCJQYXJlbnRTdHlsZSI6eyIkcmVmIjoiODkifX0sIkF1dG9TaXplIjowLCJGb3JlZ3JvdW5kIjp7IiRpZCI6IjM2NCIsIkNvbG9yIjp7IiRpZCI6IjM2NSIsIkEiOjI1NSwiUiI6MjMxLCJHIjoyMzAsIkIiOjIz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NiIsIkxpbmVDb2xvciI6bnVsbCwiTGluZVdlaWdodCI6MC4wLCJMaW5lVHlwZSI6MCwiUGFyZW50U3R5bGUiOm51bGx9LCJQYXJlbnRTdHlsZSI6eyIkcmVmIjoiODgifX0sIkhvcml6b250YWxDb25uZWN0b3JTdHlsZSI6eyIkaWQiOiIzNjciLCJMaW5lQ29sb3IiOnsiJHJlZiI6Ijk2In0sIkxpbmVXZWlnaHQiOjEuMCwiTGluZVR5cGUiOjAsIlBhcmVudFN0eWxlIjp7IiRyZWYiOiI5NSJ9fSwiVmVydGljYWxDb25uZWN0b3JTdHlsZSI6eyIkaWQiOiIzNjg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M2OSIsIk1hcmdpbiI6eyIkcmVmIjoiMTAyIn0sIlBhZGRpbmciOnsiJGlkIjoiMzcwIiwiVG9wIjowLCJMZWZ0IjoxLCJSaWdodCI6MCwiQm90dG9tIjoxfSwiQmFja2dyb3VuZCI6eyIkaWQiOiIzNzEiLCJDb2xvciI6eyIkaWQiOiIzNzIiLCJBIjoyNTUsIlIiOjExMiwiRyI6MTczLCJCIjo3MX19LCJJc1Zpc2libGUiOnRydWUsIldpZHRoIjowLjAsIkhlaWdodCI6MTY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7IiRyZWYiOiIxMDEifX0sIlRpdGxlU3R5bGUiOnsiJGlkIjoiMzc2IiwiRm9udFNldHRpbmdzIjp7IiRpZCI6IjM3NyIsIkZvbnRTaXplIjoxMCwiRm9udE5hbWUiOiJDZW50dXJ5IEdvdGhpYyIsIklzQm9sZCI6ZmFsc2UsIklzSXRhbGljIjpmYWxzZSwiSXNVbmRlcmxpbmVkIjpmYWxzZSwiUGFyZW50U3R5bGUiOnsiJHJlZiI6IjEwOCJ9fSwiQXV0b1NpemUiOjAsIkZvcmVncm91bmQiOnsiJHJlZiI6IjEwOSJ9LCJNYXhXaWR0aCI6NTcuNjI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giLCJMaW5lQ29sb3IiOm51bGwsIkxpbmVXZWlnaHQiOjAuMCwiTGluZVR5cGUiOjAsIlBhcmVudFN0eWxlIjpudWxsfSwiUGFyZW50U3R5bGUiOnsiJHJlZiI6IjEwNyJ9fSwiRGF0ZVN0eWxlIjp7IiRpZCI6IjM3OSIsIkZvbnRTZXR0aW5ncyI6eyIkaWQiOiIzODAiLCJGb250U2l6ZSI6OSwiRm9udE5hbWUiOiJDZW50dXJ5IEdvdGhpYyIsIklzQm9sZCI6ZmFsc2UsIklzSXRhbGljIjpmYWxzZSwiSXNVbmRlcmxpbmVkIjpmYWxzZSwiUGFyZW50U3R5bGUiOnsiJHJlZiI6IjExNSJ9fSwiQXV0b1NpemUiOjAsIkZvcmVncm91bmQiOnsiJGlkIjoiMzgxIiwiQ29sb3IiOnsiJGlkIjoiMzgy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MiLCJMaW5lQ29sb3IiOm51bGwsIkxpbmVXZWlnaHQiOjAuMCwiTGluZVR5cGUiOjAsIlBhcmVudFN0eWxlIjpudWxsfSwiUGFyZW50U3R5bGUiOnsiJHJlZiI6IjExNCJ9fSwiRGF0ZUZvcm1hdCI6eyIkaWQiOiIzODQiLCJGb3JtYXRTdHJpbmciOiJNL2QiLCJTZXBhcmF0b3IiOiIvIiwiVXNlSW50ZXJuYXRpb25hbERhdGVGb3JtYXQiOmZhbHNlfSwiSXNWaXNpYmxlIjp0cnVlLCJQYXJlbnRTdHlsZSI6eyIkcmVmIjoiODAifX0sIkluZGV4Ijo2LCJJZCI6ImRiYzUwMzE4LTc0M2YtNGQ2Yi1hOTk1LWZiM2U3YjQxODdkNyIsIkltcG9ydElkIjpudWxsLCJUaXRsZSI6IlRhc2sgOCBIZXJlIiwiTm90ZSI6bnVsbCwiSHlwZXJsaW5rIjpudWxsLCJJc0NoYW5nZWQiOmZhbHNlLCJJc05ldyI6dHJ1ZX0seyIkaWQiOiIzODUiLCJHcm91cE5hbWUiOm51bGwsIlN0YXJ0RGF0ZSI6IjIwMTctMTAtMjlUMDA6MDA6MDBaIiwiRW5kRGF0ZSI6IjIwMTctMTItMDdUMjM6NTk6NTkuOTk5WiIsIlBlcmNlbnRhZ2VDb21wbGV0ZSI6bnVsbCwiU3R5bGUiOnsiJGlkIjoiMzg2IiwiU2hhcGUiOjEsIlNoYXBlVGhpY2tuZXNzIjoxLCJEdXJhdGlvbkZvcm1hdCI6MCwiSW5jbHVkZU5vbldvcmtpbmdEYXlzSW5EdXJhdGlvbiI6dHJ1ZSwiUGVyY2VudGFnZUNvbXBsZXRlU3R5bGUiOnsiJGlkIjoiMzg3IiwiRm9udFNldHRpbmdzIjp7IiRpZCI6IjM4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4OSIsIkxpbmVDb2xvciI6bnVsbCwiTGluZVdlaWdodCI6MC4wLCJMaW5lVHlwZSI6MCwiUGFyZW50U3R5bGUiOm51bGx9LCJQYXJlbnRTdHlsZSI6eyIkcmVmIjoiODEifX0sIkR1cmF0aW9uU3R5bGUiOnsiJGlkIjoiMzkwIiwiRm9udFNldHRpbmdzIjp7IiRpZCI6IjM5MSIsIkZvbnRTaXplIjo5LCJGb250TmFtZSI6IkNhbGlicmkiLCJJc0JvbGQiOmZhbHNlLCJJc0l0YWxpYyI6ZmFsc2UsIklzVW5kZXJsaW5lZCI6ZmFsc2UsIlBhcmVudFN0eWxlIjp7IiRyZWYiOiI4OSJ9fSwiQXV0b1NpemUiOjAsIkZvcmVncm91bmQiOnsiJGlkIjoiMzkyIiwiQ29sb3IiOnsiJGlkIjoiMzkz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k0IiwiTGluZUNvbG9yIjpudWxsLCJMaW5lV2VpZ2h0IjowLjAsIkxpbmVUeXBlIjowLCJQYXJlbnRTdHlsZSI6bnVsbH0sIlBhcmVudFN0eWxlIjp7IiRyZWYiOiI4OCJ9fSwiSG9yaXpvbnRhbENvbm5lY3RvclN0eWxlIjp7IiRpZCI6IjM5NSIsIkxpbmVDb2xvciI6eyIkcmVmIjoiOTYifSwiTGluZVdlaWdodCI6MS4wLCJMaW5lVHlwZSI6MCwiUGFyZW50U3R5bGUiOnsiJHJlZiI6Ijk1In19LCJWZXJ0aWNhbENvbm5lY3RvclN0eWxlIjp7IiRpZCI6IjM5Ni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Mzk3IiwiTWFyZ2luIjp7IiRyZWYiOiIxMDIifSwiUGFkZGluZyI6eyIkaWQiOiIzOTgiLCJUb3AiOjAsIkxlZnQiOjEsIlJpZ2h0IjowLCJCb3R0b20iOjF9LCJCYWNrZ3JvdW5kIjp7IiRpZCI6IjM5OSIsIkNvbG9yIjp7IiRpZCI6IjQwMCIsIkEiOjI1NSwiUiI6NjgsIkciOjg0LCJCIjoxMDZ9fSwiSXNWaXNpYmxlIjp0cnVlLCJXaWR0aCI6MC4wLCJIZWlnaHQiOjE2LjAsIkJvcmRlclN0eWxlIjp7IiRpZCI6IjQwMSIsIkxpbmVDb2xvciI6eyIkaWQiOiI0MDIiLCIkdHlwZSI6Ik5MUkUuQ29tbW9uLkRvbS5Tb2xpZENvbG9yQnJ1c2gsIE5MUkUuQ29tbW9uIiwiQ29sb3IiOnsiJGlkIjoiNDAzIiwiQSI6MjU1LCJSIjoyNTUsIkciOjAsIkIiOjB9fSwiTGluZVdlaWdodCI6MC4wLCJMaW5lVHlwZSI6MCwiUGFyZW50U3R5bGUiOm51bGx9LCJQYXJlbnRTdHlsZSI6eyIkcmVmIjoiMTAxIn19LCJUaXRsZVN0eWxlIjp7IiRpZCI6IjQwNCIsIkZvbnRTZXR0aW5ncyI6eyIkaWQiOiI0MDUiLCJGb250U2l6ZSI6MTAsIkZvbnROYW1lIjoiQ2VudHVyeSBHb3RoaWMiLCJJc0JvbGQiOmZhbHNlLCJJc0l0YWxpYyI6ZmFsc2UsIklzVW5kZXJsaW5lZCI6ZmFsc2UsIlBhcmVudFN0eWxlIjp7IiRyZWYiOiIxMDgifX0sIkF1dG9TaXplIjowLCJGb3JlZ3JvdW5kIjp7IiRyZWYiOiIxMDkifSwiTWF4V2lkdGgiOjU2LjYy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A2IiwiTGluZUNvbG9yIjpudWxsLCJMaW5lV2VpZ2h0IjowLjAsIkxpbmVUeXBlIjowLCJQYXJlbnRTdHlsZSI6bnVsbH0sIlBhcmVudFN0eWxlIjp7IiRyZWYiOiIxMDcifX0sIkRhdGVTdHlsZSI6eyIkaWQiOiI0MDciLCJGb250U2V0dGluZ3MiOnsiJGlkIjoiNDA4IiwiRm9udFNpemUiOjksIkZvbnROYW1lIjoiQ2VudHVyeSBHb3RoaWMiLCJJc0JvbGQiOmZhbHNlLCJJc0l0YWxpYyI6ZmFsc2UsIklzVW5kZXJsaW5lZCI6ZmFsc2UsIlBhcmVudFN0eWxlIjp7IiRyZWYiOiIxMTUifX0sIkF1dG9TaXplIjowLCJGb3JlZ3JvdW5kIjp7IiRpZCI6IjQwOSIsIkNvbG9yIjp7IiRpZCI6IjQxMCIsIkEiOjI1NSwiUiI6OTEsIkciOjE1NSwiQiI6MjEz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ExIiwiTGluZUNvbG9yIjpudWxsLCJMaW5lV2VpZ2h0IjowLjAsIkxpbmVUeXBlIjowLCJQYXJlbnRTdHlsZSI6bnVsbH0sIlBhcmVudFN0eWxlIjp7IiRyZWYiOiIxMTQifX0sIkRhdGVGb3JtYXQiOnsiJGlkIjoiNDEyIiwiRm9ybWF0U3RyaW5nIjoiTS9kIiwiU2VwYXJhdG9yIjoiLyIsIlVzZUludGVybmF0aW9uYWxEYXRlRm9ybWF0IjpmYWxzZX0sIklzVmlzaWJsZSI6dHJ1ZSwiUGFyZW50U3R5bGUiOnsiJHJlZiI6IjgwIn19LCJJbmRleCI6NywiSWQiOiJkNDVlOGY2NS0xZWIzLTQyNDEtYjc2MS0zZDU1ZjE4OGY3MmUiLCJJbXBvcnRJZCI6bnVsbCwiVGl0bGUiOiJUYXNrIDkgSGVyZSIsIk5vdGUiOm51bGwsIkh5cGVybGluayI6bnVsbCwiSXNDaGFuZ2VkIjpmYWxzZSwiSXNOZXciOnRydWV9LHsiJGlkIjoiNDEzIiwiR3JvdXBOYW1lIjpudWxsLCJTdGFydERhdGUiOiIyMDE3LTExLTEwVDAwOjAwOjAwWiIsIkVuZERhdGUiOiIyMDE3LTEyLTExVDIzOjU5OjU5Ljk5OVoiLCJQZXJjZW50YWdlQ29tcGxldGUiOm51bGwsIlN0eWxlIjp7IiRpZCI6IjQxNCIsIlNoYXBlIjoxLCJTaGFwZVRoaWNrbmVzcyI6MSwiRHVyYXRpb25Gb3JtYXQiOjAsIkluY2x1ZGVOb25Xb3JraW5nRGF5c0luRHVyYXRpb24iOnRydWUsIlBlcmNlbnRhZ2VDb21wbGV0ZVN0eWxlIjp7IiRpZCI6IjQxNSIsIkZvbnRTZXR0aW5ncyI6eyIkaWQiOiI0MT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TciLCJMaW5lQ29sb3IiOm51bGwsIkxpbmVXZWlnaHQiOjAuMCwiTGluZVR5cGUiOjAsIlBhcmVudFN0eWxlIjpudWxsfSwiUGFyZW50U3R5bGUiOnsiJHJlZiI6IjgxIn19LCJEdXJhdGlvblN0eWxlIjp7IiRpZCI6IjQxOCIsIkZvbnRTZXR0aW5ncyI6eyIkaWQiOiI0MTkiLCJGb250U2l6ZSI6OSwiRm9udE5hbWUiOiJDYWxpYnJpIiwiSXNCb2xkIjpmYWxzZSwiSXNJdGFsaWMiOmZhbHNlLCJJc1VuZGVybGluZWQiOmZhbHNlLCJQYXJlbnRTdHlsZSI6eyIkcmVmIjoiODkifX0sIkF1dG9TaXplIjowLCJGb3JlZ3JvdW5kIjp7IiRpZCI6IjQyMCIsIkNvbG9yIjp7IiRpZCI6IjQyMS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yMiIsIkxpbmVDb2xvciI6bnVsbCwiTGluZVdlaWdodCI6MC4wLCJMaW5lVHlwZSI6MCwiUGFyZW50U3R5bGUiOm51bGx9LCJQYXJlbnRTdHlsZSI6eyIkcmVmIjoiODgifX0sIkhvcml6b250YWxDb25uZWN0b3JTdHlsZSI6eyIkaWQiOiI0MjMiLCJMaW5lQ29sb3IiOnsiJHJlZiI6Ijk2In0sIkxpbmVXZWlnaHQiOjEuMCwiTGluZVR5cGUiOjAsIlBhcmVudFN0eWxlIjp7IiRyZWYiOiI5NSJ9fSwiVmVydGljYWxDb25uZWN0b3JTdHlsZSI6eyIkaWQiOiI0MjQ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QyNSIsIk1hcmdpbiI6eyIkcmVmIjoiMTAyIn0sIlBhZGRpbmciOnsiJGlkIjoiNDI2IiwiVG9wIjowLCJMZWZ0IjoxLCJSaWdodCI6MCwiQm90dG9tIjoxfSwiQmFja2dyb3VuZCI6eyIkaWQiOiI0MjciLCJDb2xvciI6eyIkaWQiOiI0MjgiLCJBIjoyNTUsIlIiOjExMiwiRyI6MTczLCJCIjo3MX19LCJJc1Zpc2libGUiOnRydWUsIldpZHRoIjowLjAsIkhlaWdodCI6MTYuMCwiQm9yZGVyU3R5bGUiOnsiJGlkIjoiNDI5IiwiTGluZUNvbG9yIjp7IiRpZCI6IjQzMCIsIiR0eXBlIjoiTkxSRS5Db21tb24uRG9tLlNvbGlkQ29sb3JCcnVzaCwgTkxSRS5Db21tb24iLCJDb2xvciI6eyIkaWQiOiI0MzEiLCJBIjoyNTUsIlIiOjI1NSwiRyI6MCwiQiI6MH19LCJMaW5lV2VpZ2h0IjowLjAsIkxpbmVUeXBlIjowLCJQYXJlbnRTdHlsZSI6bnVsbH0sIlBhcmVudFN0eWxlIjp7IiRyZWYiOiIxMDEifX0sIlRpdGxlU3R5bGUiOnsiJGlkIjoiNDMyIiwiRm9udFNldHRpbmdzIjp7IiRpZCI6IjQzMyIsIkZvbnRTaXplIjoxMCwiRm9udE5hbWUiOiJDZW50dXJ5IEdvdGhpYyIsIklzQm9sZCI6ZmFsc2UsIklzSXRhbGljIjpmYWxzZSwiSXNVbmRlcmxpbmVkIjpmYWxzZSwiUGFyZW50U3R5bGUiOnsiJHJlZiI6IjEwOCJ9fSwiQXV0b1NpemUiOjAsIkZvcmVncm91bmQiOnsiJHJlZiI6IjEwOSJ9LCJNYXhXaWR0aCI6NjIuMTI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zQiLCJMaW5lQ29sb3IiOm51bGwsIkxpbmVXZWlnaHQiOjAuMCwiTGluZVR5cGUiOjAsIlBhcmVudFN0eWxlIjpudWxsfSwiUGFyZW50U3R5bGUiOnsiJHJlZiI6IjEwNyJ9fSwiRGF0ZVN0eWxlIjp7IiRpZCI6IjQzNSIsIkZvbnRTZXR0aW5ncyI6eyIkaWQiOiI0MzYiLCJGb250U2l6ZSI6OSwiRm9udE5hbWUiOiJDZW50dXJ5IEdvdGhpYyIsIklzQm9sZCI6ZmFsc2UsIklzSXRhbGljIjpmYWxzZSwiSXNVbmRlcmxpbmVkIjpmYWxzZSwiUGFyZW50U3R5bGUiOnsiJHJlZiI6IjExNSJ9fSwiQXV0b1NpemUiOjAsIkZvcmVncm91bmQiOnsiJGlkIjoiNDM3IiwiQ29sb3IiOnsiJGlkIjoiNDM4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zkiLCJMaW5lQ29sb3IiOm51bGwsIkxpbmVXZWlnaHQiOjAuMCwiTGluZVR5cGUiOjAsIlBhcmVudFN0eWxlIjpudWxsfSwiUGFyZW50U3R5bGUiOnsiJHJlZiI6IjExNCJ9fSwiRGF0ZUZvcm1hdCI6eyIkaWQiOiI0NDAiLCJGb3JtYXRTdHJpbmciOiJNL2QiLCJTZXBhcmF0b3IiOiIvIiwiVXNlSW50ZXJuYXRpb25hbERhdGVGb3JtYXQiOmZhbHNlfSwiSXNWaXNpYmxlIjp0cnVlLCJQYXJlbnRTdHlsZSI6eyIkcmVmIjoiODAifX0sIkluZGV4Ijo4LCJJZCI6IjNhNGEyM2I1LTY4YzUtNGVhNS04YzNkLTAzOWI4Y2ExZGExYiIsIkltcG9ydElkIjpudWxsLCJUaXRsZSI6IlRhc2sgMTAgSGVyZSIsIk5vdGUiOm51bGwsIkh5cGVybGluayI6bnVsbCwiSXNDaGFuZ2VkIjpmYWxzZSwiSXNOZXciOnRydWV9LHsiJGlkIjoiNDQxIiwiR3JvdXBOYW1lIjpudWxsLCJTdGFydERhdGUiOiIyMDE3LTEyLTA1VDAwOjAwOjAwWiIsIkVuZERhdGUiOiIyMDE4LTAxLTIwVDIzOjU5OjU5Ljk5OVoiLCJQZXJjZW50YWdlQ29tcGxldGUiOm51bGwsIlN0eWxlIjp7IiRpZCI6IjQ0MiIsIlNoYXBlIjoxLCJTaGFwZVRoaWNrbmVzcyI6MSwiRHVyYXRpb25Gb3JtYXQiOjAsIkluY2x1ZGVOb25Xb3JraW5nRGF5c0luRHVyYXRpb24iOnRydWUsIlBlcmNlbnRhZ2VDb21wbGV0ZVN0eWxlIjp7IiRpZCI6IjQ0MyIsIkZvbnRTZXR0aW5ncyI6eyIkaWQiOiI0N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DUiLCJMaW5lQ29sb3IiOm51bGwsIkxpbmVXZWlnaHQiOjAuMCwiTGluZVR5cGUiOjAsIlBhcmVudFN0eWxlIjpudWxsfSwiUGFyZW50U3R5bGUiOnsiJHJlZiI6IjgxIn19LCJEdXJhdGlvblN0eWxlIjp7IiRpZCI6IjQ0NiIsIkZvbnRTZXR0aW5ncyI6eyIkaWQiOiI0NDciLCJGb250U2l6ZSI6OSwiRm9udE5hbWUiOiJDYWxpYnJpIiwiSXNCb2xkIjpmYWxzZSwiSXNJdGFsaWMiOmZhbHNlLCJJc1VuZGVybGluZWQiOmZhbHNlLCJQYXJlbnRTdHlsZSI6eyIkcmVmIjoiODkifX0sIkF1dG9TaXplIjowLCJGb3JlZ3JvdW5kIjp7IiRpZCI6IjQ0OCIsIkNvbG9yIjp7IiRpZCI6IjQ0OS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1MCIsIkxpbmVDb2xvciI6bnVsbCwiTGluZVdlaWdodCI6MC4wLCJMaW5lVHlwZSI6MCwiUGFyZW50U3R5bGUiOm51bGx9LCJQYXJlbnRTdHlsZSI6eyIkcmVmIjoiODgifX0sIkhvcml6b250YWxDb25uZWN0b3JTdHlsZSI6eyIkaWQiOiI0NTEiLCJMaW5lQ29sb3IiOnsiJHJlZiI6Ijk2In0sIkxpbmVXZWlnaHQiOjEuMCwiTGluZVR5cGUiOjAsIlBhcmVudFN0eWxlIjp7IiRyZWYiOiI5NSJ9fSwiVmVydGljYWxDb25uZWN0b3JTdHlsZSI6eyIkaWQiOiI0NTI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Q1MyIsIk1hcmdpbiI6eyIkcmVmIjoiMTAyIn0sIlBhZGRpbmciOnsiJGlkIjoiNDU0IiwiVG9wIjowLCJMZWZ0IjoxLCJSaWdodCI6MCwiQm90dG9tIjoxfSwiQmFja2dyb3VuZCI6eyIkaWQiOiI0NTUiLCJDb2xvciI6eyIkaWQiOiI0NTYiLCJBIjoyNTUsIlIiOjY4LCJHIjo4NCwiQiI6MTA2fX0sIklzVmlzaWJsZSI6dHJ1ZSwiV2lkdGgiOjAuMCwiSGVpZ2h0IjoxNi4wLCJCb3JkZXJTdHlsZSI6eyIkaWQiOiI0NTciLCJMaW5lQ29sb3IiOnsiJGlkIjoiNDU4IiwiJHR5cGUiOiJOTFJFLkNvbW1vbi5Eb20uU29saWRDb2xvckJydXNoLCBOTFJFLkNvbW1vbiIsIkNvbG9yIjp7IiRpZCI6IjQ1OSIsIkEiOjI1NSwiUiI6MjU1LCJHIjowLCJCIjowfX0sIkxpbmVXZWlnaHQiOjAuMCwiTGluZVR5cGUiOjAsIlBhcmVudFN0eWxlIjpudWxsfSwiUGFyZW50U3R5bGUiOnsiJHJlZiI6IjEwMSJ9fSwiVGl0bGVTdHlsZSI6eyIkaWQiOiI0NjAiLCJGb250U2V0dGluZ3MiOnsiJGlkIjoiNDYxIiwiRm9udFNpemUiOjEwLCJGb250TmFtZSI6IkNlbnR1cnkgR290aGljIiwiSXNCb2xkIjpmYWxzZSwiSXNJdGFsaWMiOmZhbHNlLCJJc1VuZGVybGluZWQiOmZhbHNlLCJQYXJlbnRTdHlsZSI6eyIkcmVmIjoiMTA4In19LCJBdXRvU2l6ZSI6MCwiRm9yZWdyb3VuZCI6eyIkcmVmIjoiMTA5In0sIk1heFdpZHRoIjo2Mi4x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2MiIsIkxpbmVDb2xvciI6bnVsbCwiTGluZVdlaWdodCI6MC4wLCJMaW5lVHlwZSI6MCwiUGFyZW50U3R5bGUiOm51bGx9LCJQYXJlbnRTdHlsZSI6eyIkcmVmIjoiMTA3In19LCJEYXRlU3R5bGUiOnsiJGlkIjoiNDYzIiwiRm9udFNldHRpbmdzIjp7IiRpZCI6IjQ2NCIsIkZvbnRTaXplIjo5LCJGb250TmFtZSI6IkNlbnR1cnkgR290aGljIiwiSXNCb2xkIjpmYWxzZSwiSXNJdGFsaWMiOmZhbHNlLCJJc1VuZGVybGluZWQiOmZhbHNlLCJQYXJlbnRTdHlsZSI6eyIkcmVmIjoiMTE1In19LCJBdXRvU2l6ZSI6MCwiRm9yZWdyb3VuZCI6eyIkaWQiOiI0NjUiLCJDb2xvciI6eyIkaWQiOiI0NjYiLCJBIjoyNTUsIlIiOjkxLCJHIjoxNTUsIkIiOjIxM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2NyIsIkxpbmVDb2xvciI6bnVsbCwiTGluZVdlaWdodCI6MC4wLCJMaW5lVHlwZSI6MCwiUGFyZW50U3R5bGUiOm51bGx9LCJQYXJlbnRTdHlsZSI6eyIkcmVmIjoiMTE0In19LCJEYXRlRm9ybWF0Ijp7IiRpZCI6IjQ2OCIsIkZvcm1hdFN0cmluZyI6Ik0vZCIsIlNlcGFyYXRvciI6Ii8iLCJVc2VJbnRlcm5hdGlvbmFsRGF0ZUZvcm1hdCI6ZmFsc2V9LCJJc1Zpc2libGUiOnRydWUsIlBhcmVudFN0eWxlIjp7IiRyZWYiOiI4MCJ9fSwiSW5kZXgiOjksIklkIjoiNTBkZjRhZGQtYTI5YS00OTRjLWJlMGUtOWU4NDY4NjU5ODZiIiwiSW1wb3J0SWQiOm51bGwsIlRpdGxlIjoiVGFzayAxMSBIZXJlIiwiTm90ZSI6bnVsbCwiSHlwZXJsaW5rIjpudWxsLCJJc0NoYW5nZWQiOmZhbHNlLCJJc05ldyI6dHJ1ZX0seyIkaWQiOiI0NjkiLCJHcm91cE5hbWUiOm51bGwsIlN0YXJ0RGF0ZSI6IjIwMTgtMDEtMDJUMDA6MDA6MDBaIiwiRW5kRGF0ZSI6IjIwMTgtMDItMTVUMjM6NTk6NTkuOTk5WiIsIlBlcmNlbnRhZ2VDb21wbGV0ZSI6bnVsbCwiU3R5bGUiOnsiJGlkIjoiNDcwIiwiU2hhcGUiOjEsIlNoYXBlVGhpY2tuZXNzIjoxLCJEdXJhdGlvbkZvcm1hdCI6MCwiSW5jbHVkZU5vbldvcmtpbmdEYXlzSW5EdXJhdGlvbiI6dHJ1ZSwiUGVyY2VudGFnZUNvbXBsZXRlU3R5bGUiOnsiJGlkIjoiNDcxIiwiRm9udFNldHRpbmdzIjp7IiRpZCI6IjQ3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3MyIsIkxpbmVDb2xvciI6bnVsbCwiTGluZVdlaWdodCI6MC4wLCJMaW5lVHlwZSI6MCwiUGFyZW50U3R5bGUiOm51bGx9LCJQYXJlbnRTdHlsZSI6eyIkcmVmIjoiODEifX0sIkR1cmF0aW9uU3R5bGUiOnsiJGlkIjoiNDc0IiwiRm9udFNldHRpbmdzIjp7IiRpZCI6IjQ3NSIsIkZvbnRTaXplIjo5LCJGb250TmFtZSI6IkNhbGlicmkiLCJJc0JvbGQiOmZhbHNlLCJJc0l0YWxpYyI6ZmFsc2UsIklzVW5kZXJsaW5lZCI6ZmFsc2UsIlBhcmVudFN0eWxlIjp7IiRyZWYiOiI4OSJ9fSwiQXV0b1NpemUiOjAsIkZvcmVncm91bmQiOnsiJGlkIjoiNDc2IiwiQ29sb3IiOnsiJGlkIjoiNDc3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c4IiwiTGluZUNvbG9yIjpudWxsLCJMaW5lV2VpZ2h0IjowLjAsIkxpbmVUeXBlIjowLCJQYXJlbnRTdHlsZSI6bnVsbH0sIlBhcmVudFN0eWxlIjp7IiRyZWYiOiI4OCJ9fSwiSG9yaXpvbnRhbENvbm5lY3RvclN0eWxlIjp7IiRpZCI6IjQ3OSIsIkxpbmVDb2xvciI6eyIkcmVmIjoiOTYifSwiTGluZVdlaWdodCI6MS4wLCJMaW5lVHlwZSI6MCwiUGFyZW50U3R5bGUiOnsiJHJlZiI6Ijk1In19LCJWZXJ0aWNhbENvbm5lY3RvclN0eWxlIjp7IiRpZCI6IjQ4MC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NDgxIiwiTWFyZ2luIjp7IiRyZWYiOiIxMDIifSwiUGFkZGluZyI6eyIkaWQiOiI0ODIiLCJUb3AiOjAsIkxlZnQiOjEsIlJpZ2h0IjowLCJCb3R0b20iOjF9LCJCYWNrZ3JvdW5kIjp7IiRpZCI6IjQ4MyIsIkNvbG9yIjp7IiRpZCI6IjQ4NCIsIkEiOjI1NSwiUiI6MTEyLCJHIjoxNzMsIkIiOjcxfX0sIklzVmlzaWJsZSI6dHJ1ZSwiV2lkdGgiOjAuMCwiSGVpZ2h0IjoxNi4wLCJCb3JkZXJTdHlsZSI6eyIkaWQiOiI0ODUiLCJMaW5lQ29sb3IiOnsiJGlkIjoiNDg2IiwiJHR5cGUiOiJOTFJFLkNvbW1vbi5Eb20uU29saWRDb2xvckJydXNoLCBOTFJFLkNvbW1vbiIsIkNvbG9yIjp7IiRpZCI6IjQ4NyIsIkEiOjI1NSwiUiI6MjU1LCJHIjowLCJCIjowfX0sIkxpbmVXZWlnaHQiOjAuMCwiTGluZVR5cGUiOjAsIlBhcmVudFN0eWxlIjpudWxsfSwiUGFyZW50U3R5bGUiOnsiJHJlZiI6IjEwMSJ9fSwiVGl0bGVTdHlsZSI6eyIkaWQiOiI0ODgiLCJGb250U2V0dGluZ3MiOnsiJGlkIjoiNDg5IiwiRm9udFNpemUiOjEwLCJGb250TmFtZSI6IkNlbnR1cnkgR290aGljIiwiSXNCb2xkIjpmYWxzZSwiSXNJdGFsaWMiOmZhbHNlLCJJc1VuZGVybGluZWQiOmZhbHNlLCJQYXJlbnRTdHlsZSI6eyIkcmVmIjoiMTA4In19LCJBdXRvU2l6ZSI6MCwiRm9yZWdyb3VuZCI6eyIkcmVmIjoiMTA5In0sIk1heFdpZHRoIjo2Mi4x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5MCIsIkxpbmVDb2xvciI6bnVsbCwiTGluZVdlaWdodCI6MC4wLCJMaW5lVHlwZSI6MCwiUGFyZW50U3R5bGUiOm51bGx9LCJQYXJlbnRTdHlsZSI6eyIkcmVmIjoiMTA3In19LCJEYXRlU3R5bGUiOnsiJGlkIjoiNDkxIiwiRm9udFNldHRpbmdzIjp7IiRpZCI6IjQ5MiIsIkZvbnRTaXplIjo5LCJGb250TmFtZSI6IkNlbnR1cnkgR290aGljIiwiSXNCb2xkIjpmYWxzZSwiSXNJdGFsaWMiOmZhbHNlLCJJc1VuZGVybGluZWQiOmZhbHNlLCJQYXJlbnRTdHlsZSI6eyIkcmVmIjoiMTE1In19LCJBdXRvU2l6ZSI6MCwiRm9yZWdyb3VuZCI6eyIkaWQiOiI0OTMiLCJDb2xvciI6eyIkaWQiOiI0OTQiLCJBIjoyNTUsIlIiOjkxLCJHIjoxNTUsIkIiOjIxM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5NSIsIkxpbmVDb2xvciI6bnVsbCwiTGluZVdlaWdodCI6MC4wLCJMaW5lVHlwZSI6MCwiUGFyZW50U3R5bGUiOm51bGx9LCJQYXJlbnRTdHlsZSI6eyIkcmVmIjoiMTE0In19LCJEYXRlRm9ybWF0Ijp7IiRpZCI6IjQ5NiIsIkZvcm1hdFN0cmluZyI6Ik0vZCIsIlNlcGFyYXRvciI6Ii8iLCJVc2VJbnRlcm5hdGlvbmFsRGF0ZUZvcm1hdCI6ZmFsc2V9LCJJc1Zpc2libGUiOnRydWUsIlBhcmVudFN0eWxlIjp7IiRyZWYiOiI4MCJ9fSwiSW5kZXgiOjEwLCJJZCI6ImViOTU0Mjc1LWM1YjUtNGJlNS05MGJlLWUzZDE3YjBjZThhMyIsIkltcG9ydElkIjpudWxsLCJUaXRsZSI6IlRhc2sgMTIgSGVyZSIsIk5vdGUiOm51bGwsIkh5cGVybGluayI6bnVsbCwiSXNDaGFuZ2VkIjpmYWxzZSwiSXNOZXciOnRydWV9XSwiTXNQcm9qZWN0SXRlbXNUcmVlIjp7IiRpZCI6IjQ5NyIsIlJvb3QiOnsiSW1wb3J0SWQiOm51bGwsIklzSW1wb3J0ZWQiOmZhbHNlLCJDaGlsZHJlbiI6W119fSwiTWV0YWRhdGEiOnsiJGlkIjoiNDk4In0sIlNldHRpbmdzIjp7IiRpZCI6IjQ5OS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Progress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2014-05-08T21:40:55Z</dcterms:created>
  <dcterms:modified xsi:type="dcterms:W3CDTF">2017-03-04T10:24:51Z</dcterms:modified>
</cp:coreProperties>
</file>