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2" r:id="rId4"/>
    <p:sldId id="263" r:id="rId5"/>
    <p:sldId id="260" r:id="rId6"/>
    <p:sldId id="257" r:id="rId7"/>
    <p:sldId id="258" r:id="rId8"/>
    <p:sldId id="259" r:id="rId9"/>
    <p:sldId id="266" r:id="rId10"/>
    <p:sldId id="270" r:id="rId11"/>
    <p:sldId id="268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 Semi Automatic SQL Injection Detection and Exploitation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IN" dirty="0"/>
              <a:t>Under the Guidance of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Sofoklis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Efremidis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06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Injection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Detection is not always easy due to:</a:t>
            </a:r>
          </a:p>
          <a:p>
            <a:pPr fontAlgn="base"/>
            <a:r>
              <a:rPr lang="en-IN" dirty="0"/>
              <a:t>	1. Multiple Database Server Technologies </a:t>
            </a:r>
          </a:p>
          <a:p>
            <a:pPr lvl="1" fontAlgn="base"/>
            <a:r>
              <a:rPr lang="en-IN" dirty="0"/>
              <a:t>(Oracle MSSQL MySQL PostgreSQL Ingres DB2 Informix)</a:t>
            </a:r>
          </a:p>
          <a:p>
            <a:r>
              <a:rPr lang="en-IN" dirty="0"/>
              <a:t>	2. Multiple Server Side Scripting Technologies</a:t>
            </a:r>
          </a:p>
          <a:p>
            <a:pPr lvl="1"/>
            <a:r>
              <a:rPr lang="en-IN" dirty="0"/>
              <a:t>(ASP JSP Python Ruby On Rails PHP ASPX)</a:t>
            </a:r>
          </a:p>
          <a:p>
            <a:r>
              <a:rPr lang="en-IN" dirty="0"/>
              <a:t>	3. Intrusion Detection/Prevention System</a:t>
            </a:r>
          </a:p>
          <a:p>
            <a:r>
              <a:rPr lang="en-IN" dirty="0"/>
              <a:t>	 5. Web Application Firewalls</a:t>
            </a:r>
          </a:p>
          <a:p>
            <a:r>
              <a:rPr lang="en-IN" dirty="0"/>
              <a:t>	4. Custom HTTP responses.</a:t>
            </a:r>
          </a:p>
        </p:txBody>
      </p:sp>
    </p:spTree>
    <p:extLst>
      <p:ext uri="{BB962C8B-B14F-4D97-AF65-F5344CB8AC3E}">
        <p14:creationId xmlns:p14="http://schemas.microsoft.com/office/powerpoint/2010/main" val="19869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Available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IN" dirty="0" err="1"/>
              <a:t>Sqlmap</a:t>
            </a:r>
            <a:r>
              <a:rPr lang="en-IN" dirty="0"/>
              <a:t> : Fully Automatic SQL injection tool</a:t>
            </a:r>
          </a:p>
          <a:p>
            <a:pPr lvl="2"/>
            <a:r>
              <a:rPr lang="en-IN" dirty="0"/>
              <a:t>      All types of query techniques</a:t>
            </a:r>
          </a:p>
          <a:p>
            <a:pPr lvl="2"/>
            <a:r>
              <a:rPr lang="en-IN" dirty="0"/>
              <a:t>      All </a:t>
            </a:r>
            <a:r>
              <a:rPr lang="en-IN" dirty="0" err="1"/>
              <a:t>db</a:t>
            </a:r>
            <a:r>
              <a:rPr lang="en-IN" dirty="0"/>
              <a:t>/backend combo </a:t>
            </a:r>
          </a:p>
          <a:p>
            <a:pPr lvl="2"/>
            <a:endParaRPr lang="en-IN" dirty="0"/>
          </a:p>
          <a:p>
            <a:pPr>
              <a:buFontTx/>
              <a:buAutoNum type="arabicPeriod"/>
            </a:pPr>
            <a:r>
              <a:rPr lang="en-IN" dirty="0" err="1"/>
              <a:t>Sqlninja</a:t>
            </a:r>
            <a:r>
              <a:rPr lang="en-IN" dirty="0"/>
              <a:t>:  Automatic SQL injection tool</a:t>
            </a:r>
          </a:p>
          <a:p>
            <a:pPr lvl="2"/>
            <a:r>
              <a:rPr lang="en-IN" dirty="0"/>
              <a:t>      This tool doesn’t find the injection it is to supplied.</a:t>
            </a:r>
          </a:p>
          <a:p>
            <a:pPr>
              <a:buAutoNum type="arabicPeriod"/>
            </a:pPr>
            <a:endParaRPr lang="en-IN" dirty="0"/>
          </a:p>
          <a:p>
            <a:pPr>
              <a:buFontTx/>
              <a:buAutoNum type="arabicPeriod"/>
            </a:pPr>
            <a:r>
              <a:rPr lang="en-IN" dirty="0"/>
              <a:t>BBQSQL: Semi Automatic SQL injection tool</a:t>
            </a:r>
          </a:p>
          <a:p>
            <a:pPr lvl="2"/>
            <a:r>
              <a:rPr lang="en-IN" dirty="0"/>
              <a:t>      Boolean based query</a:t>
            </a:r>
          </a:p>
          <a:p>
            <a:endParaRPr lang="en-IN" dirty="0"/>
          </a:p>
          <a:p>
            <a:pPr>
              <a:buAutoNum type="arabicPeriod"/>
            </a:pPr>
            <a:r>
              <a:rPr lang="en-IN" dirty="0"/>
              <a:t>The Mole : Automatic SQL injection tool</a:t>
            </a:r>
          </a:p>
          <a:p>
            <a:pPr lvl="3"/>
            <a:r>
              <a:rPr lang="en-IN" dirty="0"/>
              <a:t>Union based or Boolean based query techniques  </a:t>
            </a:r>
          </a:p>
        </p:txBody>
      </p:sp>
    </p:spTree>
    <p:extLst>
      <p:ext uri="{BB962C8B-B14F-4D97-AF65-F5344CB8AC3E}">
        <p14:creationId xmlns:p14="http://schemas.microsoft.com/office/powerpoint/2010/main" val="253927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IN" dirty="0"/>
              <a:t>Semi Automatic tool for </a:t>
            </a:r>
            <a:r>
              <a:rPr lang="en-IN" dirty="0" err="1"/>
              <a:t>SQLi</a:t>
            </a:r>
            <a:endParaRPr lang="en-IN" dirty="0"/>
          </a:p>
          <a:p>
            <a:pPr>
              <a:buAutoNum type="arabicPeriod"/>
            </a:pPr>
            <a:r>
              <a:rPr lang="en-IN" dirty="0"/>
              <a:t>Works for both GET And POST data</a:t>
            </a:r>
          </a:p>
          <a:p>
            <a:pPr>
              <a:buAutoNum type="arabicPeriod"/>
            </a:pPr>
            <a:r>
              <a:rPr lang="en-IN" dirty="0"/>
              <a:t>Accepts multiple GET/POST parameters</a:t>
            </a:r>
          </a:p>
          <a:p>
            <a:pPr>
              <a:buAutoNum type="arabicPeriod"/>
            </a:pPr>
            <a:r>
              <a:rPr lang="en-IN" dirty="0"/>
              <a:t>User Agent manipulation</a:t>
            </a:r>
          </a:p>
          <a:p>
            <a:pPr>
              <a:buAutoNum type="arabicPeriod"/>
            </a:pPr>
            <a:r>
              <a:rPr lang="en-IN" dirty="0"/>
              <a:t>Proxy support</a:t>
            </a:r>
          </a:p>
          <a:p>
            <a:pPr>
              <a:buAutoNum type="arabicPeriod"/>
            </a:pPr>
            <a:r>
              <a:rPr lang="en-IN" dirty="0"/>
              <a:t>Delay support</a:t>
            </a:r>
          </a:p>
          <a:p>
            <a:pPr>
              <a:buAutoNum type="arabicPeriod"/>
            </a:pPr>
            <a:r>
              <a:rPr lang="en-US" dirty="0"/>
              <a:t>In-band </a:t>
            </a:r>
            <a:r>
              <a:rPr lang="en-US" dirty="0" err="1"/>
              <a:t>SQLi</a:t>
            </a:r>
            <a:r>
              <a:rPr lang="en-US" dirty="0"/>
              <a:t> and Inferential </a:t>
            </a:r>
            <a:r>
              <a:rPr lang="en-US" dirty="0" err="1"/>
              <a:t>SQLi</a:t>
            </a:r>
            <a:r>
              <a:rPr lang="en-US" dirty="0"/>
              <a:t> can be performed</a:t>
            </a:r>
          </a:p>
          <a:p>
            <a:pPr>
              <a:buAutoNum type="arabicPeriod"/>
            </a:pPr>
            <a:r>
              <a:rPr lang="en-IN" dirty="0"/>
              <a:t>Support for Encoded Parameters</a:t>
            </a:r>
          </a:p>
          <a:p>
            <a:pPr>
              <a:buAutoNum type="arabicPeriod"/>
            </a:pPr>
            <a:r>
              <a:rPr lang="en-IN" dirty="0"/>
              <a:t>Complete Dump of Database</a:t>
            </a:r>
          </a:p>
          <a:p>
            <a:pPr>
              <a:buAutoNum type="arabicPeriod"/>
            </a:pPr>
            <a:r>
              <a:rPr lang="en-IN" dirty="0"/>
              <a:t>Logs of Database Dump and errors are Generated</a:t>
            </a:r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08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1095" y="2438398"/>
            <a:ext cx="47227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TIME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1324" y="3546394"/>
            <a:ext cx="17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Hack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91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095" y="2438398"/>
            <a:ext cx="49071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4453" y="3546394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3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We Are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08" y="2354808"/>
            <a:ext cx="4561671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err="1"/>
              <a:t>Sarapremashish</a:t>
            </a:r>
            <a:r>
              <a:rPr lang="en-IN" b="1" dirty="0"/>
              <a:t> Butola</a:t>
            </a:r>
            <a:endParaRPr lang="en-IN" sz="1600" dirty="0"/>
          </a:p>
          <a:p>
            <a:r>
              <a:rPr lang="en-IN" sz="1600" dirty="0"/>
              <a:t>Schooling from K V Sector 4 R K Puram New Delhi </a:t>
            </a:r>
          </a:p>
          <a:p>
            <a:r>
              <a:rPr lang="en-IN" sz="1600" dirty="0"/>
              <a:t>Pursuing Graduation from HMRITM affiliated to GGSIPU</a:t>
            </a:r>
          </a:p>
          <a:p>
            <a:r>
              <a:rPr lang="en-IN" sz="1600" dirty="0"/>
              <a:t>Attended a Workshop in Embedded Systems at DTU</a:t>
            </a:r>
          </a:p>
          <a:p>
            <a:r>
              <a:rPr lang="en-IN" sz="1600" dirty="0"/>
              <a:t>Summer Training In Ethical Hacking</a:t>
            </a:r>
          </a:p>
          <a:p>
            <a:r>
              <a:rPr lang="en-IN" sz="1600" dirty="0"/>
              <a:t>EC Council’s Certified Ethical Hacker</a:t>
            </a:r>
          </a:p>
          <a:p>
            <a:r>
              <a:rPr lang="en-IN" sz="1600" dirty="0"/>
              <a:t>Managing IT of gaeraz.com (Car Servicing Company)</a:t>
            </a:r>
          </a:p>
          <a:p>
            <a:r>
              <a:rPr lang="en-IN" sz="1600" dirty="0"/>
              <a:t>Freelance Bug Reporting (Submitted to more than 70 websites)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939" y="1943992"/>
            <a:ext cx="6188765" cy="22834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err="1"/>
              <a:t>Harshit</a:t>
            </a:r>
            <a:r>
              <a:rPr lang="en-IN" b="1" dirty="0"/>
              <a:t> Malhotra</a:t>
            </a:r>
            <a:endParaRPr lang="en-IN" sz="1600" dirty="0"/>
          </a:p>
          <a:p>
            <a:r>
              <a:rPr lang="en-IN" sz="1600" dirty="0"/>
              <a:t>Schooling from DAV Public School</a:t>
            </a:r>
          </a:p>
          <a:p>
            <a:r>
              <a:rPr lang="en-IN" sz="1600" dirty="0"/>
              <a:t>Pursuing Graduation from HMRITM affiliated to GGSIPU</a:t>
            </a:r>
          </a:p>
          <a:p>
            <a:r>
              <a:rPr lang="en-IN" sz="1600" dirty="0"/>
              <a:t>Attended a Workshop in Ethical Hacking By </a:t>
            </a:r>
            <a:r>
              <a:rPr lang="en-IN" sz="1600" dirty="0" err="1"/>
              <a:t>Lucidious</a:t>
            </a:r>
            <a:r>
              <a:rPr lang="en-IN" sz="1600" dirty="0"/>
              <a:t> Tech</a:t>
            </a:r>
          </a:p>
          <a:p>
            <a:r>
              <a:rPr lang="en-IN" sz="1600" dirty="0"/>
              <a:t>Summer Training In Linux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24939" y="4333461"/>
            <a:ext cx="6321287" cy="24317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err="1"/>
              <a:t>Prateek</a:t>
            </a:r>
            <a:r>
              <a:rPr lang="en-IN" b="1" dirty="0"/>
              <a:t> Garg</a:t>
            </a:r>
            <a:endParaRPr lang="en-IN" sz="1600" dirty="0"/>
          </a:p>
          <a:p>
            <a:r>
              <a:rPr lang="en-IN" sz="1600" dirty="0"/>
              <a:t>Schooling from N.C. Jindal Public School</a:t>
            </a:r>
          </a:p>
          <a:p>
            <a:r>
              <a:rPr lang="en-IN" sz="1600" dirty="0"/>
              <a:t>Pursuing Graduation from HMRITM affiliated to GGSIPU</a:t>
            </a:r>
          </a:p>
          <a:p>
            <a:r>
              <a:rPr lang="en-IN" sz="1600" dirty="0"/>
              <a:t>Attended a Workshop in Ethical Hacking By </a:t>
            </a:r>
            <a:r>
              <a:rPr lang="en-IN" sz="1600" dirty="0" err="1"/>
              <a:t>Lucidious</a:t>
            </a:r>
            <a:r>
              <a:rPr lang="en-IN" sz="1600" dirty="0"/>
              <a:t> Tech</a:t>
            </a:r>
          </a:p>
          <a:p>
            <a:r>
              <a:rPr lang="en-IN" sz="1600" dirty="0"/>
              <a:t>Summer Training In Web Development</a:t>
            </a:r>
          </a:p>
          <a:p>
            <a:pPr lvl="1"/>
            <a:r>
              <a:rPr lang="en-IN" sz="1400" dirty="0" err="1"/>
              <a:t>PHP,JavaScript,HTML,CSS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757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59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 An </a:t>
            </a:r>
            <a:r>
              <a:rPr lang="en-IN" sz="2400" b="1" dirty="0"/>
              <a:t>SQL injection</a:t>
            </a:r>
            <a:r>
              <a:rPr lang="en-IN" sz="2400" dirty="0"/>
              <a:t> is a computer attack in which malicious code is embedded in a poorly-designed application and then passed to the backend database. The malicious data then produces database query results or actions that should never have been executed.</a:t>
            </a:r>
          </a:p>
        </p:txBody>
      </p:sp>
    </p:spTree>
    <p:extLst>
      <p:ext uri="{BB962C8B-B14F-4D97-AF65-F5344CB8AC3E}">
        <p14:creationId xmlns:p14="http://schemas.microsoft.com/office/powerpoint/2010/main" val="21714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What’s the worst an attacker can do with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bypass authentication or impersonate specific user</a:t>
            </a:r>
          </a:p>
          <a:p>
            <a:r>
              <a:rPr lang="en-IN" dirty="0"/>
              <a:t>complete disclosure of data  stored in database (as attacker can interact with DB)</a:t>
            </a:r>
          </a:p>
          <a:p>
            <a:r>
              <a:rPr lang="en-IN" dirty="0"/>
              <a:t>Alteration in data: affects data integrity</a:t>
            </a:r>
          </a:p>
          <a:p>
            <a:pPr lvl="1"/>
            <a:r>
              <a:rPr lang="en-IN" dirty="0"/>
              <a:t> issues such as voiding transactions, altering balances and other records.</a:t>
            </a:r>
          </a:p>
          <a:p>
            <a:r>
              <a:rPr lang="en-US" dirty="0"/>
              <a:t>delete data from a database (a criminal can delete his criminal records)</a:t>
            </a:r>
          </a:p>
          <a:p>
            <a:r>
              <a:rPr lang="en-IN" dirty="0"/>
              <a:t>arbitrary execution of operating system commands on the database server (the attacker literally owns the server)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2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09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Injection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In-band </a:t>
            </a:r>
            <a:r>
              <a:rPr lang="en-US" dirty="0" err="1"/>
              <a:t>SQLi</a:t>
            </a:r>
            <a:r>
              <a:rPr lang="en-US" dirty="0"/>
              <a:t> (Classic </a:t>
            </a:r>
            <a:r>
              <a:rPr lang="en-US" dirty="0" err="1"/>
              <a:t>SQLi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Error-based </a:t>
            </a:r>
            <a:r>
              <a:rPr lang="en-US" dirty="0" err="1"/>
              <a:t>SQLi</a:t>
            </a:r>
            <a:endParaRPr lang="en-US" dirty="0"/>
          </a:p>
          <a:p>
            <a:pPr lvl="1"/>
            <a:r>
              <a:rPr lang="en-US" dirty="0"/>
              <a:t>Union-based </a:t>
            </a:r>
            <a:r>
              <a:rPr lang="en-US" dirty="0" err="1"/>
              <a:t>SQLi</a:t>
            </a:r>
            <a:endParaRPr lang="en-US" dirty="0"/>
          </a:p>
          <a:p>
            <a:r>
              <a:rPr lang="en-US" dirty="0"/>
              <a:t>Inferential </a:t>
            </a:r>
            <a:r>
              <a:rPr lang="en-US" dirty="0" err="1"/>
              <a:t>SQLi</a:t>
            </a:r>
            <a:r>
              <a:rPr lang="en-US" dirty="0"/>
              <a:t> (Blind </a:t>
            </a:r>
            <a:r>
              <a:rPr lang="en-US" dirty="0" err="1"/>
              <a:t>SQLi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Boolean-based (content-based) Blind </a:t>
            </a:r>
            <a:r>
              <a:rPr lang="en-US" dirty="0" err="1"/>
              <a:t>SQLi</a:t>
            </a:r>
            <a:endParaRPr lang="en-US" dirty="0"/>
          </a:p>
          <a:p>
            <a:pPr lvl="1"/>
            <a:r>
              <a:rPr lang="en-US" dirty="0"/>
              <a:t>Time-based Blind </a:t>
            </a:r>
            <a:r>
              <a:rPr lang="en-US" dirty="0" err="1"/>
              <a:t>SQLi</a:t>
            </a:r>
            <a:endParaRPr lang="en-US" dirty="0"/>
          </a:p>
          <a:p>
            <a:r>
              <a:rPr lang="en-US" dirty="0"/>
              <a:t>Out-of-band </a:t>
            </a:r>
            <a:r>
              <a:rPr lang="en-US" dirty="0" err="1"/>
              <a:t>SQLi</a:t>
            </a:r>
            <a:endParaRPr lang="en-US" dirty="0"/>
          </a:p>
          <a:p>
            <a:pPr lvl="1"/>
            <a:r>
              <a:rPr lang="en-IN" dirty="0"/>
              <a:t>Double Query</a:t>
            </a:r>
          </a:p>
          <a:p>
            <a:pPr lvl="1"/>
            <a:r>
              <a:rPr lang="en-IN" dirty="0"/>
              <a:t>File/Code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5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184</TotalTime>
  <Words>306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A Semi Automatic SQL Injection Detection and Exploitation Tool</vt:lpstr>
      <vt:lpstr>Who We Are ?</vt:lpstr>
      <vt:lpstr>PowerPoint Presentation</vt:lpstr>
      <vt:lpstr>PowerPoint Presentation</vt:lpstr>
      <vt:lpstr>What is SQL Injection?</vt:lpstr>
      <vt:lpstr>What’s the worst an attacker can do with SQL?</vt:lpstr>
      <vt:lpstr>PowerPoint Presentation</vt:lpstr>
      <vt:lpstr>PowerPoint Presentation</vt:lpstr>
      <vt:lpstr>SQL Injection Types</vt:lpstr>
      <vt:lpstr>SQL Injection Detection</vt:lpstr>
      <vt:lpstr>Tools Available So Far</vt:lpstr>
      <vt:lpstr>OUR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 Automatic SQL Injection Detection and Exploitation Tool</dc:title>
  <dc:creator>Ashish Butola</dc:creator>
  <cp:lastModifiedBy>Ashish Butola</cp:lastModifiedBy>
  <cp:revision>22</cp:revision>
  <dcterms:created xsi:type="dcterms:W3CDTF">2016-07-27T09:21:49Z</dcterms:created>
  <dcterms:modified xsi:type="dcterms:W3CDTF">2016-07-27T12:40:00Z</dcterms:modified>
</cp:coreProperties>
</file>