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85E0-A7E2-40E8-9E3E-84635385B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E889-EE34-4B4B-BD2A-EF2C2F410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62A2-1DA7-4266-8575-498B4F4F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DEFA-377B-4FDF-937A-B57D5ABA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C96A-AE04-438C-877B-761505D3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50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EBDF-D24C-4238-8FB3-059F0FD5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C5869-7126-4D12-8CA8-4B306281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7184-E848-4B61-94C9-4E25804B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25FD-7B92-4F75-BE5D-E6569A6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4AD9-2FA5-401E-BAEC-E013C0B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96D0-BC05-48D5-AB95-DA058A3A0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AFE8-3208-4E82-BB17-938AFFDE8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E6BF-65CA-402E-8C6B-FC297841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01B0-4EBE-470C-8610-F3FDE77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69A0-8732-41E1-A14C-D0AD72BD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27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3B9D-F6C7-4CE3-8A0C-B9CD3D34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E134-14EC-41EF-BC21-4BC52BA0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15BB-5DEB-46A3-948B-95219AED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CD6F-BD32-419F-A037-71BB8C4F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3726-E8E9-4942-92CB-E322A9A9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2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EB3E-7C25-4BC2-A4CF-7AB606C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6585-3CA9-48D4-88B5-46A1D69D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C9F3-2FA6-452F-97B3-21DAD01F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B61C-748A-423F-9503-1A9631F1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7227B-7BF5-43F4-819C-3D2BF584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7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0E7A-8332-4C15-98EC-6A303528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CCB7-D4DE-48F6-A6B1-192BF9BF5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B69A-2256-4F08-8DED-055C975D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87327-96AF-46BA-A63E-02D06EDF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DD09-F11E-4CB3-9D70-A38BD284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1E47-73A2-47C3-A580-D7239496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39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51ED-9619-4883-A562-896B6F40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7FD6-E20D-4005-B5FB-97ED11D2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21792-1E77-446F-B47E-63F7C537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6EAC1-DFD7-4D2F-847F-9B7C101E7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02D33-AB16-4A11-8BEB-AC377094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B4753-EDA4-4787-808F-4039D08A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943C8-D6C2-426F-86E1-ECF5BF75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1BEB9-F4B2-4525-A033-4C3AD3A9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16DC-664B-47F2-A08E-AB99A869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BF97E-642D-4E32-83FF-2A334A0D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E4E0-F231-41EB-95EC-243344F6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D6EFA-BF51-42F0-8308-71AD2969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86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6167A-BE2F-4C22-A5A1-A737BA64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F508A-9C8B-4E49-AB43-30FC646A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B4F6E-011D-49B8-9BAC-ADABB489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8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56A8-DBCE-4F9C-AD5D-3FBC5096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A4C8-B108-447A-B2C6-508D23A2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2E2D-AE4E-4652-A5B4-B8AD734D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01EE-5C75-4CE9-8CAB-283CA2A7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059F-B3FB-4326-B19E-4E4A93CD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809D-6EE5-4FD1-9ED3-CB29342D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09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6F91-A322-42BC-B01E-178634BC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4F7AD-1EBD-4580-95D8-A5812045F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813F-1AB4-4703-A215-5774F030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D9B6-F90E-4307-A80C-2307CB77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A766-2184-4CA1-A3CB-AE5B512A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FF925-C28E-475B-B767-38CB9795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1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5AD76-426E-4022-B1C1-195DB82A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BDD0-BB9C-4A7B-85EC-64449A7D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2CC9-FE7A-42CE-B058-73B85EA0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CD68-8644-48F3-9035-D7EA68759F6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2DB3-F9BB-400A-9F00-23028EC7B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187A-FEB3-4890-AF50-5459E9F1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2328-6BD8-4E22-9954-AA3C7D0A76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08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A0975-DA27-44C4-84F8-5E0BC8412EB7}"/>
              </a:ext>
            </a:extLst>
          </p:cNvPr>
          <p:cNvSpPr txBox="1"/>
          <p:nvPr/>
        </p:nvSpPr>
        <p:spPr>
          <a:xfrm>
            <a:off x="1509204" y="408373"/>
            <a:ext cx="775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Hinges Logic for All customers and all Frame types Single Double 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7683C-247B-4023-9F7C-BF8E85EE1D06}"/>
              </a:ext>
            </a:extLst>
          </p:cNvPr>
          <p:cNvSpPr txBox="1"/>
          <p:nvPr/>
        </p:nvSpPr>
        <p:spPr>
          <a:xfrm>
            <a:off x="2068497" y="1660124"/>
            <a:ext cx="313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 DXF For the cut-out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DB31B-E5EB-4908-A279-56B888437C59}"/>
              </a:ext>
            </a:extLst>
          </p:cNvPr>
          <p:cNvSpPr/>
          <p:nvPr/>
        </p:nvSpPr>
        <p:spPr>
          <a:xfrm>
            <a:off x="2583403" y="2814221"/>
            <a:ext cx="1722268" cy="328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E2C0-A514-44AF-9F11-E02924BB4CDF}"/>
              </a:ext>
            </a:extLst>
          </p:cNvPr>
          <p:cNvSpPr/>
          <p:nvPr/>
        </p:nvSpPr>
        <p:spPr>
          <a:xfrm>
            <a:off x="5566299" y="2496364"/>
            <a:ext cx="1802167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8DB14-897F-4C02-948E-B9ACF02862CB}"/>
              </a:ext>
            </a:extLst>
          </p:cNvPr>
          <p:cNvSpPr/>
          <p:nvPr/>
        </p:nvSpPr>
        <p:spPr>
          <a:xfrm>
            <a:off x="8123068" y="2029456"/>
            <a:ext cx="2858610" cy="1113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C81C83B2-F45F-4486-8C2E-7890359DD5CE}"/>
              </a:ext>
            </a:extLst>
          </p:cNvPr>
          <p:cNvSpPr/>
          <p:nvPr/>
        </p:nvSpPr>
        <p:spPr>
          <a:xfrm>
            <a:off x="2525698" y="3082343"/>
            <a:ext cx="115409" cy="887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24ECF0DD-00CB-4D60-BC2A-84C259BDEAB3}"/>
              </a:ext>
            </a:extLst>
          </p:cNvPr>
          <p:cNvSpPr/>
          <p:nvPr/>
        </p:nvSpPr>
        <p:spPr>
          <a:xfrm>
            <a:off x="5473083" y="3056579"/>
            <a:ext cx="186431" cy="1403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5A83D4C-1A40-4D35-864B-F1DE4DB39563}"/>
              </a:ext>
            </a:extLst>
          </p:cNvPr>
          <p:cNvSpPr/>
          <p:nvPr/>
        </p:nvSpPr>
        <p:spPr>
          <a:xfrm>
            <a:off x="7998780" y="3035293"/>
            <a:ext cx="248575" cy="1597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9F316-D61D-44DE-809A-6468F94DD574}"/>
              </a:ext>
            </a:extLst>
          </p:cNvPr>
          <p:cNvSpPr txBox="1"/>
          <p:nvPr/>
        </p:nvSpPr>
        <p:spPr>
          <a:xfrm>
            <a:off x="2290439" y="4057095"/>
            <a:ext cx="10005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One Customer could have more than 3 sizes </a:t>
            </a:r>
          </a:p>
          <a:p>
            <a:r>
              <a:rPr lang="en-AU" dirty="0"/>
              <a:t>Save each shape in Library and add reference Point. This reference point is used for placing these </a:t>
            </a:r>
            <a:r>
              <a:rPr lang="en-AU" dirty="0" err="1"/>
              <a:t>cutouts</a:t>
            </a:r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1B37C-6B2D-4440-9682-E7E0D0D33E32}"/>
              </a:ext>
            </a:extLst>
          </p:cNvPr>
          <p:cNvSpPr txBox="1"/>
          <p:nvPr/>
        </p:nvSpPr>
        <p:spPr>
          <a:xfrm>
            <a:off x="3116062" y="3429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AABEE-98B4-4B0C-B72D-C7F130CF3F97}"/>
              </a:ext>
            </a:extLst>
          </p:cNvPr>
          <p:cNvSpPr txBox="1"/>
          <p:nvPr/>
        </p:nvSpPr>
        <p:spPr>
          <a:xfrm>
            <a:off x="6329779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0EFB6-2BFA-4951-B54B-B8E113C8BA02}"/>
              </a:ext>
            </a:extLst>
          </p:cNvPr>
          <p:cNvSpPr txBox="1"/>
          <p:nvPr/>
        </p:nvSpPr>
        <p:spPr>
          <a:xfrm>
            <a:off x="9481351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72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4428B-D738-42D7-84C8-9B1BEE9A4C0C}"/>
              </a:ext>
            </a:extLst>
          </p:cNvPr>
          <p:cNvSpPr txBox="1"/>
          <p:nvPr/>
        </p:nvSpPr>
        <p:spPr>
          <a:xfrm>
            <a:off x="1020932" y="497150"/>
            <a:ext cx="7350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Placing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 select the Shape based on Logic </a:t>
            </a:r>
            <a:r>
              <a:rPr lang="en-AU" dirty="0" err="1"/>
              <a:t>Eg</a:t>
            </a:r>
            <a:r>
              <a:rPr lang="en-AU" dirty="0"/>
              <a:t>: Rebate 41-46 Shape B, 46-51 Shape A ( Logic will be provided)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Many Hinges -2,3,4,5 etc</a:t>
            </a:r>
          </a:p>
          <a:p>
            <a:r>
              <a:rPr lang="en-AU" dirty="0"/>
              <a:t>Setup Several Logics</a:t>
            </a:r>
          </a:p>
          <a:p>
            <a:endParaRPr lang="en-AU" dirty="0"/>
          </a:p>
          <a:p>
            <a:r>
              <a:rPr lang="en-AU" dirty="0"/>
              <a:t>If 2 Hinges  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1E1D-908A-455D-BEE1-0754188D4534}"/>
              </a:ext>
            </a:extLst>
          </p:cNvPr>
          <p:cNvSpPr txBox="1"/>
          <p:nvPr/>
        </p:nvSpPr>
        <p:spPr>
          <a:xfrm>
            <a:off x="7306322" y="2858610"/>
            <a:ext cx="4509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Establish the reference point </a:t>
            </a:r>
            <a:br>
              <a:rPr lang="en-AU" dirty="0"/>
            </a:br>
            <a:r>
              <a:rPr lang="en-AU" dirty="0"/>
              <a:t>TOP HINGE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Position B Variable depends on each customer we should be able to input this to any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Position C again(-) Variable from customer to customer also it could change based on Hinge selected, this actually thickness of hinge.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Position D</a:t>
            </a:r>
            <a:br>
              <a:rPr lang="en-AU" dirty="0"/>
            </a:br>
            <a:r>
              <a:rPr lang="en-AU" dirty="0"/>
              <a:t>Reveal Height-Bottom Hinge </a:t>
            </a:r>
            <a:r>
              <a:rPr lang="en-AU" dirty="0" err="1"/>
              <a:t>Position+Hingewidth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37AD5-7AEC-4619-A18D-05F701C0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43" y="2858610"/>
            <a:ext cx="5932295" cy="21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5AAE5-8C4A-418E-A41C-6F61DEA39D2A}"/>
              </a:ext>
            </a:extLst>
          </p:cNvPr>
          <p:cNvSpPr txBox="1"/>
          <p:nvPr/>
        </p:nvSpPr>
        <p:spPr>
          <a:xfrm>
            <a:off x="1651247" y="577049"/>
            <a:ext cx="10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 hinges </a:t>
            </a: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424C8-69EF-4D41-9F13-E4413F8E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084863"/>
            <a:ext cx="7086600" cy="1973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D57F5-71D7-4B9F-8310-69E5FC5BE6A0}"/>
              </a:ext>
            </a:extLst>
          </p:cNvPr>
          <p:cNvSpPr txBox="1"/>
          <p:nvPr/>
        </p:nvSpPr>
        <p:spPr>
          <a:xfrm>
            <a:off x="8114190" y="1553593"/>
            <a:ext cx="124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Position D=</a:t>
            </a:r>
          </a:p>
          <a:p>
            <a:r>
              <a:rPr lang="en-AU" dirty="0"/>
              <a:t>C-B= x/2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33382-F610-4E04-ACFC-CBE319938AA4}"/>
              </a:ext>
            </a:extLst>
          </p:cNvPr>
          <p:cNvSpPr txBox="1"/>
          <p:nvPr/>
        </p:nvSpPr>
        <p:spPr>
          <a:xfrm>
            <a:off x="7161690" y="2967335"/>
            <a:ext cx="270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Position E=</a:t>
            </a:r>
          </a:p>
          <a:p>
            <a:r>
              <a:rPr lang="en-AU" dirty="0"/>
              <a:t>B+ Selected Hinge length+</a:t>
            </a:r>
          </a:p>
          <a:p>
            <a:r>
              <a:rPr lang="en-AU" dirty="0"/>
              <a:t>Customers choice of GAP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92A34-0C39-456E-8D14-28E99056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690010"/>
            <a:ext cx="6326318" cy="1752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2AFE4-4FD1-47B3-8F49-EE32ECCA1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68" y="4192711"/>
            <a:ext cx="7224769" cy="2132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12C51-7557-4D42-AFC0-4786674B22F0}"/>
              </a:ext>
            </a:extLst>
          </p:cNvPr>
          <p:cNvSpPr txBox="1"/>
          <p:nvPr/>
        </p:nvSpPr>
        <p:spPr>
          <a:xfrm>
            <a:off x="7686675" y="4561263"/>
            <a:ext cx="2708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F= </a:t>
            </a:r>
          </a:p>
          <a:p>
            <a:r>
              <a:rPr lang="en-AU" dirty="0"/>
              <a:t>C-x( from Customer)-Hinge length</a:t>
            </a:r>
          </a:p>
        </p:txBody>
      </p:sp>
    </p:spTree>
    <p:extLst>
      <p:ext uri="{BB962C8B-B14F-4D97-AF65-F5344CB8AC3E}">
        <p14:creationId xmlns:p14="http://schemas.microsoft.com/office/powerpoint/2010/main" val="27733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C93C21-E4D7-4383-AF77-D6D40579402D}"/>
              </a:ext>
            </a:extLst>
          </p:cNvPr>
          <p:cNvSpPr txBox="1"/>
          <p:nvPr/>
        </p:nvSpPr>
        <p:spPr>
          <a:xfrm>
            <a:off x="7724775" y="904875"/>
            <a:ext cx="329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Some times F position cane be different.</a:t>
            </a:r>
          </a:p>
          <a:p>
            <a:endParaRPr lang="en-AU" dirty="0"/>
          </a:p>
          <a:p>
            <a:r>
              <a:rPr lang="en-AU" dirty="0"/>
              <a:t>So </a:t>
            </a:r>
          </a:p>
          <a:p>
            <a:r>
              <a:rPr lang="en-AU" dirty="0"/>
              <a:t>F=E + X( from Cust)+Hinge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178B-95C8-47F3-847F-535BBB9B0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988"/>
            <a:ext cx="7538808" cy="20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80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6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stalin dsouza</dc:creator>
  <cp:lastModifiedBy>stalin dsouza</cp:lastModifiedBy>
  <cp:revision>12</cp:revision>
  <dcterms:created xsi:type="dcterms:W3CDTF">2020-06-08T09:20:48Z</dcterms:created>
  <dcterms:modified xsi:type="dcterms:W3CDTF">2020-06-08T11:52:26Z</dcterms:modified>
</cp:coreProperties>
</file>