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Viga"/>
      <p:regular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 uri="http://customooxmlschemas.google.com/">
      <go:slidesCustomData xmlns:go="http://customooxmlschemas.google.com/" r:id="rId25" roundtripDataSignature="AMtx7mic26LbQvA26gb2ifBn54UHiIs1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Viga-regular.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 name="Google Shape;2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שלום לכולם, היום נדבר על סרטיפיקטיים דיגטלים, מה זה אומר, מתי נשתמש בו ומה הוא מכיל.</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Now the two peers can verify the certificate of the other one by using the public key of the trusted CA</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Also contains algorithms and hash func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SzPts val="1100"/>
              <a:buNone/>
            </a:pPr>
            <a:r>
              <a:rPr lang="en-US"/>
              <a:t>ישנם שני סוגים של CA - רוט CA ואינטרמדייט CA. </a:t>
            </a:r>
            <a:endParaRPr/>
          </a:p>
          <a:p>
            <a:pPr indent="0" lvl="0" marL="0" rtl="1" algn="r">
              <a:lnSpc>
                <a:spcPct val="100000"/>
              </a:lnSpc>
              <a:spcBef>
                <a:spcPts val="0"/>
              </a:spcBef>
              <a:spcAft>
                <a:spcPts val="0"/>
              </a:spcAft>
              <a:buSzPts val="1100"/>
              <a:buNone/>
            </a:pPr>
            <a:r>
              <a:rPr lang="en-US"/>
              <a:t>רוט CA הם CA אמינים ומוכרים, בדרך כלל הסרטיפיקט שלהם מגיע מוטמע במערכות ההפעלה של מחשבים או שהם מוכרים ומותקנים מראש בדפדפנים כך שהמחשב או הדפדפן מכיר אותם</a:t>
            </a:r>
            <a:endParaRPr/>
          </a:p>
          <a:p>
            <a:pPr indent="0" lvl="0" marL="0" rtl="1" algn="r">
              <a:lnSpc>
                <a:spcPct val="100000"/>
              </a:lnSpc>
              <a:spcBef>
                <a:spcPts val="0"/>
              </a:spcBef>
              <a:spcAft>
                <a:spcPts val="0"/>
              </a:spcAft>
              <a:buSzPts val="1100"/>
              <a:buNone/>
            </a:pPr>
            <a:r>
              <a:rPr lang="en-US"/>
              <a:t>אינטרמדייט CA לא בהכרח מוכר מראש אך הוא מקבל את האמינות שלו על ידי קבלת סרטיפיקט מ-CA אחר- או רוט CA או ICA אחר אמין באופן רקורסיבי)</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לפני שנצלול לעומק אני רוצה להתחיל בדוגמא פשוטה של שני צדדים שמנסים לתקשר ביניהם ולהעביר הודעות ברשת. כמו שניתן לראות, הכלב מנסה לבקש העברה מהחתול, החתול מקבל את ההודעה, מבצע את המשימה ומחזיר הודעה אל הכלב, ביצעתי את מה שביקשת.</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אבל מה שאנחנו רואים פה הוא מה שאמור לקרות בעולם אוטופי, מה באמת קורה ומה יכול להשתבש?</a:t>
            </a:r>
            <a:endParaRPr b="0"/>
          </a:p>
          <a:p>
            <a:pPr indent="-298450" lvl="0" marL="457200" rtl="0" algn="l">
              <a:lnSpc>
                <a:spcPct val="100000"/>
              </a:lnSpc>
              <a:spcBef>
                <a:spcPts val="0"/>
              </a:spcBef>
              <a:spcAft>
                <a:spcPts val="0"/>
              </a:spcAft>
              <a:buSzPts val="1100"/>
              <a:buChar char="●"/>
            </a:pPr>
            <a:br>
              <a:rPr b="0" lang="en-US"/>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אז מה שיכול לקרות בסיטואציה כזאת, כשההודעות עוברות בצורה לא מאובטחת יכולה להיות התקפה מן אין דה מידל כאשר גורם שלישי מנטר את ההודעות משני הצדדים, קורא את התוכן עורך אותו כרצונו ומעביר הודעות ערוכות לצד השני וכדומה. למשל בדוגמא הזאת, הכלב מבקש העברה מסוימת, הנחש משתלט על השיחה ובלי ידיעתם של הכלב והחתול משתמש בשיחה למטרות זדוניות.</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אז איך אפשר ליצור נתיב מאובטח בין שני הצדדים?</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מה זה קריפיטוגר….. מפתחות סימיטריים</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מדובר בפרוטוקול בו לכל משתמש יש 2 מפתחות</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מפתח פומבי- שידוע לכולם</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ומפתח פרטי- שידוע רק לבעליו</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תהליך יצירת המפתחות מתרחש בתהליך על ידי אלגותירם קריפטוגרפי שמשתמש בפונקציות פסאודו חח"ע כך שלמעשה לא ניתן לי לחשב את המפתח הפרטי על ידי המפתח הפומבי.</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המפתח הפומבי משמש להצפנת הודעות שניתן לפענח אך ורק על ידי המפתח הפרטי. בהינתן שלמשתמש מסוים יש זוג מפתחות כל משתמש אחר יוכל להצפין הודעות עבורו בעזרת המפתח הפומבי ורק הוא יוכל לפענח אותם באמצעות המפתח הפרטי.</a:t>
            </a:r>
            <a:endParaRPr b="0"/>
          </a:p>
          <a:p>
            <a:pPr indent="-298450" lvl="0" marL="457200" rtl="0" algn="l">
              <a:lnSpc>
                <a:spcPct val="100000"/>
              </a:lnSpc>
              <a:spcBef>
                <a:spcPts val="0"/>
              </a:spcBef>
              <a:spcAft>
                <a:spcPts val="0"/>
              </a:spcAft>
              <a:buSzPts val="1100"/>
              <a:buChar char="●"/>
            </a:pPr>
            <a:br>
              <a:rPr b="0" lang="en-US"/>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אז מה שקורה כאן, שני הצדדים מחליפים ביניהם את המפתחות הפומביים שלהם. בעזרת נתיב התקשורת המאובטח שיצרו המפתחות הפומביים הם מסכימים על מפתח סימטרי שישמש אותם מעתה והלאה להתקשרות בסשן הנוכחי. כעת הם יכולים לשוחח בצורה פרטית ובטוחה.</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אבל האם זה באמת פרטי ובטוח כמו שהם חושבים?</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br>
              <a:rPr b="0" lang="en-US"/>
            </a:br>
            <a:r>
              <a:rPr b="0" i="0" lang="en-US" sz="1100" u="none" cap="none" strike="noStrike">
                <a:solidFill>
                  <a:srgbClr val="000000"/>
                </a:solidFill>
                <a:latin typeface="Arial"/>
                <a:ea typeface="Arial"/>
                <a:cs typeface="Arial"/>
                <a:sym typeface="Arial"/>
              </a:rPr>
              <a:t>המשתמש הזדוני מייצר לעצמו מבעוד מועד זוג מפתחות א-סימטריים פומבי ופרטי ומנתר את ההודעות בין שני הצדדים. כאשר הנחש מקבל את המפתח הפומבי של הכלב הוא שומר אותו לעצמו ומעביר לחתול את המפתח הפומבי שיצר לעצמו ובאופן דומה שומר לעצמו את המפתח הפומבי של החתול ומעביר לכלב את המפתח הפומבי של עצמו. כעת, הוא מייצר מפתחות סימטריים עם כל אחד משני הצדדים ומנהל איתם תקשורת מאובטחת כשהם חושבים שהם מדברים אחד עם השני באופן בטוח. </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אז מה הבעיה פה בעצם? מקבל ההודעה לא יודע מי באמת שלח את המפתח הפומבי. כלומר, איך הבטחה שהמפתח הפומבי אכן שייך למי שאני חושב ששלח אותו.</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אז פה נכנסים לתמונה הסרטיפיקטיים הדיגטליים. סרטיפיקט דיגיטלי הוא מסמך שמאשר ומוודא את הזהות של בעליו.</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בעזרתם, נוכל לוודא שהמפתח שקיבלנו הוא של מי שחשבנו ששלח אותו</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בוא נראה איך זה בא לידי ביטוי.</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הכלב שולח לחתול את המפתח הפומבי שלו בצירוף הסרטיפיקט שלו. החתול יכול לאמת שאכן המפתח הנשלח שייך לכלב ולהפך.</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כאשר משתמש זדוני ינסה לנטר את השיחה, הנחש יקבל את המפתח הפומבי של הכלב ואת הסרטיפיקט שלו ויעביר לחתול את המפתח של הנחשב בצירוף הסרטיפיקט של הכלב. החתול יוכל לראות שהסרטיפיקט אינו מאמת את המפתח של הנחש ויבין שהחיבור אינו מאובטח. בכך נוכל למנוע השתלטות על השיחה. </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אז מי עומד מאחורי הנפקת הסרטיפיקטים הדיגיטליים?</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קיימים ארגונים שמטרתם להנפיק סרטיפיקטים דיגטיילים למשתמשים שמבקשים זאת. </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מדובר בארגונים אמינים שהמפתח הפומבי שלהם ידוע לכולם . הם חותמים על הסרטיפיקטים המונפקים בעזרת המפתח הפרטי שלהם ובאופן זה כל משתמש יוכל לפענח את החתימה על סרטיפיקט בעזרת המפתח הפומבי של ה-CA המנפיק ובכך לאמת את הזהות.</a:t>
            </a:r>
            <a:endParaRPr b="0"/>
          </a:p>
          <a:p>
            <a:pPr indent="-298450" lvl="0" marL="457200" rtl="1"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 פסקה 3 לתקן</a:t>
            </a:r>
            <a:endParaRPr b="0"/>
          </a:p>
          <a:p>
            <a:pPr indent="-298450" lvl="0" marL="457200" rtl="0" algn="l">
              <a:lnSpc>
                <a:spcPct val="100000"/>
              </a:lnSpc>
              <a:spcBef>
                <a:spcPts val="0"/>
              </a:spcBef>
              <a:spcAft>
                <a:spcPts val="0"/>
              </a:spcAft>
              <a:buSzPts val="1100"/>
              <a:buChar char="●"/>
            </a:pPr>
            <a:br>
              <a:rPr lang="en-US"/>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6"/>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4800"/>
              <a:buNone/>
              <a:defRPr sz="4800">
                <a:solidFill>
                  <a:srgbClr val="1F1C51"/>
                </a:solidFill>
              </a:defRPr>
            </a:lvl1pPr>
            <a:lvl2pPr lvl="1" algn="l">
              <a:lnSpc>
                <a:spcPct val="100000"/>
              </a:lnSpc>
              <a:spcBef>
                <a:spcPts val="0"/>
              </a:spcBef>
              <a:spcAft>
                <a:spcPts val="0"/>
              </a:spcAft>
              <a:buClr>
                <a:srgbClr val="1F1C51"/>
              </a:buClr>
              <a:buSzPts val="6000"/>
              <a:buNone/>
              <a:defRPr sz="6000">
                <a:solidFill>
                  <a:srgbClr val="1F1C51"/>
                </a:solidFill>
              </a:defRPr>
            </a:lvl2pPr>
            <a:lvl3pPr lvl="2" algn="l">
              <a:lnSpc>
                <a:spcPct val="100000"/>
              </a:lnSpc>
              <a:spcBef>
                <a:spcPts val="0"/>
              </a:spcBef>
              <a:spcAft>
                <a:spcPts val="0"/>
              </a:spcAft>
              <a:buClr>
                <a:srgbClr val="1F1C51"/>
              </a:buClr>
              <a:buSzPts val="6000"/>
              <a:buNone/>
              <a:defRPr sz="6000">
                <a:solidFill>
                  <a:srgbClr val="1F1C51"/>
                </a:solidFill>
              </a:defRPr>
            </a:lvl3pPr>
            <a:lvl4pPr lvl="3" algn="l">
              <a:lnSpc>
                <a:spcPct val="100000"/>
              </a:lnSpc>
              <a:spcBef>
                <a:spcPts val="0"/>
              </a:spcBef>
              <a:spcAft>
                <a:spcPts val="0"/>
              </a:spcAft>
              <a:buClr>
                <a:srgbClr val="1F1C51"/>
              </a:buClr>
              <a:buSzPts val="6000"/>
              <a:buNone/>
              <a:defRPr sz="6000">
                <a:solidFill>
                  <a:srgbClr val="1F1C51"/>
                </a:solidFill>
              </a:defRPr>
            </a:lvl4pPr>
            <a:lvl5pPr lvl="4" algn="l">
              <a:lnSpc>
                <a:spcPct val="100000"/>
              </a:lnSpc>
              <a:spcBef>
                <a:spcPts val="0"/>
              </a:spcBef>
              <a:spcAft>
                <a:spcPts val="0"/>
              </a:spcAft>
              <a:buClr>
                <a:srgbClr val="1F1C51"/>
              </a:buClr>
              <a:buSzPts val="6000"/>
              <a:buNone/>
              <a:defRPr sz="6000">
                <a:solidFill>
                  <a:srgbClr val="1F1C51"/>
                </a:solidFill>
              </a:defRPr>
            </a:lvl5pPr>
            <a:lvl6pPr lvl="5" algn="l">
              <a:lnSpc>
                <a:spcPct val="100000"/>
              </a:lnSpc>
              <a:spcBef>
                <a:spcPts val="0"/>
              </a:spcBef>
              <a:spcAft>
                <a:spcPts val="0"/>
              </a:spcAft>
              <a:buClr>
                <a:srgbClr val="1F1C51"/>
              </a:buClr>
              <a:buSzPts val="6000"/>
              <a:buNone/>
              <a:defRPr sz="6000">
                <a:solidFill>
                  <a:srgbClr val="1F1C51"/>
                </a:solidFill>
              </a:defRPr>
            </a:lvl6pPr>
            <a:lvl7pPr lvl="6" algn="l">
              <a:lnSpc>
                <a:spcPct val="100000"/>
              </a:lnSpc>
              <a:spcBef>
                <a:spcPts val="0"/>
              </a:spcBef>
              <a:spcAft>
                <a:spcPts val="0"/>
              </a:spcAft>
              <a:buClr>
                <a:srgbClr val="1F1C51"/>
              </a:buClr>
              <a:buSzPts val="6000"/>
              <a:buNone/>
              <a:defRPr sz="6000">
                <a:solidFill>
                  <a:srgbClr val="1F1C51"/>
                </a:solidFill>
              </a:defRPr>
            </a:lvl7pPr>
            <a:lvl8pPr lvl="7" algn="l">
              <a:lnSpc>
                <a:spcPct val="100000"/>
              </a:lnSpc>
              <a:spcBef>
                <a:spcPts val="0"/>
              </a:spcBef>
              <a:spcAft>
                <a:spcPts val="0"/>
              </a:spcAft>
              <a:buClr>
                <a:srgbClr val="1F1C51"/>
              </a:buClr>
              <a:buSzPts val="6000"/>
              <a:buNone/>
              <a:defRPr sz="6000">
                <a:solidFill>
                  <a:srgbClr val="1F1C51"/>
                </a:solidFill>
              </a:defRPr>
            </a:lvl8pPr>
            <a:lvl9pPr lvl="8" algn="l">
              <a:lnSpc>
                <a:spcPct val="100000"/>
              </a:lnSpc>
              <a:spcBef>
                <a:spcPts val="0"/>
              </a:spcBef>
              <a:spcAft>
                <a:spcPts val="0"/>
              </a:spcAft>
              <a:buClr>
                <a:srgbClr val="1F1C51"/>
              </a:buClr>
              <a:buSzPts val="6000"/>
              <a:buNone/>
              <a:defRPr sz="6000">
                <a:solidFill>
                  <a:srgbClr val="1F1C51"/>
                </a:solidFill>
              </a:defRPr>
            </a:lvl9pPr>
          </a:lstStyle>
          <a:p/>
        </p:txBody>
      </p:sp>
      <p:sp>
        <p:nvSpPr>
          <p:cNvPr id="10" name="Google Shape;10;p16"/>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7"/>
          <p:cNvSpPr txBox="1"/>
          <p:nvPr>
            <p:ph idx="1" type="body"/>
          </p:nvPr>
        </p:nvSpPr>
        <p:spPr>
          <a:xfrm>
            <a:off x="626625" y="877875"/>
            <a:ext cx="7322400" cy="3262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cxnSp>
        <p:nvCxnSpPr>
          <p:cNvPr id="13" name="Google Shape;13;p1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4" name="Google Shape;14;p1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15" name="Shape 15"/>
        <p:cNvGrpSpPr/>
        <p:nvPr/>
      </p:nvGrpSpPr>
      <p:grpSpPr>
        <a:xfrm>
          <a:off x="0" y="0"/>
          <a:ext cx="0" cy="0"/>
          <a:chOff x="0" y="0"/>
          <a:chExt cx="0" cy="0"/>
        </a:xfrm>
      </p:grpSpPr>
      <p:sp>
        <p:nvSpPr>
          <p:cNvPr id="16" name="Google Shape;16;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 name="Google Shape;17;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solidFill>
                  <a:schemeClr val="lt2"/>
                </a:solidFill>
              </a:rPr>
              <a:t>Digital Certificates</a:t>
            </a:r>
            <a:endParaRPr>
              <a:solidFill>
                <a:schemeClr val="lt2"/>
              </a:solidFill>
            </a:endParaRPr>
          </a:p>
        </p:txBody>
      </p:sp>
      <p:sp>
        <p:nvSpPr>
          <p:cNvPr id="25" name="Google Shape;25;p1"/>
          <p:cNvSpPr txBox="1"/>
          <p:nvPr>
            <p:ph idx="1" type="subTitle"/>
          </p:nvPr>
        </p:nvSpPr>
        <p:spPr>
          <a:xfrm>
            <a:off x="5192921" y="4757353"/>
            <a:ext cx="3611585" cy="35399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solidFill>
                  <a:schemeClr val="lt2"/>
                </a:solidFill>
              </a:rPr>
              <a:t>Amit Solomon</a:t>
            </a:r>
            <a:endParaRPr>
              <a:solidFill>
                <a:schemeClr val="lt2"/>
              </a:solidFill>
            </a:endParaRPr>
          </a:p>
        </p:txBody>
      </p:sp>
      <p:grpSp>
        <p:nvGrpSpPr>
          <p:cNvPr id="26" name="Google Shape;26;p1"/>
          <p:cNvGrpSpPr/>
          <p:nvPr/>
        </p:nvGrpSpPr>
        <p:grpSpPr>
          <a:xfrm>
            <a:off x="196269" y="-35131"/>
            <a:ext cx="4117010" cy="5284424"/>
            <a:chOff x="196269" y="-35131"/>
            <a:chExt cx="4117010" cy="5284424"/>
          </a:xfrm>
        </p:grpSpPr>
        <p:grpSp>
          <p:nvGrpSpPr>
            <p:cNvPr id="27" name="Google Shape;27;p1"/>
            <p:cNvGrpSpPr/>
            <p:nvPr/>
          </p:nvGrpSpPr>
          <p:grpSpPr>
            <a:xfrm>
              <a:off x="196269" y="-35131"/>
              <a:ext cx="4117010" cy="4393434"/>
              <a:chOff x="43869" y="-35131"/>
              <a:chExt cx="4117010" cy="4393434"/>
            </a:xfrm>
          </p:grpSpPr>
          <p:sp>
            <p:nvSpPr>
              <p:cNvPr id="28" name="Google Shape;28;p1"/>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1"/>
              <p:cNvGrpSpPr/>
              <p:nvPr/>
            </p:nvGrpSpPr>
            <p:grpSpPr>
              <a:xfrm>
                <a:off x="43869" y="-35131"/>
                <a:ext cx="4117010" cy="4393434"/>
                <a:chOff x="-6861500" y="-774675"/>
                <a:chExt cx="4221275" cy="4504700"/>
              </a:xfrm>
            </p:grpSpPr>
            <p:sp>
              <p:nvSpPr>
                <p:cNvPr id="30" name="Google Shape;30;p1"/>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 name="Google Shape;150;p1"/>
            <p:cNvGrpSpPr/>
            <p:nvPr/>
          </p:nvGrpSpPr>
          <p:grpSpPr>
            <a:xfrm rot="10800000">
              <a:off x="3474186" y="4232201"/>
              <a:ext cx="183381" cy="1017092"/>
              <a:chOff x="-5634475" y="-504725"/>
              <a:chExt cx="188025" cy="1042850"/>
            </a:xfrm>
          </p:grpSpPr>
          <p:sp>
            <p:nvSpPr>
              <p:cNvPr id="151" name="Google Shape;151;p1"/>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1"/>
            <p:cNvGrpSpPr/>
            <p:nvPr/>
          </p:nvGrpSpPr>
          <p:grpSpPr>
            <a:xfrm rot="10800000">
              <a:off x="2618037" y="4358300"/>
              <a:ext cx="72367" cy="518274"/>
              <a:chOff x="-4201325" y="-449025"/>
              <a:chExt cx="74200" cy="531400"/>
            </a:xfrm>
          </p:grpSpPr>
          <p:sp>
            <p:nvSpPr>
              <p:cNvPr id="154" name="Google Shape;154;p1"/>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0"/>
          <p:cNvSpPr/>
          <p:nvPr/>
        </p:nvSpPr>
        <p:spPr>
          <a:xfrm rot="2700026">
            <a:off x="6018877" y="730550"/>
            <a:ext cx="3216498" cy="2776812"/>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How are Digital Certificates Created?</a:t>
            </a:r>
            <a:endParaRPr/>
          </a:p>
        </p:txBody>
      </p:sp>
      <p:sp>
        <p:nvSpPr>
          <p:cNvPr id="368" name="Google Shape;368;p10"/>
          <p:cNvSpPr txBox="1"/>
          <p:nvPr/>
        </p:nvSpPr>
        <p:spPr>
          <a:xfrm>
            <a:off x="145143" y="1114118"/>
            <a:ext cx="6132286" cy="3610281"/>
          </a:xfrm>
          <a:prstGeom prst="rect">
            <a:avLst/>
          </a:prstGeom>
          <a:noFill/>
          <a:ln>
            <a:noFill/>
          </a:ln>
        </p:spPr>
        <p:txBody>
          <a:bodyPr anchorCtr="0" anchor="t" bIns="91425" lIns="91425" spcFirstLastPara="1" rIns="91425" wrap="square" tIns="91425">
            <a:normAutofit/>
          </a:bodyPr>
          <a:lstStyle/>
          <a:p>
            <a:pPr indent="-304800" lvl="0" marL="457200" marR="0" rtl="0" algn="l">
              <a:lnSpc>
                <a:spcPct val="100000"/>
              </a:lnSpc>
              <a:spcBef>
                <a:spcPts val="0"/>
              </a:spcBef>
              <a:spcAft>
                <a:spcPts val="0"/>
              </a:spcAft>
              <a:buClr>
                <a:schemeClr val="lt2"/>
              </a:buClr>
              <a:buSzPts val="1200"/>
              <a:buFont typeface="DM Sans"/>
              <a:buChar char="●"/>
            </a:pPr>
            <a:r>
              <a:rPr b="0" i="0" lang="en-US" sz="1400" u="none" cap="none" strike="noStrike">
                <a:solidFill>
                  <a:schemeClr val="lt2"/>
                </a:solidFill>
                <a:latin typeface="DM Sans"/>
                <a:ea typeface="DM Sans"/>
                <a:cs typeface="DM Sans"/>
                <a:sym typeface="DM Sans"/>
              </a:rPr>
              <a:t>The user creates a pair of public and private keys.</a:t>
            </a:r>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chemeClr val="lt2"/>
              </a:buClr>
              <a:buSzPts val="1200"/>
              <a:buFont typeface="DM Sans"/>
              <a:buChar char="●"/>
            </a:pPr>
            <a:r>
              <a:rPr b="0" i="0" lang="en-US" sz="1400" u="none" cap="none" strike="noStrike">
                <a:solidFill>
                  <a:schemeClr val="lt2"/>
                </a:solidFill>
                <a:latin typeface="DM Sans"/>
                <a:ea typeface="DM Sans"/>
                <a:cs typeface="DM Sans"/>
                <a:sym typeface="DM Sans"/>
              </a:rPr>
              <a:t>The user sends a request to a CA with his public key and identification details.</a:t>
            </a:r>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chemeClr val="lt2"/>
              </a:buClr>
              <a:buSzPts val="1200"/>
              <a:buFont typeface="DM Sans"/>
              <a:buChar char="●"/>
            </a:pPr>
            <a:r>
              <a:rPr b="0" i="0" lang="en-US" sz="1400" u="none" cap="none" strike="noStrike">
                <a:solidFill>
                  <a:schemeClr val="lt2"/>
                </a:solidFill>
                <a:latin typeface="DM Sans"/>
                <a:ea typeface="DM Sans"/>
                <a:cs typeface="DM Sans"/>
                <a:sym typeface="DM Sans"/>
              </a:rPr>
              <a:t>The CA verifies the identification details sent by the user, creates a certificate and signs using its private key.</a:t>
            </a:r>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chemeClr val="lt2"/>
              </a:buClr>
              <a:buSzPts val="1200"/>
              <a:buFont typeface="DM Sans"/>
              <a:buChar char="●"/>
            </a:pPr>
            <a:r>
              <a:rPr b="0" i="0" lang="en-US" sz="1400" u="none" cap="none" strike="noStrike">
                <a:solidFill>
                  <a:schemeClr val="lt2"/>
                </a:solidFill>
                <a:latin typeface="DM Sans"/>
                <a:ea typeface="DM Sans"/>
                <a:cs typeface="DM Sans"/>
                <a:sym typeface="DM Sans"/>
              </a:rPr>
              <a:t>The CA sends the digital certificate to the user.</a:t>
            </a:r>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Now each peer can verify the certificate of the other peer by using the public key of the trusted CA.</a:t>
            </a:r>
            <a:endParaRPr/>
          </a:p>
          <a:p>
            <a:pPr indent="0" lvl="0" marL="0" marR="0" rtl="0" algn="l">
              <a:lnSpc>
                <a:spcPct val="100000"/>
              </a:lnSpc>
              <a:spcBef>
                <a:spcPts val="0"/>
              </a:spcBef>
              <a:spcAft>
                <a:spcPts val="0"/>
              </a:spcAft>
              <a:buClr>
                <a:schemeClr val="lt2"/>
              </a:buClr>
              <a:buSzPts val="1200"/>
              <a:buFont typeface="DM Sans"/>
              <a:buNone/>
            </a:pPr>
            <a:br>
              <a:rPr b="0" i="0" lang="en-US" sz="1400" u="none" cap="none" strike="noStrike">
                <a:solidFill>
                  <a:schemeClr val="lt2"/>
                </a:solidFill>
                <a:latin typeface="DM Sans"/>
                <a:ea typeface="DM Sans"/>
                <a:cs typeface="DM Sans"/>
                <a:sym typeface="DM Sans"/>
              </a:rPr>
            </a:br>
            <a:endParaRPr b="0" i="0" sz="1400" u="none" cap="none" strike="noStrike">
              <a:solidFill>
                <a:schemeClr val="lt2"/>
              </a:solidFill>
              <a:latin typeface="DM Sans"/>
              <a:ea typeface="DM Sans"/>
              <a:cs typeface="DM Sans"/>
              <a:sym typeface="DM Sans"/>
            </a:endParaRPr>
          </a:p>
        </p:txBody>
      </p:sp>
      <p:grpSp>
        <p:nvGrpSpPr>
          <p:cNvPr id="369" name="Google Shape;369;p10"/>
          <p:cNvGrpSpPr/>
          <p:nvPr/>
        </p:nvGrpSpPr>
        <p:grpSpPr>
          <a:xfrm>
            <a:off x="6901544" y="1283226"/>
            <a:ext cx="1269867" cy="1671459"/>
            <a:chOff x="3567553" y="1499912"/>
            <a:chExt cx="320022" cy="359778"/>
          </a:xfrm>
        </p:grpSpPr>
        <p:sp>
          <p:nvSpPr>
            <p:cNvPr id="370" name="Google Shape;370;p10"/>
            <p:cNvSpPr/>
            <p:nvPr/>
          </p:nvSpPr>
          <p:spPr>
            <a:xfrm>
              <a:off x="3567553" y="1502933"/>
              <a:ext cx="263218" cy="356757"/>
            </a:xfrm>
            <a:custGeom>
              <a:rect b="b" l="l" r="r" t="t"/>
              <a:pathLst>
                <a:path extrusionOk="0" h="11217" w="8276">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
            <p:cNvSpPr/>
            <p:nvPr/>
          </p:nvSpPr>
          <p:spPr>
            <a:xfrm>
              <a:off x="3638001" y="1499912"/>
              <a:ext cx="249574" cy="142773"/>
            </a:xfrm>
            <a:custGeom>
              <a:rect b="b" l="l" r="r" t="t"/>
              <a:pathLst>
                <a:path extrusionOk="0" h="4489" w="7847">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0"/>
            <p:cNvSpPr/>
            <p:nvPr/>
          </p:nvSpPr>
          <p:spPr>
            <a:xfrm>
              <a:off x="3641786" y="1594563"/>
              <a:ext cx="141659" cy="10273"/>
            </a:xfrm>
            <a:custGeom>
              <a:rect b="b" l="l" r="r" t="t"/>
              <a:pathLst>
                <a:path extrusionOk="0" h="323" w="4454">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p:nvPr/>
          </p:nvSpPr>
          <p:spPr>
            <a:xfrm>
              <a:off x="3641786" y="1638136"/>
              <a:ext cx="141659" cy="10241"/>
            </a:xfrm>
            <a:custGeom>
              <a:rect b="b" l="l" r="r" t="t"/>
              <a:pathLst>
                <a:path extrusionOk="0" h="322" w="4454">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
            <p:cNvSpPr/>
            <p:nvPr/>
          </p:nvSpPr>
          <p:spPr>
            <a:xfrm>
              <a:off x="3641786" y="1682059"/>
              <a:ext cx="141659" cy="10623"/>
            </a:xfrm>
            <a:custGeom>
              <a:rect b="b" l="l" r="r" t="t"/>
              <a:pathLst>
                <a:path extrusionOk="0" h="334" w="4454">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
            <p:cNvSpPr/>
            <p:nvPr/>
          </p:nvSpPr>
          <p:spPr>
            <a:xfrm>
              <a:off x="3641786" y="1725600"/>
              <a:ext cx="141659" cy="10623"/>
            </a:xfrm>
            <a:custGeom>
              <a:rect b="b" l="l" r="r" t="t"/>
              <a:pathLst>
                <a:path extrusionOk="0" h="334" w="4454">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1"/>
          <p:cNvSpPr txBox="1"/>
          <p:nvPr>
            <p:ph type="title"/>
          </p:nvPr>
        </p:nvSpPr>
        <p:spPr>
          <a:xfrm>
            <a:off x="626625" y="338175"/>
            <a:ext cx="6862746"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What are the Contents of a Digital Certificate?</a:t>
            </a:r>
            <a:endParaRPr/>
          </a:p>
        </p:txBody>
      </p:sp>
      <p:sp>
        <p:nvSpPr>
          <p:cNvPr id="381" name="Google Shape;381;p11"/>
          <p:cNvSpPr txBox="1"/>
          <p:nvPr/>
        </p:nvSpPr>
        <p:spPr>
          <a:xfrm>
            <a:off x="145143" y="1114118"/>
            <a:ext cx="5094514" cy="3610281"/>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lt2"/>
              </a:buClr>
              <a:buSzPct val="92664"/>
              <a:buFont typeface="DM Sans"/>
              <a:buNone/>
            </a:pPr>
            <a:r>
              <a:rPr b="0" i="0" lang="en-US" sz="1400" u="none" cap="none" strike="noStrike">
                <a:solidFill>
                  <a:schemeClr val="lt2"/>
                </a:solidFill>
                <a:latin typeface="DM Sans"/>
                <a:ea typeface="DM Sans"/>
                <a:cs typeface="DM Sans"/>
                <a:sym typeface="DM Sans"/>
              </a:rPr>
              <a:t>The main contents of a digital certificate are:</a:t>
            </a:r>
            <a:endParaRPr/>
          </a:p>
          <a:p>
            <a:pPr indent="0" lvl="0" marL="0" marR="0" rtl="0" algn="l">
              <a:lnSpc>
                <a:spcPct val="100000"/>
              </a:lnSpc>
              <a:spcBef>
                <a:spcPts val="0"/>
              </a:spcBef>
              <a:spcAft>
                <a:spcPts val="0"/>
              </a:spcAft>
              <a:buClr>
                <a:schemeClr val="lt2"/>
              </a:buClr>
              <a:buSzPct val="92664"/>
              <a:buFont typeface="DM Sans"/>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ct val="92664"/>
              <a:buFont typeface="Arial"/>
              <a:buAutoNum type="arabicPeriod"/>
            </a:pPr>
            <a:r>
              <a:rPr b="0" i="0" lang="en-US" sz="1400" u="none" cap="none" strike="noStrike">
                <a:solidFill>
                  <a:schemeClr val="lt2"/>
                </a:solidFill>
                <a:latin typeface="DM Sans"/>
                <a:ea typeface="DM Sans"/>
                <a:cs typeface="DM Sans"/>
                <a:sym typeface="DM Sans"/>
              </a:rPr>
              <a:t>The name of the owner of the certificate</a:t>
            </a:r>
            <a:endParaRPr/>
          </a:p>
          <a:p>
            <a:pPr indent="-438150" lvl="0" marL="514350" marR="0" rtl="0" algn="l">
              <a:lnSpc>
                <a:spcPct val="100000"/>
              </a:lnSpc>
              <a:spcBef>
                <a:spcPts val="0"/>
              </a:spcBef>
              <a:spcAft>
                <a:spcPts val="0"/>
              </a:spcAft>
              <a:buClr>
                <a:schemeClr val="lt2"/>
              </a:buClr>
              <a:buSzPct val="92664"/>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ct val="92664"/>
              <a:buFont typeface="Arial"/>
              <a:buAutoNum type="arabicPeriod"/>
            </a:pPr>
            <a:r>
              <a:rPr b="0" i="0" lang="en-US" sz="1400" u="none" cap="none" strike="noStrike">
                <a:solidFill>
                  <a:schemeClr val="lt2"/>
                </a:solidFill>
                <a:latin typeface="DM Sans"/>
                <a:ea typeface="DM Sans"/>
                <a:cs typeface="DM Sans"/>
                <a:sym typeface="DM Sans"/>
              </a:rPr>
              <a:t>The public key</a:t>
            </a:r>
            <a:endParaRPr/>
          </a:p>
          <a:p>
            <a:pPr indent="-438150" lvl="0" marL="514350" marR="0" rtl="0" algn="l">
              <a:lnSpc>
                <a:spcPct val="100000"/>
              </a:lnSpc>
              <a:spcBef>
                <a:spcPts val="0"/>
              </a:spcBef>
              <a:spcAft>
                <a:spcPts val="0"/>
              </a:spcAft>
              <a:buClr>
                <a:schemeClr val="lt2"/>
              </a:buClr>
              <a:buSzPct val="92664"/>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ct val="92664"/>
              <a:buFont typeface="Arial"/>
              <a:buAutoNum type="arabicPeriod"/>
            </a:pPr>
            <a:r>
              <a:rPr b="0" i="0" lang="en-US" sz="1400" u="none" cap="none" strike="noStrike">
                <a:solidFill>
                  <a:schemeClr val="lt2"/>
                </a:solidFill>
                <a:latin typeface="DM Sans"/>
                <a:ea typeface="DM Sans"/>
                <a:cs typeface="DM Sans"/>
                <a:sym typeface="DM Sans"/>
              </a:rPr>
              <a:t>Validation period</a:t>
            </a:r>
            <a:endParaRPr/>
          </a:p>
          <a:p>
            <a:pPr indent="-438150" lvl="0" marL="514350" marR="0" rtl="0" algn="l">
              <a:lnSpc>
                <a:spcPct val="100000"/>
              </a:lnSpc>
              <a:spcBef>
                <a:spcPts val="0"/>
              </a:spcBef>
              <a:spcAft>
                <a:spcPts val="0"/>
              </a:spcAft>
              <a:buClr>
                <a:schemeClr val="lt2"/>
              </a:buClr>
              <a:buSzPct val="92664"/>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ct val="92664"/>
              <a:buFont typeface="Arial"/>
              <a:buAutoNum type="arabicPeriod"/>
            </a:pPr>
            <a:r>
              <a:rPr b="0" i="0" lang="en-US" sz="1400" u="none" cap="none" strike="noStrike">
                <a:solidFill>
                  <a:schemeClr val="lt2"/>
                </a:solidFill>
                <a:latin typeface="DM Sans"/>
                <a:ea typeface="DM Sans"/>
                <a:cs typeface="DM Sans"/>
                <a:sym typeface="DM Sans"/>
              </a:rPr>
              <a:t>Identification of CA</a:t>
            </a:r>
            <a:endParaRPr/>
          </a:p>
          <a:p>
            <a:pPr indent="-438150" lvl="0" marL="514350" marR="0" rtl="0" algn="l">
              <a:lnSpc>
                <a:spcPct val="100000"/>
              </a:lnSpc>
              <a:spcBef>
                <a:spcPts val="0"/>
              </a:spcBef>
              <a:spcAft>
                <a:spcPts val="0"/>
              </a:spcAft>
              <a:buClr>
                <a:schemeClr val="lt2"/>
              </a:buClr>
              <a:buSzPct val="92664"/>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ct val="92664"/>
              <a:buFont typeface="Arial"/>
              <a:buAutoNum type="arabicPeriod"/>
            </a:pPr>
            <a:r>
              <a:rPr b="0" i="0" lang="en-US" sz="1400" u="none" cap="none" strike="noStrike">
                <a:solidFill>
                  <a:schemeClr val="lt2"/>
                </a:solidFill>
                <a:latin typeface="DM Sans"/>
                <a:ea typeface="DM Sans"/>
                <a:cs typeface="DM Sans"/>
                <a:sym typeface="DM Sans"/>
              </a:rPr>
              <a:t>Thumbprint of the certificate and how to create it (to be validated using the public key of the CA)</a:t>
            </a:r>
            <a:endParaRPr/>
          </a:p>
          <a:p>
            <a:pPr indent="-438150" lvl="0" marL="514350" marR="0" rtl="0" algn="l">
              <a:lnSpc>
                <a:spcPct val="100000"/>
              </a:lnSpc>
              <a:spcBef>
                <a:spcPts val="0"/>
              </a:spcBef>
              <a:spcAft>
                <a:spcPts val="0"/>
              </a:spcAft>
              <a:buClr>
                <a:schemeClr val="lt2"/>
              </a:buClr>
              <a:buSzPct val="92664"/>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ct val="92664"/>
              <a:buFont typeface="Arial"/>
              <a:buAutoNum type="arabicPeriod"/>
            </a:pPr>
            <a:r>
              <a:rPr b="0" i="0" lang="en-US" sz="1400" u="none" cap="none" strike="noStrike">
                <a:solidFill>
                  <a:schemeClr val="lt2"/>
                </a:solidFill>
                <a:latin typeface="DM Sans"/>
                <a:ea typeface="DM Sans"/>
                <a:cs typeface="DM Sans"/>
                <a:sym typeface="DM Sans"/>
              </a:rPr>
              <a:t>If the CA is an intermediate CA – its certificate</a:t>
            </a:r>
            <a:endParaRPr/>
          </a:p>
          <a:p>
            <a:pPr indent="0" lvl="0" marL="0" marR="0" rtl="0" algn="l">
              <a:lnSpc>
                <a:spcPct val="100000"/>
              </a:lnSpc>
              <a:spcBef>
                <a:spcPts val="0"/>
              </a:spcBef>
              <a:spcAft>
                <a:spcPts val="0"/>
              </a:spcAft>
              <a:buClr>
                <a:schemeClr val="lt2"/>
              </a:buClr>
              <a:buSzPct val="92664"/>
              <a:buFont typeface="DM Sans"/>
              <a:buNone/>
            </a:pPr>
            <a: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ct val="92664"/>
              <a:buFont typeface="DM Sans"/>
              <a:buNone/>
            </a:pPr>
            <a:r>
              <a:rPr b="0" i="0" lang="en-US" sz="1400" u="none" cap="none" strike="noStrike">
                <a:solidFill>
                  <a:schemeClr val="lt2"/>
                </a:solidFill>
                <a:latin typeface="DM Sans"/>
                <a:ea typeface="DM Sans"/>
                <a:cs typeface="DM Sans"/>
                <a:sym typeface="DM Sans"/>
              </a:rPr>
              <a:t>What is an intermediate CA? Can we trust it?</a:t>
            </a:r>
            <a:endParaRPr/>
          </a:p>
          <a:p>
            <a:pPr indent="0" lvl="0" marL="0" marR="0" rtl="0" algn="l">
              <a:lnSpc>
                <a:spcPct val="100000"/>
              </a:lnSpc>
              <a:spcBef>
                <a:spcPts val="0"/>
              </a:spcBef>
              <a:spcAft>
                <a:spcPts val="0"/>
              </a:spcAft>
              <a:buClr>
                <a:schemeClr val="lt2"/>
              </a:buClr>
              <a:buSzPct val="92664"/>
              <a:buFont typeface="DM Sans"/>
              <a:buNone/>
            </a:pPr>
            <a:br>
              <a:rPr b="0" i="0" lang="en-US" sz="1400" u="none" cap="none" strike="noStrike">
                <a:solidFill>
                  <a:schemeClr val="lt2"/>
                </a:solidFill>
                <a:latin typeface="DM Sans"/>
                <a:ea typeface="DM Sans"/>
                <a:cs typeface="DM Sans"/>
                <a:sym typeface="DM Sans"/>
              </a:rPr>
            </a:br>
            <a:endParaRPr b="0" i="0" sz="1400" u="none" cap="none" strike="noStrike">
              <a:solidFill>
                <a:schemeClr val="lt2"/>
              </a:solidFill>
              <a:latin typeface="DM Sans"/>
              <a:ea typeface="DM Sans"/>
              <a:cs typeface="DM Sans"/>
              <a:sym typeface="DM Sans"/>
            </a:endParaRPr>
          </a:p>
        </p:txBody>
      </p:sp>
      <p:pic>
        <p:nvPicPr>
          <p:cNvPr id="382" name="Google Shape;382;p11"/>
          <p:cNvPicPr preferRelativeResize="0"/>
          <p:nvPr/>
        </p:nvPicPr>
        <p:blipFill rotWithShape="1">
          <a:blip r:embed="rId3">
            <a:alphaModFix/>
          </a:blip>
          <a:srcRect b="0" l="0" r="0" t="0"/>
          <a:stretch/>
        </p:blipFill>
        <p:spPr>
          <a:xfrm>
            <a:off x="6083918" y="1114118"/>
            <a:ext cx="2636735" cy="3240168"/>
          </a:xfrm>
          <a:prstGeom prst="rect">
            <a:avLst/>
          </a:prstGeom>
          <a:noFill/>
          <a:ln>
            <a:noFill/>
          </a:ln>
        </p:spPr>
      </p:pic>
      <p:sp>
        <p:nvSpPr>
          <p:cNvPr id="383" name="Google Shape;383;p11"/>
          <p:cNvSpPr txBox="1"/>
          <p:nvPr/>
        </p:nvSpPr>
        <p:spPr>
          <a:xfrm>
            <a:off x="5793698" y="2700398"/>
            <a:ext cx="290220" cy="299803"/>
          </a:xfrm>
          <a:prstGeom prst="rect">
            <a:avLst/>
          </a:prstGeom>
          <a:noFill/>
          <a:ln cap="flat" cmpd="sng" w="9525">
            <a:solidFill>
              <a:srgbClr val="1F1C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1</a:t>
            </a:r>
            <a:endParaRPr b="0" i="0" sz="1400" u="none" cap="none" strike="noStrike">
              <a:solidFill>
                <a:schemeClr val="lt2"/>
              </a:solidFill>
              <a:latin typeface="DM Sans"/>
              <a:ea typeface="DM Sans"/>
              <a:cs typeface="DM Sans"/>
              <a:sym typeface="DM Sans"/>
            </a:endParaRPr>
          </a:p>
        </p:txBody>
      </p:sp>
      <p:sp>
        <p:nvSpPr>
          <p:cNvPr id="384" name="Google Shape;384;p11"/>
          <p:cNvSpPr txBox="1"/>
          <p:nvPr/>
        </p:nvSpPr>
        <p:spPr>
          <a:xfrm>
            <a:off x="5799104" y="3000201"/>
            <a:ext cx="290220" cy="299803"/>
          </a:xfrm>
          <a:prstGeom prst="rect">
            <a:avLst/>
          </a:prstGeom>
          <a:noFill/>
          <a:ln cap="flat" cmpd="sng" w="9525">
            <a:solidFill>
              <a:srgbClr val="1F1C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4</a:t>
            </a:r>
            <a:endParaRPr b="0" i="0" sz="1400" u="none" cap="none" strike="noStrike">
              <a:solidFill>
                <a:schemeClr val="lt2"/>
              </a:solidFill>
              <a:latin typeface="DM Sans"/>
              <a:ea typeface="DM Sans"/>
              <a:cs typeface="DM Sans"/>
              <a:sym typeface="DM Sans"/>
            </a:endParaRPr>
          </a:p>
        </p:txBody>
      </p:sp>
      <p:sp>
        <p:nvSpPr>
          <p:cNvPr id="385" name="Google Shape;385;p11"/>
          <p:cNvSpPr txBox="1"/>
          <p:nvPr/>
        </p:nvSpPr>
        <p:spPr>
          <a:xfrm>
            <a:off x="5799104" y="3300004"/>
            <a:ext cx="290220" cy="299803"/>
          </a:xfrm>
          <a:prstGeom prst="rect">
            <a:avLst/>
          </a:prstGeom>
          <a:noFill/>
          <a:ln cap="flat" cmpd="sng" w="9525">
            <a:solidFill>
              <a:srgbClr val="1F1C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3</a:t>
            </a:r>
            <a:endParaRPr b="0" i="0" sz="1400" u="none" cap="none" strike="noStrike">
              <a:solidFill>
                <a:schemeClr val="lt2"/>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2"/>
          <p:cNvSpPr txBox="1"/>
          <p:nvPr>
            <p:ph type="title"/>
          </p:nvPr>
        </p:nvSpPr>
        <p:spPr>
          <a:xfrm>
            <a:off x="626625" y="338175"/>
            <a:ext cx="6274918"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Types of CA</a:t>
            </a:r>
            <a:endParaRPr/>
          </a:p>
        </p:txBody>
      </p:sp>
      <p:sp>
        <p:nvSpPr>
          <p:cNvPr id="391" name="Google Shape;391;p12"/>
          <p:cNvSpPr txBox="1"/>
          <p:nvPr/>
        </p:nvSpPr>
        <p:spPr>
          <a:xfrm>
            <a:off x="145142" y="1114118"/>
            <a:ext cx="5682343" cy="361028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There are two types of CA – root CA and intermediate CA.</a:t>
            </a:r>
            <a:endParaRPr/>
          </a:p>
          <a:p>
            <a:pPr indent="0" lvl="0" marL="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chemeClr val="lt2"/>
              </a:buClr>
              <a:buSzPts val="1200"/>
              <a:buFont typeface="DM Sans"/>
              <a:buChar char="●"/>
            </a:pPr>
            <a:r>
              <a:rPr b="1" i="0" lang="en-US" sz="1400" u="none" cap="none" strike="noStrike">
                <a:solidFill>
                  <a:schemeClr val="lt2"/>
                </a:solidFill>
                <a:latin typeface="DM Sans"/>
                <a:ea typeface="DM Sans"/>
                <a:cs typeface="DM Sans"/>
                <a:sym typeface="DM Sans"/>
              </a:rPr>
              <a:t>Root CA</a:t>
            </a:r>
            <a:r>
              <a:rPr b="0" i="0" lang="en-US" sz="1400" u="none" cap="none" strike="noStrike">
                <a:solidFill>
                  <a:schemeClr val="lt2"/>
                </a:solidFill>
                <a:latin typeface="DM Sans"/>
                <a:ea typeface="DM Sans"/>
                <a:cs typeface="DM Sans"/>
                <a:sym typeface="DM Sans"/>
              </a:rPr>
              <a:t> - made trustworthy by some mechanism other than a certificate, e.g. secure physical distribution or a third party root store via web browser. </a:t>
            </a:r>
            <a:endParaRPr b="0" i="0" sz="1400" u="none" cap="none" strike="noStrike">
              <a:solidFill>
                <a:schemeClr val="lt2"/>
              </a:solidFill>
              <a:latin typeface="DM Sans"/>
              <a:ea typeface="DM Sans"/>
              <a:cs typeface="DM Sans"/>
              <a:sym typeface="DM Sans"/>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chemeClr val="lt2"/>
              </a:buClr>
              <a:buSzPts val="1200"/>
              <a:buFont typeface="DM Sans"/>
              <a:buChar char="●"/>
            </a:pPr>
            <a:r>
              <a:rPr b="1" i="0" lang="en-US" sz="1400" u="none" cap="none" strike="noStrike">
                <a:solidFill>
                  <a:schemeClr val="lt2"/>
                </a:solidFill>
                <a:latin typeface="DM Sans"/>
                <a:ea typeface="DM Sans"/>
                <a:cs typeface="DM Sans"/>
                <a:sym typeface="DM Sans"/>
              </a:rPr>
              <a:t>Intermediate CA </a:t>
            </a:r>
            <a:r>
              <a:rPr b="0" i="0" lang="en-US" sz="1400" u="none" cap="none" strike="noStrike">
                <a:solidFill>
                  <a:schemeClr val="lt2"/>
                </a:solidFill>
                <a:latin typeface="DM Sans"/>
                <a:ea typeface="DM Sans"/>
                <a:cs typeface="DM Sans"/>
                <a:sym typeface="DM Sans"/>
              </a:rPr>
              <a:t>- made trustworthy by receiving a digital certificate from a root CA or another trusted intermediate CA (in a recursive manner).</a:t>
            </a:r>
            <a:endParaRPr/>
          </a:p>
          <a:p>
            <a:pPr indent="-228600" lvl="0" marL="4572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15240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With these two type we can establish a chain of trust.</a:t>
            </a:r>
            <a:endParaRPr/>
          </a:p>
          <a:p>
            <a:pPr indent="0" lvl="0" marL="0" marR="0" rtl="0" algn="l">
              <a:lnSpc>
                <a:spcPct val="100000"/>
              </a:lnSpc>
              <a:spcBef>
                <a:spcPts val="0"/>
              </a:spcBef>
              <a:spcAft>
                <a:spcPts val="0"/>
              </a:spcAft>
              <a:buClr>
                <a:schemeClr val="lt2"/>
              </a:buClr>
              <a:buSzPts val="1200"/>
              <a:buFont typeface="DM Sans"/>
              <a:buNone/>
            </a:pPr>
            <a:br>
              <a:rPr b="0" i="0" lang="en-US" sz="1400" u="none" cap="none" strike="noStrike">
                <a:solidFill>
                  <a:schemeClr val="lt2"/>
                </a:solidFill>
                <a:latin typeface="DM Sans"/>
                <a:ea typeface="DM Sans"/>
                <a:cs typeface="DM Sans"/>
                <a:sym typeface="DM Sans"/>
              </a:rPr>
            </a:br>
            <a:endParaRPr b="0" i="0" sz="1400" u="none" cap="none" strike="noStrike">
              <a:solidFill>
                <a:schemeClr val="lt2"/>
              </a:solidFill>
              <a:latin typeface="DM Sans"/>
              <a:ea typeface="DM Sans"/>
              <a:cs typeface="DM Sans"/>
              <a:sym typeface="DM Sans"/>
            </a:endParaRPr>
          </a:p>
        </p:txBody>
      </p:sp>
      <p:pic>
        <p:nvPicPr>
          <p:cNvPr id="392" name="Google Shape;392;p12"/>
          <p:cNvPicPr preferRelativeResize="0"/>
          <p:nvPr/>
        </p:nvPicPr>
        <p:blipFill rotWithShape="1">
          <a:blip r:embed="rId3">
            <a:alphaModFix/>
          </a:blip>
          <a:srcRect b="0" l="0" r="0" t="0"/>
          <a:stretch/>
        </p:blipFill>
        <p:spPr>
          <a:xfrm>
            <a:off x="6006370" y="1114118"/>
            <a:ext cx="2700341" cy="33328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13"/>
          <p:cNvPicPr preferRelativeResize="0"/>
          <p:nvPr/>
        </p:nvPicPr>
        <p:blipFill rotWithShape="1">
          <a:blip r:embed="rId3">
            <a:alphaModFix/>
          </a:blip>
          <a:srcRect b="0" l="0" r="0" t="0"/>
          <a:stretch/>
        </p:blipFill>
        <p:spPr>
          <a:xfrm>
            <a:off x="4731657" y="2637510"/>
            <a:ext cx="4412343" cy="2505989"/>
          </a:xfrm>
          <a:prstGeom prst="rect">
            <a:avLst/>
          </a:prstGeom>
          <a:noFill/>
          <a:ln>
            <a:noFill/>
          </a:ln>
        </p:spPr>
      </p:pic>
      <p:sp>
        <p:nvSpPr>
          <p:cNvPr id="398" name="Google Shape;398;p13"/>
          <p:cNvSpPr txBox="1"/>
          <p:nvPr>
            <p:ph type="title"/>
          </p:nvPr>
        </p:nvSpPr>
        <p:spPr>
          <a:xfrm>
            <a:off x="626625" y="338175"/>
            <a:ext cx="6274918"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Chain of Trust</a:t>
            </a:r>
            <a:endParaRPr/>
          </a:p>
        </p:txBody>
      </p:sp>
      <p:sp>
        <p:nvSpPr>
          <p:cNvPr id="399" name="Google Shape;399;p13"/>
          <p:cNvSpPr txBox="1"/>
          <p:nvPr/>
        </p:nvSpPr>
        <p:spPr>
          <a:xfrm>
            <a:off x="210456" y="877875"/>
            <a:ext cx="8868229" cy="3610281"/>
          </a:xfrm>
          <a:prstGeom prst="rect">
            <a:avLst/>
          </a:prstGeom>
          <a:noFill/>
          <a:ln>
            <a:noFill/>
          </a:ln>
        </p:spPr>
        <p:txBody>
          <a:bodyPr anchorCtr="0" anchor="t" bIns="91425" lIns="91425" spcFirstLastPara="1" rIns="91425" wrap="square" tIns="91425">
            <a:normAutofit/>
          </a:bodyPr>
          <a:lstStyle/>
          <a:p>
            <a:pPr indent="-514350" lvl="0" marL="514350" marR="0" rtl="0" algn="l">
              <a:lnSpc>
                <a:spcPct val="100000"/>
              </a:lnSpc>
              <a:spcBef>
                <a:spcPts val="0"/>
              </a:spcBef>
              <a:spcAft>
                <a:spcPts val="0"/>
              </a:spcAft>
              <a:buClr>
                <a:schemeClr val="lt2"/>
              </a:buClr>
              <a:buSzPts val="1200"/>
              <a:buFont typeface="Arial"/>
              <a:buAutoNum type="arabicPeriod"/>
            </a:pPr>
            <a:r>
              <a:rPr b="0" i="0" lang="en-US" sz="1400" u="none" cap="none" strike="noStrike">
                <a:solidFill>
                  <a:schemeClr val="lt2"/>
                </a:solidFill>
                <a:latin typeface="DM Sans"/>
                <a:ea typeface="DM Sans"/>
                <a:cs typeface="DM Sans"/>
                <a:sym typeface="DM Sans"/>
              </a:rPr>
              <a:t>A user tries to establish a connection to a server and receives its certificate.</a:t>
            </a:r>
            <a:endParaRPr/>
          </a:p>
          <a:p>
            <a:pPr indent="-438150" lvl="0" marL="514350" marR="0" rtl="0" algn="l">
              <a:lnSpc>
                <a:spcPct val="100000"/>
              </a:lnSpc>
              <a:spcBef>
                <a:spcPts val="0"/>
              </a:spcBef>
              <a:spcAft>
                <a:spcPts val="0"/>
              </a:spcAft>
              <a:buClr>
                <a:schemeClr val="lt2"/>
              </a:buClr>
              <a:buSzPts val="1200"/>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ts val="1200"/>
              <a:buFont typeface="Arial"/>
              <a:buAutoNum type="arabicPeriod"/>
            </a:pPr>
            <a:r>
              <a:rPr b="0" i="0" lang="en-US" sz="1400" u="none" cap="none" strike="noStrike">
                <a:solidFill>
                  <a:schemeClr val="lt2"/>
                </a:solidFill>
                <a:latin typeface="DM Sans"/>
                <a:ea typeface="DM Sans"/>
                <a:cs typeface="DM Sans"/>
                <a:sym typeface="DM Sans"/>
              </a:rPr>
              <a:t>If the issuer of the certificate is a root CA the user validate the certificate using the public key of the root CA.</a:t>
            </a:r>
            <a:endParaRPr/>
          </a:p>
          <a:p>
            <a:pPr indent="-438150" lvl="0" marL="514350" marR="0" rtl="0" algn="l">
              <a:lnSpc>
                <a:spcPct val="100000"/>
              </a:lnSpc>
              <a:spcBef>
                <a:spcPts val="0"/>
              </a:spcBef>
              <a:spcAft>
                <a:spcPts val="0"/>
              </a:spcAft>
              <a:buClr>
                <a:schemeClr val="lt2"/>
              </a:buClr>
              <a:buSzPts val="1200"/>
              <a:buFont typeface="Arial"/>
              <a:buNone/>
            </a:pPr>
            <a:r>
              <a:t/>
            </a:r>
            <a:endParaRPr b="0" i="0" sz="1400" u="none" cap="none" strike="noStrike">
              <a:solidFill>
                <a:schemeClr val="lt2"/>
              </a:solidFill>
              <a:latin typeface="DM Sans"/>
              <a:ea typeface="DM Sans"/>
              <a:cs typeface="DM Sans"/>
              <a:sym typeface="DM Sans"/>
            </a:endParaRPr>
          </a:p>
          <a:p>
            <a:pPr indent="-514350" lvl="0" marL="514350" marR="0" rtl="0" algn="l">
              <a:lnSpc>
                <a:spcPct val="100000"/>
              </a:lnSpc>
              <a:spcBef>
                <a:spcPts val="0"/>
              </a:spcBef>
              <a:spcAft>
                <a:spcPts val="0"/>
              </a:spcAft>
              <a:buClr>
                <a:schemeClr val="lt2"/>
              </a:buClr>
              <a:buSzPts val="1200"/>
              <a:buFont typeface="Arial"/>
              <a:buAutoNum type="arabicPeriod"/>
            </a:pPr>
            <a:r>
              <a:rPr b="0" i="0" lang="en-US" sz="1400" u="none" cap="none" strike="noStrike">
                <a:solidFill>
                  <a:schemeClr val="lt2"/>
                </a:solidFill>
                <a:latin typeface="DM Sans"/>
                <a:ea typeface="DM Sans"/>
                <a:cs typeface="DM Sans"/>
                <a:sym typeface="DM Sans"/>
              </a:rPr>
              <a:t>If the issuer of the certificate is an intermediate CA the user validate the certificate using the public key of the intermediate CA, extract the certificate of the intermediate CA and go back to phase 2.</a:t>
            </a:r>
            <a:endParaRPr/>
          </a:p>
          <a:p>
            <a:pPr indent="0" lvl="0" marL="0" marR="0" rtl="0" algn="l">
              <a:lnSpc>
                <a:spcPct val="100000"/>
              </a:lnSpc>
              <a:spcBef>
                <a:spcPts val="0"/>
              </a:spcBef>
              <a:spcAft>
                <a:spcPts val="0"/>
              </a:spcAft>
              <a:buClr>
                <a:schemeClr val="lt2"/>
              </a:buClr>
              <a:buSzPts val="1200"/>
              <a:buFont typeface="DM Sans"/>
              <a:buNone/>
            </a:pPr>
            <a:br>
              <a:rPr b="0" i="0" lang="en-US" sz="1400" u="none" cap="none" strike="noStrike">
                <a:solidFill>
                  <a:schemeClr val="lt2"/>
                </a:solidFill>
                <a:latin typeface="DM Sans"/>
                <a:ea typeface="DM Sans"/>
                <a:cs typeface="DM Sans"/>
                <a:sym typeface="DM Sans"/>
              </a:rPr>
            </a:br>
            <a:endParaRPr b="0" i="0" sz="1400" u="none" cap="none" strike="noStrike">
              <a:solidFill>
                <a:schemeClr val="lt2"/>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4"/>
          <p:cNvSpPr/>
          <p:nvPr/>
        </p:nvSpPr>
        <p:spPr>
          <a:xfrm rot="-4027679">
            <a:off x="1921001" y="-138242"/>
            <a:ext cx="4896711" cy="5420002"/>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
          <p:cNvSpPr txBox="1"/>
          <p:nvPr>
            <p:ph type="title"/>
          </p:nvPr>
        </p:nvSpPr>
        <p:spPr>
          <a:xfrm>
            <a:off x="544663" y="1839096"/>
            <a:ext cx="7649386"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US"/>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Establishing a Connection</a:t>
            </a:r>
            <a:endParaRPr/>
          </a:p>
        </p:txBody>
      </p:sp>
      <p:sp>
        <p:nvSpPr>
          <p:cNvPr id="162" name="Google Shape;162;p2"/>
          <p:cNvSpPr txBox="1"/>
          <p:nvPr/>
        </p:nvSpPr>
        <p:spPr>
          <a:xfrm>
            <a:off x="3194730" y="1160479"/>
            <a:ext cx="2951146"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Transfer 2 $ to account number 1234</a:t>
            </a:r>
            <a:endParaRPr b="0" i="0" sz="1200" u="none" cap="none" strike="noStrike">
              <a:solidFill>
                <a:schemeClr val="lt2"/>
              </a:solidFill>
              <a:latin typeface="Viga"/>
              <a:ea typeface="Viga"/>
              <a:cs typeface="Viga"/>
              <a:sym typeface="Viga"/>
            </a:endParaRPr>
          </a:p>
        </p:txBody>
      </p:sp>
      <p:grpSp>
        <p:nvGrpSpPr>
          <p:cNvPr id="163" name="Google Shape;163;p2"/>
          <p:cNvGrpSpPr/>
          <p:nvPr/>
        </p:nvGrpSpPr>
        <p:grpSpPr>
          <a:xfrm>
            <a:off x="7250548" y="1104059"/>
            <a:ext cx="938404" cy="1068103"/>
            <a:chOff x="2512749" y="1965042"/>
            <a:chExt cx="333024" cy="352896"/>
          </a:xfrm>
        </p:grpSpPr>
        <p:sp>
          <p:nvSpPr>
            <p:cNvPr id="164" name="Google Shape;164;p2"/>
            <p:cNvSpPr/>
            <p:nvPr/>
          </p:nvSpPr>
          <p:spPr>
            <a:xfrm>
              <a:off x="2590829" y="2129682"/>
              <a:ext cx="49568" cy="60224"/>
            </a:xfrm>
            <a:custGeom>
              <a:rect b="b" l="l" r="r" t="t"/>
              <a:pathLst>
                <a:path extrusionOk="0" h="1882" w="1549">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2718477" y="2129682"/>
              <a:ext cx="49568" cy="60224"/>
            </a:xfrm>
            <a:custGeom>
              <a:rect b="b" l="l" r="r" t="t"/>
              <a:pathLst>
                <a:path extrusionOk="0" h="1882" w="1549">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624365" y="2242994"/>
              <a:ext cx="110528" cy="52064"/>
            </a:xfrm>
            <a:custGeom>
              <a:rect b="b" l="l" r="r" t="t"/>
              <a:pathLst>
                <a:path extrusionOk="0" h="1627" w="3454">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2654477" y="2194834"/>
              <a:ext cx="49184" cy="38144"/>
            </a:xfrm>
            <a:custGeom>
              <a:rect b="b" l="l" r="r" t="t"/>
              <a:pathLst>
                <a:path extrusionOk="0" h="1192" w="1537">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2512749" y="1965042"/>
              <a:ext cx="333024" cy="352896"/>
            </a:xfrm>
            <a:custGeom>
              <a:rect b="b" l="l" r="r" t="t"/>
              <a:pathLst>
                <a:path extrusionOk="0" h="11028" w="10407">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
          <p:cNvGrpSpPr/>
          <p:nvPr/>
        </p:nvGrpSpPr>
        <p:grpSpPr>
          <a:xfrm>
            <a:off x="1062358" y="1210132"/>
            <a:ext cx="1027700" cy="1001451"/>
            <a:chOff x="3052237" y="2003570"/>
            <a:chExt cx="353600" cy="314752"/>
          </a:xfrm>
        </p:grpSpPr>
        <p:sp>
          <p:nvSpPr>
            <p:cNvPr id="170" name="Google Shape;170;p2"/>
            <p:cNvSpPr/>
            <p:nvPr/>
          </p:nvSpPr>
          <p:spPr>
            <a:xfrm>
              <a:off x="3261773" y="2108338"/>
              <a:ext cx="48800" cy="59488"/>
            </a:xfrm>
            <a:custGeom>
              <a:rect b="b" l="l" r="r" t="t"/>
              <a:pathLst>
                <a:path extrusionOk="0" h="1859" w="1525">
                  <a:moveTo>
                    <a:pt x="763" y="1"/>
                  </a:moveTo>
                  <a:cubicBezTo>
                    <a:pt x="346" y="1"/>
                    <a:pt x="1" y="334"/>
                    <a:pt x="1" y="751"/>
                  </a:cubicBezTo>
                  <a:lnTo>
                    <a:pt x="1" y="1096"/>
                  </a:lnTo>
                  <a:cubicBezTo>
                    <a:pt x="1" y="1513"/>
                    <a:pt x="346" y="1858"/>
                    <a:pt x="763" y="1858"/>
                  </a:cubicBezTo>
                  <a:cubicBezTo>
                    <a:pt x="1180" y="1858"/>
                    <a:pt x="1525" y="1513"/>
                    <a:pt x="1525" y="1096"/>
                  </a:cubicBezTo>
                  <a:lnTo>
                    <a:pt x="1525" y="751"/>
                  </a:lnTo>
                  <a:cubicBezTo>
                    <a:pt x="1525" y="668"/>
                    <a:pt x="1489" y="549"/>
                    <a:pt x="1453" y="441"/>
                  </a:cubicBezTo>
                  <a:cubicBezTo>
                    <a:pt x="1419" y="390"/>
                    <a:pt x="1360" y="351"/>
                    <a:pt x="1303" y="351"/>
                  </a:cubicBezTo>
                  <a:cubicBezTo>
                    <a:pt x="1281" y="351"/>
                    <a:pt x="1259" y="357"/>
                    <a:pt x="1239" y="370"/>
                  </a:cubicBezTo>
                  <a:cubicBezTo>
                    <a:pt x="1168" y="418"/>
                    <a:pt x="1120" y="501"/>
                    <a:pt x="1168" y="572"/>
                  </a:cubicBezTo>
                  <a:cubicBezTo>
                    <a:pt x="1191" y="632"/>
                    <a:pt x="1215" y="691"/>
                    <a:pt x="1215" y="775"/>
                  </a:cubicBezTo>
                  <a:lnTo>
                    <a:pt x="1215" y="1108"/>
                  </a:lnTo>
                  <a:cubicBezTo>
                    <a:pt x="1215" y="1346"/>
                    <a:pt x="1013" y="1561"/>
                    <a:pt x="763" y="1561"/>
                  </a:cubicBezTo>
                  <a:cubicBezTo>
                    <a:pt x="525" y="1561"/>
                    <a:pt x="322" y="1370"/>
                    <a:pt x="322" y="1108"/>
                  </a:cubicBezTo>
                  <a:lnTo>
                    <a:pt x="322" y="775"/>
                  </a:lnTo>
                  <a:cubicBezTo>
                    <a:pt x="322" y="537"/>
                    <a:pt x="513" y="322"/>
                    <a:pt x="763" y="322"/>
                  </a:cubicBezTo>
                  <a:cubicBezTo>
                    <a:pt x="858" y="322"/>
                    <a:pt x="930" y="251"/>
                    <a:pt x="930" y="156"/>
                  </a:cubicBezTo>
                  <a:cubicBezTo>
                    <a:pt x="930" y="72"/>
                    <a:pt x="858" y="1"/>
                    <a:pt x="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3146349" y="2108338"/>
              <a:ext cx="48416" cy="59488"/>
            </a:xfrm>
            <a:custGeom>
              <a:rect b="b" l="l" r="r" t="t"/>
              <a:pathLst>
                <a:path extrusionOk="0" h="1859" w="1513">
                  <a:moveTo>
                    <a:pt x="750" y="1"/>
                  </a:moveTo>
                  <a:cubicBezTo>
                    <a:pt x="334" y="1"/>
                    <a:pt x="0" y="334"/>
                    <a:pt x="0" y="751"/>
                  </a:cubicBezTo>
                  <a:lnTo>
                    <a:pt x="0" y="1096"/>
                  </a:lnTo>
                  <a:cubicBezTo>
                    <a:pt x="0" y="1513"/>
                    <a:pt x="334" y="1858"/>
                    <a:pt x="750" y="1858"/>
                  </a:cubicBezTo>
                  <a:cubicBezTo>
                    <a:pt x="1167" y="1858"/>
                    <a:pt x="1512" y="1513"/>
                    <a:pt x="1512" y="1096"/>
                  </a:cubicBezTo>
                  <a:lnTo>
                    <a:pt x="1512" y="751"/>
                  </a:lnTo>
                  <a:cubicBezTo>
                    <a:pt x="1512" y="668"/>
                    <a:pt x="1489" y="549"/>
                    <a:pt x="1441" y="441"/>
                  </a:cubicBezTo>
                  <a:cubicBezTo>
                    <a:pt x="1407" y="390"/>
                    <a:pt x="1354" y="351"/>
                    <a:pt x="1296" y="351"/>
                  </a:cubicBezTo>
                  <a:cubicBezTo>
                    <a:pt x="1273" y="351"/>
                    <a:pt x="1250" y="357"/>
                    <a:pt x="1227" y="370"/>
                  </a:cubicBezTo>
                  <a:cubicBezTo>
                    <a:pt x="1155" y="418"/>
                    <a:pt x="1108" y="501"/>
                    <a:pt x="1155" y="572"/>
                  </a:cubicBezTo>
                  <a:cubicBezTo>
                    <a:pt x="1191" y="632"/>
                    <a:pt x="1203" y="691"/>
                    <a:pt x="1203" y="775"/>
                  </a:cubicBezTo>
                  <a:lnTo>
                    <a:pt x="1203" y="1108"/>
                  </a:lnTo>
                  <a:cubicBezTo>
                    <a:pt x="1203" y="1346"/>
                    <a:pt x="1012" y="1561"/>
                    <a:pt x="750" y="1561"/>
                  </a:cubicBezTo>
                  <a:cubicBezTo>
                    <a:pt x="512" y="1561"/>
                    <a:pt x="310" y="1370"/>
                    <a:pt x="310" y="1108"/>
                  </a:cubicBezTo>
                  <a:lnTo>
                    <a:pt x="310" y="775"/>
                  </a:lnTo>
                  <a:cubicBezTo>
                    <a:pt x="310" y="537"/>
                    <a:pt x="500" y="322"/>
                    <a:pt x="750" y="322"/>
                  </a:cubicBezTo>
                  <a:cubicBezTo>
                    <a:pt x="846" y="322"/>
                    <a:pt x="917" y="251"/>
                    <a:pt x="917" y="156"/>
                  </a:cubicBezTo>
                  <a:cubicBezTo>
                    <a:pt x="917" y="72"/>
                    <a:pt x="846" y="1"/>
                    <a:pt x="75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3052237" y="2003570"/>
              <a:ext cx="353600" cy="314752"/>
            </a:xfrm>
            <a:custGeom>
              <a:rect b="b" l="l" r="r" t="t"/>
              <a:pathLst>
                <a:path extrusionOk="0" h="9836" w="11050">
                  <a:moveTo>
                    <a:pt x="2227" y="334"/>
                  </a:moveTo>
                  <a:cubicBezTo>
                    <a:pt x="2477" y="334"/>
                    <a:pt x="2786" y="429"/>
                    <a:pt x="3013" y="513"/>
                  </a:cubicBezTo>
                  <a:cubicBezTo>
                    <a:pt x="2144" y="989"/>
                    <a:pt x="2013" y="2049"/>
                    <a:pt x="1882" y="3061"/>
                  </a:cubicBezTo>
                  <a:cubicBezTo>
                    <a:pt x="1786" y="3894"/>
                    <a:pt x="1667" y="4763"/>
                    <a:pt x="1179" y="5275"/>
                  </a:cubicBezTo>
                  <a:cubicBezTo>
                    <a:pt x="1138" y="5316"/>
                    <a:pt x="1091" y="5329"/>
                    <a:pt x="1054" y="5329"/>
                  </a:cubicBezTo>
                  <a:cubicBezTo>
                    <a:pt x="1038" y="5329"/>
                    <a:pt x="1023" y="5326"/>
                    <a:pt x="1012" y="5323"/>
                  </a:cubicBezTo>
                  <a:cubicBezTo>
                    <a:pt x="953" y="5311"/>
                    <a:pt x="893" y="5263"/>
                    <a:pt x="881" y="5204"/>
                  </a:cubicBezTo>
                  <a:cubicBezTo>
                    <a:pt x="798" y="4906"/>
                    <a:pt x="691" y="4418"/>
                    <a:pt x="703" y="3668"/>
                  </a:cubicBezTo>
                  <a:cubicBezTo>
                    <a:pt x="715" y="2918"/>
                    <a:pt x="512" y="2620"/>
                    <a:pt x="346" y="2513"/>
                  </a:cubicBezTo>
                  <a:cubicBezTo>
                    <a:pt x="465" y="2037"/>
                    <a:pt x="1012" y="334"/>
                    <a:pt x="2227" y="334"/>
                  </a:cubicBezTo>
                  <a:close/>
                  <a:moveTo>
                    <a:pt x="5513" y="5847"/>
                  </a:moveTo>
                  <a:cubicBezTo>
                    <a:pt x="5977" y="5847"/>
                    <a:pt x="6370" y="6085"/>
                    <a:pt x="6370" y="6382"/>
                  </a:cubicBezTo>
                  <a:cubicBezTo>
                    <a:pt x="6370" y="6632"/>
                    <a:pt x="6001" y="6811"/>
                    <a:pt x="5739" y="6930"/>
                  </a:cubicBezTo>
                  <a:lnTo>
                    <a:pt x="5715" y="6930"/>
                  </a:lnTo>
                  <a:cubicBezTo>
                    <a:pt x="5650" y="6960"/>
                    <a:pt x="5576" y="6975"/>
                    <a:pt x="5501" y="6975"/>
                  </a:cubicBezTo>
                  <a:cubicBezTo>
                    <a:pt x="5427" y="6975"/>
                    <a:pt x="5352" y="6960"/>
                    <a:pt x="5287" y="6930"/>
                  </a:cubicBezTo>
                  <a:lnTo>
                    <a:pt x="5275" y="6930"/>
                  </a:lnTo>
                  <a:cubicBezTo>
                    <a:pt x="5001" y="6811"/>
                    <a:pt x="4632" y="6632"/>
                    <a:pt x="4632" y="6382"/>
                  </a:cubicBezTo>
                  <a:cubicBezTo>
                    <a:pt x="4632" y="6097"/>
                    <a:pt x="5037" y="5847"/>
                    <a:pt x="5513" y="5847"/>
                  </a:cubicBezTo>
                  <a:close/>
                  <a:moveTo>
                    <a:pt x="8847" y="298"/>
                  </a:moveTo>
                  <a:cubicBezTo>
                    <a:pt x="10061" y="298"/>
                    <a:pt x="10597" y="1989"/>
                    <a:pt x="10716" y="2465"/>
                  </a:cubicBezTo>
                  <a:cubicBezTo>
                    <a:pt x="10502" y="2620"/>
                    <a:pt x="10276" y="2918"/>
                    <a:pt x="10287" y="3656"/>
                  </a:cubicBezTo>
                  <a:cubicBezTo>
                    <a:pt x="10299" y="4406"/>
                    <a:pt x="10204" y="4894"/>
                    <a:pt x="10109" y="5192"/>
                  </a:cubicBezTo>
                  <a:cubicBezTo>
                    <a:pt x="10097" y="5251"/>
                    <a:pt x="10037" y="5299"/>
                    <a:pt x="9978" y="5311"/>
                  </a:cubicBezTo>
                  <a:cubicBezTo>
                    <a:pt x="9968" y="5311"/>
                    <a:pt x="9955" y="5312"/>
                    <a:pt x="9940" y="5312"/>
                  </a:cubicBezTo>
                  <a:cubicBezTo>
                    <a:pt x="9902" y="5312"/>
                    <a:pt x="9854" y="5306"/>
                    <a:pt x="9811" y="5263"/>
                  </a:cubicBezTo>
                  <a:cubicBezTo>
                    <a:pt x="9311" y="4739"/>
                    <a:pt x="9204" y="3882"/>
                    <a:pt x="9097" y="3049"/>
                  </a:cubicBezTo>
                  <a:cubicBezTo>
                    <a:pt x="9025" y="2501"/>
                    <a:pt x="8966" y="1918"/>
                    <a:pt x="8763" y="1441"/>
                  </a:cubicBezTo>
                  <a:cubicBezTo>
                    <a:pt x="8745" y="1369"/>
                    <a:pt x="8678" y="1337"/>
                    <a:pt x="8616" y="1337"/>
                  </a:cubicBezTo>
                  <a:cubicBezTo>
                    <a:pt x="8597" y="1337"/>
                    <a:pt x="8578" y="1340"/>
                    <a:pt x="8561" y="1346"/>
                  </a:cubicBezTo>
                  <a:cubicBezTo>
                    <a:pt x="8466" y="1382"/>
                    <a:pt x="8442" y="1489"/>
                    <a:pt x="8466" y="1560"/>
                  </a:cubicBezTo>
                  <a:cubicBezTo>
                    <a:pt x="8656" y="1989"/>
                    <a:pt x="8716" y="2525"/>
                    <a:pt x="8787" y="3072"/>
                  </a:cubicBezTo>
                  <a:cubicBezTo>
                    <a:pt x="8871" y="3787"/>
                    <a:pt x="8966" y="4513"/>
                    <a:pt x="9311" y="5097"/>
                  </a:cubicBezTo>
                  <a:cubicBezTo>
                    <a:pt x="9228" y="5739"/>
                    <a:pt x="8966" y="6251"/>
                    <a:pt x="8752" y="6561"/>
                  </a:cubicBezTo>
                  <a:cubicBezTo>
                    <a:pt x="8561" y="6847"/>
                    <a:pt x="8323" y="7085"/>
                    <a:pt x="8085" y="7263"/>
                  </a:cubicBezTo>
                  <a:cubicBezTo>
                    <a:pt x="8073" y="6978"/>
                    <a:pt x="7906" y="6704"/>
                    <a:pt x="7632" y="6513"/>
                  </a:cubicBezTo>
                  <a:cubicBezTo>
                    <a:pt x="7382" y="6323"/>
                    <a:pt x="7037" y="6216"/>
                    <a:pt x="6680" y="6204"/>
                  </a:cubicBezTo>
                  <a:cubicBezTo>
                    <a:pt x="6585" y="5799"/>
                    <a:pt x="6108" y="5513"/>
                    <a:pt x="5513" y="5513"/>
                  </a:cubicBezTo>
                  <a:cubicBezTo>
                    <a:pt x="4918" y="5513"/>
                    <a:pt x="4441" y="5811"/>
                    <a:pt x="4334" y="6204"/>
                  </a:cubicBezTo>
                  <a:cubicBezTo>
                    <a:pt x="4263" y="6204"/>
                    <a:pt x="4191" y="6216"/>
                    <a:pt x="4108" y="6216"/>
                  </a:cubicBezTo>
                  <a:cubicBezTo>
                    <a:pt x="4025" y="6228"/>
                    <a:pt x="3965" y="6311"/>
                    <a:pt x="3977" y="6394"/>
                  </a:cubicBezTo>
                  <a:cubicBezTo>
                    <a:pt x="3989" y="6466"/>
                    <a:pt x="4049" y="6525"/>
                    <a:pt x="4144" y="6525"/>
                  </a:cubicBezTo>
                  <a:lnTo>
                    <a:pt x="4168" y="6525"/>
                  </a:lnTo>
                  <a:cubicBezTo>
                    <a:pt x="4227" y="6513"/>
                    <a:pt x="4287" y="6513"/>
                    <a:pt x="4346" y="6513"/>
                  </a:cubicBezTo>
                  <a:cubicBezTo>
                    <a:pt x="4453" y="6871"/>
                    <a:pt x="4870" y="7061"/>
                    <a:pt x="5156" y="7192"/>
                  </a:cubicBezTo>
                  <a:lnTo>
                    <a:pt x="5168" y="7192"/>
                  </a:lnTo>
                  <a:cubicBezTo>
                    <a:pt x="5287" y="7240"/>
                    <a:pt x="5406" y="7275"/>
                    <a:pt x="5525" y="7275"/>
                  </a:cubicBezTo>
                  <a:cubicBezTo>
                    <a:pt x="5644" y="7275"/>
                    <a:pt x="5763" y="7240"/>
                    <a:pt x="5882" y="7192"/>
                  </a:cubicBezTo>
                  <a:lnTo>
                    <a:pt x="5894" y="7192"/>
                  </a:lnTo>
                  <a:cubicBezTo>
                    <a:pt x="6192" y="7061"/>
                    <a:pt x="6608" y="6871"/>
                    <a:pt x="6704" y="6513"/>
                  </a:cubicBezTo>
                  <a:cubicBezTo>
                    <a:pt x="7299" y="6525"/>
                    <a:pt x="7787" y="6882"/>
                    <a:pt x="7787" y="7299"/>
                  </a:cubicBezTo>
                  <a:cubicBezTo>
                    <a:pt x="7787" y="7728"/>
                    <a:pt x="7287" y="8085"/>
                    <a:pt x="6656" y="8085"/>
                  </a:cubicBezTo>
                  <a:cubicBezTo>
                    <a:pt x="6346" y="8085"/>
                    <a:pt x="6049" y="8002"/>
                    <a:pt x="5834" y="7835"/>
                  </a:cubicBezTo>
                  <a:cubicBezTo>
                    <a:pt x="5745" y="7769"/>
                    <a:pt x="5641" y="7737"/>
                    <a:pt x="5537" y="7737"/>
                  </a:cubicBezTo>
                  <a:cubicBezTo>
                    <a:pt x="5433" y="7737"/>
                    <a:pt x="5328" y="7769"/>
                    <a:pt x="5239" y="7835"/>
                  </a:cubicBezTo>
                  <a:cubicBezTo>
                    <a:pt x="5025" y="8002"/>
                    <a:pt x="4739" y="8085"/>
                    <a:pt x="4430" y="8085"/>
                  </a:cubicBezTo>
                  <a:cubicBezTo>
                    <a:pt x="3799" y="8085"/>
                    <a:pt x="3298" y="7740"/>
                    <a:pt x="3298" y="7299"/>
                  </a:cubicBezTo>
                  <a:cubicBezTo>
                    <a:pt x="3298" y="7109"/>
                    <a:pt x="3394" y="6930"/>
                    <a:pt x="3572" y="6775"/>
                  </a:cubicBezTo>
                  <a:cubicBezTo>
                    <a:pt x="3656" y="6716"/>
                    <a:pt x="3656" y="6621"/>
                    <a:pt x="3608" y="6561"/>
                  </a:cubicBezTo>
                  <a:cubicBezTo>
                    <a:pt x="3578" y="6523"/>
                    <a:pt x="3519" y="6500"/>
                    <a:pt x="3465" y="6500"/>
                  </a:cubicBezTo>
                  <a:cubicBezTo>
                    <a:pt x="3434" y="6500"/>
                    <a:pt x="3404" y="6508"/>
                    <a:pt x="3382" y="6525"/>
                  </a:cubicBezTo>
                  <a:cubicBezTo>
                    <a:pt x="3132" y="6716"/>
                    <a:pt x="2989" y="6978"/>
                    <a:pt x="2977" y="7240"/>
                  </a:cubicBezTo>
                  <a:cubicBezTo>
                    <a:pt x="2739" y="7061"/>
                    <a:pt x="2501" y="6823"/>
                    <a:pt x="2310" y="6549"/>
                  </a:cubicBezTo>
                  <a:cubicBezTo>
                    <a:pt x="2096" y="6228"/>
                    <a:pt x="1834" y="5739"/>
                    <a:pt x="1763" y="5085"/>
                  </a:cubicBezTo>
                  <a:cubicBezTo>
                    <a:pt x="2096" y="4513"/>
                    <a:pt x="2191" y="3775"/>
                    <a:pt x="2275" y="3061"/>
                  </a:cubicBezTo>
                  <a:cubicBezTo>
                    <a:pt x="2358" y="2489"/>
                    <a:pt x="2417" y="1953"/>
                    <a:pt x="2596" y="1513"/>
                  </a:cubicBezTo>
                  <a:cubicBezTo>
                    <a:pt x="2786" y="1048"/>
                    <a:pt x="3072" y="786"/>
                    <a:pt x="3489" y="632"/>
                  </a:cubicBezTo>
                  <a:cubicBezTo>
                    <a:pt x="3627" y="681"/>
                    <a:pt x="3748" y="700"/>
                    <a:pt x="3863" y="700"/>
                  </a:cubicBezTo>
                  <a:cubicBezTo>
                    <a:pt x="4027" y="700"/>
                    <a:pt x="4178" y="662"/>
                    <a:pt x="4346" y="620"/>
                  </a:cubicBezTo>
                  <a:cubicBezTo>
                    <a:pt x="4620" y="548"/>
                    <a:pt x="4953" y="453"/>
                    <a:pt x="5573" y="453"/>
                  </a:cubicBezTo>
                  <a:cubicBezTo>
                    <a:pt x="6180" y="453"/>
                    <a:pt x="6501" y="548"/>
                    <a:pt x="6787" y="620"/>
                  </a:cubicBezTo>
                  <a:cubicBezTo>
                    <a:pt x="6954" y="667"/>
                    <a:pt x="7120" y="715"/>
                    <a:pt x="7275" y="715"/>
                  </a:cubicBezTo>
                  <a:cubicBezTo>
                    <a:pt x="7394" y="715"/>
                    <a:pt x="7525" y="691"/>
                    <a:pt x="7656" y="632"/>
                  </a:cubicBezTo>
                  <a:cubicBezTo>
                    <a:pt x="7870" y="715"/>
                    <a:pt x="8073" y="834"/>
                    <a:pt x="8216" y="989"/>
                  </a:cubicBezTo>
                  <a:cubicBezTo>
                    <a:pt x="8245" y="1019"/>
                    <a:pt x="8287" y="1034"/>
                    <a:pt x="8329" y="1034"/>
                  </a:cubicBezTo>
                  <a:cubicBezTo>
                    <a:pt x="8371" y="1034"/>
                    <a:pt x="8412" y="1019"/>
                    <a:pt x="8442" y="989"/>
                  </a:cubicBezTo>
                  <a:cubicBezTo>
                    <a:pt x="8501" y="929"/>
                    <a:pt x="8501" y="822"/>
                    <a:pt x="8442" y="763"/>
                  </a:cubicBezTo>
                  <a:cubicBezTo>
                    <a:pt x="8323" y="644"/>
                    <a:pt x="8192" y="548"/>
                    <a:pt x="8049" y="465"/>
                  </a:cubicBezTo>
                  <a:cubicBezTo>
                    <a:pt x="8287" y="382"/>
                    <a:pt x="8585" y="298"/>
                    <a:pt x="8847" y="298"/>
                  </a:cubicBezTo>
                  <a:close/>
                  <a:moveTo>
                    <a:pt x="3929" y="8395"/>
                  </a:moveTo>
                  <a:lnTo>
                    <a:pt x="3929" y="8395"/>
                  </a:lnTo>
                  <a:cubicBezTo>
                    <a:pt x="4072" y="8418"/>
                    <a:pt x="4215" y="8430"/>
                    <a:pt x="4382" y="8430"/>
                  </a:cubicBezTo>
                  <a:lnTo>
                    <a:pt x="4489" y="8430"/>
                  </a:lnTo>
                  <a:lnTo>
                    <a:pt x="4489" y="8787"/>
                  </a:lnTo>
                  <a:lnTo>
                    <a:pt x="4489" y="8906"/>
                  </a:lnTo>
                  <a:cubicBezTo>
                    <a:pt x="4227" y="8764"/>
                    <a:pt x="4049" y="8585"/>
                    <a:pt x="3929" y="8395"/>
                  </a:cubicBezTo>
                  <a:close/>
                  <a:moveTo>
                    <a:pt x="7061" y="8395"/>
                  </a:moveTo>
                  <a:lnTo>
                    <a:pt x="7061" y="8395"/>
                  </a:lnTo>
                  <a:cubicBezTo>
                    <a:pt x="6942" y="8585"/>
                    <a:pt x="6763" y="8764"/>
                    <a:pt x="6513" y="8906"/>
                  </a:cubicBezTo>
                  <a:lnTo>
                    <a:pt x="6513" y="8787"/>
                  </a:lnTo>
                  <a:lnTo>
                    <a:pt x="6513" y="8430"/>
                  </a:lnTo>
                  <a:lnTo>
                    <a:pt x="6608" y="8430"/>
                  </a:lnTo>
                  <a:cubicBezTo>
                    <a:pt x="6763" y="8430"/>
                    <a:pt x="6906" y="8418"/>
                    <a:pt x="7061" y="8395"/>
                  </a:cubicBezTo>
                  <a:close/>
                  <a:moveTo>
                    <a:pt x="5656" y="8168"/>
                  </a:moveTo>
                  <a:cubicBezTo>
                    <a:pt x="5823" y="8275"/>
                    <a:pt x="6001" y="8347"/>
                    <a:pt x="6192" y="8395"/>
                  </a:cubicBezTo>
                  <a:lnTo>
                    <a:pt x="6192" y="8787"/>
                  </a:lnTo>
                  <a:cubicBezTo>
                    <a:pt x="6192" y="9180"/>
                    <a:pt x="5882" y="9490"/>
                    <a:pt x="5489" y="9490"/>
                  </a:cubicBezTo>
                  <a:cubicBezTo>
                    <a:pt x="5108" y="9490"/>
                    <a:pt x="4799" y="9180"/>
                    <a:pt x="4799" y="8787"/>
                  </a:cubicBezTo>
                  <a:lnTo>
                    <a:pt x="4799" y="8395"/>
                  </a:lnTo>
                  <a:cubicBezTo>
                    <a:pt x="4989" y="8347"/>
                    <a:pt x="5180" y="8275"/>
                    <a:pt x="5334" y="8168"/>
                  </a:cubicBezTo>
                  <a:lnTo>
                    <a:pt x="5334" y="8633"/>
                  </a:lnTo>
                  <a:cubicBezTo>
                    <a:pt x="5334" y="8716"/>
                    <a:pt x="5406" y="8787"/>
                    <a:pt x="5489" y="8787"/>
                  </a:cubicBezTo>
                  <a:cubicBezTo>
                    <a:pt x="5584" y="8787"/>
                    <a:pt x="5656" y="8716"/>
                    <a:pt x="5656" y="8633"/>
                  </a:cubicBezTo>
                  <a:lnTo>
                    <a:pt x="5656" y="8168"/>
                  </a:lnTo>
                  <a:close/>
                  <a:moveTo>
                    <a:pt x="2239" y="1"/>
                  </a:moveTo>
                  <a:cubicBezTo>
                    <a:pt x="1536" y="1"/>
                    <a:pt x="929" y="441"/>
                    <a:pt x="477" y="1287"/>
                  </a:cubicBezTo>
                  <a:cubicBezTo>
                    <a:pt x="155" y="1906"/>
                    <a:pt x="24" y="2513"/>
                    <a:pt x="24" y="2537"/>
                  </a:cubicBezTo>
                  <a:cubicBezTo>
                    <a:pt x="0" y="2584"/>
                    <a:pt x="0" y="2632"/>
                    <a:pt x="36" y="2680"/>
                  </a:cubicBezTo>
                  <a:cubicBezTo>
                    <a:pt x="60" y="2703"/>
                    <a:pt x="96" y="2727"/>
                    <a:pt x="143" y="2727"/>
                  </a:cubicBezTo>
                  <a:cubicBezTo>
                    <a:pt x="167" y="2751"/>
                    <a:pt x="405" y="2882"/>
                    <a:pt x="393" y="3656"/>
                  </a:cubicBezTo>
                  <a:cubicBezTo>
                    <a:pt x="381" y="4430"/>
                    <a:pt x="477" y="4977"/>
                    <a:pt x="584" y="5287"/>
                  </a:cubicBezTo>
                  <a:cubicBezTo>
                    <a:pt x="643" y="5466"/>
                    <a:pt x="774" y="5585"/>
                    <a:pt x="953" y="5632"/>
                  </a:cubicBezTo>
                  <a:cubicBezTo>
                    <a:pt x="1001" y="5656"/>
                    <a:pt x="1036" y="5656"/>
                    <a:pt x="1072" y="5656"/>
                  </a:cubicBezTo>
                  <a:cubicBezTo>
                    <a:pt x="1215" y="5656"/>
                    <a:pt x="1334" y="5597"/>
                    <a:pt x="1429" y="5501"/>
                  </a:cubicBezTo>
                  <a:lnTo>
                    <a:pt x="1453" y="5489"/>
                  </a:lnTo>
                  <a:cubicBezTo>
                    <a:pt x="1667" y="6549"/>
                    <a:pt x="2370" y="7371"/>
                    <a:pt x="3037" y="7716"/>
                  </a:cubicBezTo>
                  <a:cubicBezTo>
                    <a:pt x="3120" y="7871"/>
                    <a:pt x="3239" y="8014"/>
                    <a:pt x="3394" y="8133"/>
                  </a:cubicBezTo>
                  <a:lnTo>
                    <a:pt x="3537" y="8228"/>
                  </a:lnTo>
                  <a:cubicBezTo>
                    <a:pt x="3668" y="8633"/>
                    <a:pt x="4037" y="9121"/>
                    <a:pt x="4668" y="9347"/>
                  </a:cubicBezTo>
                  <a:cubicBezTo>
                    <a:pt x="4846" y="9645"/>
                    <a:pt x="5168" y="9835"/>
                    <a:pt x="5537" y="9835"/>
                  </a:cubicBezTo>
                  <a:cubicBezTo>
                    <a:pt x="5918" y="9835"/>
                    <a:pt x="6239" y="9645"/>
                    <a:pt x="6418" y="9347"/>
                  </a:cubicBezTo>
                  <a:cubicBezTo>
                    <a:pt x="7049" y="9121"/>
                    <a:pt x="7406" y="8633"/>
                    <a:pt x="7549" y="8228"/>
                  </a:cubicBezTo>
                  <a:lnTo>
                    <a:pt x="7680" y="8133"/>
                  </a:lnTo>
                  <a:cubicBezTo>
                    <a:pt x="7847" y="8014"/>
                    <a:pt x="7966" y="7883"/>
                    <a:pt x="8037" y="7716"/>
                  </a:cubicBezTo>
                  <a:cubicBezTo>
                    <a:pt x="8692" y="7371"/>
                    <a:pt x="9406" y="6549"/>
                    <a:pt x="9633" y="5489"/>
                  </a:cubicBezTo>
                  <a:lnTo>
                    <a:pt x="9644" y="5501"/>
                  </a:lnTo>
                  <a:cubicBezTo>
                    <a:pt x="9740" y="5608"/>
                    <a:pt x="9871" y="5656"/>
                    <a:pt x="10002" y="5656"/>
                  </a:cubicBezTo>
                  <a:cubicBezTo>
                    <a:pt x="10049" y="5656"/>
                    <a:pt x="10085" y="5656"/>
                    <a:pt x="10121" y="5632"/>
                  </a:cubicBezTo>
                  <a:cubicBezTo>
                    <a:pt x="10299" y="5585"/>
                    <a:pt x="10442" y="5454"/>
                    <a:pt x="10502" y="5287"/>
                  </a:cubicBezTo>
                  <a:cubicBezTo>
                    <a:pt x="10585" y="4977"/>
                    <a:pt x="10704" y="4442"/>
                    <a:pt x="10692" y="3656"/>
                  </a:cubicBezTo>
                  <a:cubicBezTo>
                    <a:pt x="10680" y="2882"/>
                    <a:pt x="10918" y="2751"/>
                    <a:pt x="10942" y="2727"/>
                  </a:cubicBezTo>
                  <a:cubicBezTo>
                    <a:pt x="10990" y="2727"/>
                    <a:pt x="11014" y="2703"/>
                    <a:pt x="11049" y="2680"/>
                  </a:cubicBezTo>
                  <a:cubicBezTo>
                    <a:pt x="11002" y="2644"/>
                    <a:pt x="11014" y="2596"/>
                    <a:pt x="11002" y="2537"/>
                  </a:cubicBezTo>
                  <a:cubicBezTo>
                    <a:pt x="11002" y="2513"/>
                    <a:pt x="10871" y="1906"/>
                    <a:pt x="10537" y="1287"/>
                  </a:cubicBezTo>
                  <a:cubicBezTo>
                    <a:pt x="10097" y="441"/>
                    <a:pt x="9490" y="1"/>
                    <a:pt x="8787" y="1"/>
                  </a:cubicBezTo>
                  <a:cubicBezTo>
                    <a:pt x="8263" y="1"/>
                    <a:pt x="7597" y="310"/>
                    <a:pt x="7525" y="358"/>
                  </a:cubicBezTo>
                  <a:cubicBezTo>
                    <a:pt x="7410" y="398"/>
                    <a:pt x="7314" y="415"/>
                    <a:pt x="7221" y="415"/>
                  </a:cubicBezTo>
                  <a:cubicBezTo>
                    <a:pt x="7093" y="415"/>
                    <a:pt x="6970" y="382"/>
                    <a:pt x="6811" y="334"/>
                  </a:cubicBezTo>
                  <a:cubicBezTo>
                    <a:pt x="6537" y="263"/>
                    <a:pt x="6156" y="155"/>
                    <a:pt x="5513" y="155"/>
                  </a:cubicBezTo>
                  <a:cubicBezTo>
                    <a:pt x="4870" y="155"/>
                    <a:pt x="4489" y="263"/>
                    <a:pt x="4215" y="334"/>
                  </a:cubicBezTo>
                  <a:cubicBezTo>
                    <a:pt x="4049" y="382"/>
                    <a:pt x="3932" y="415"/>
                    <a:pt x="3806" y="415"/>
                  </a:cubicBezTo>
                  <a:cubicBezTo>
                    <a:pt x="3716" y="415"/>
                    <a:pt x="3621" y="398"/>
                    <a:pt x="3501" y="358"/>
                  </a:cubicBezTo>
                  <a:cubicBezTo>
                    <a:pt x="3429" y="310"/>
                    <a:pt x="2763" y="1"/>
                    <a:pt x="22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3" name="Google Shape;173;p2"/>
          <p:cNvCxnSpPr/>
          <p:nvPr/>
        </p:nvCxnSpPr>
        <p:spPr>
          <a:xfrm flipH="1" rot="10800000">
            <a:off x="2469155" y="1522119"/>
            <a:ext cx="4241470" cy="12778"/>
          </a:xfrm>
          <a:prstGeom prst="straightConnector1">
            <a:avLst/>
          </a:prstGeom>
          <a:noFill/>
          <a:ln cap="flat" cmpd="sng" w="28575">
            <a:solidFill>
              <a:srgbClr val="BFBFBF"/>
            </a:solidFill>
            <a:prstDash val="solid"/>
            <a:round/>
            <a:headEnd len="sm" w="sm" type="none"/>
            <a:tailEnd len="med" w="med" type="triangle"/>
          </a:ln>
        </p:spPr>
      </p:cxnSp>
      <p:cxnSp>
        <p:nvCxnSpPr>
          <p:cNvPr id="174" name="Google Shape;174;p2"/>
          <p:cNvCxnSpPr/>
          <p:nvPr/>
        </p:nvCxnSpPr>
        <p:spPr>
          <a:xfrm rot="10800000">
            <a:off x="2454984" y="1916097"/>
            <a:ext cx="4255641" cy="0"/>
          </a:xfrm>
          <a:prstGeom prst="straightConnector1">
            <a:avLst/>
          </a:prstGeom>
          <a:noFill/>
          <a:ln cap="flat" cmpd="sng" w="28575">
            <a:solidFill>
              <a:srgbClr val="BFBFBF"/>
            </a:solidFill>
            <a:prstDash val="solid"/>
            <a:round/>
            <a:headEnd len="sm" w="sm" type="none"/>
            <a:tailEnd len="med" w="med" type="triangle"/>
          </a:ln>
        </p:spPr>
      </p:cxnSp>
      <p:sp>
        <p:nvSpPr>
          <p:cNvPr id="175" name="Google Shape;175;p2"/>
          <p:cNvSpPr txBox="1"/>
          <p:nvPr/>
        </p:nvSpPr>
        <p:spPr>
          <a:xfrm>
            <a:off x="3194730" y="1588707"/>
            <a:ext cx="3126241"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I transferred  2 $ to account number 1234</a:t>
            </a:r>
            <a:endParaRPr b="0" i="0" sz="1200" u="none" cap="none" strike="noStrike">
              <a:solidFill>
                <a:schemeClr val="lt2"/>
              </a:solidFill>
              <a:latin typeface="Viga"/>
              <a:ea typeface="Viga"/>
              <a:cs typeface="Viga"/>
              <a:sym typeface="Viga"/>
            </a:endParaRPr>
          </a:p>
        </p:txBody>
      </p:sp>
      <p:sp>
        <p:nvSpPr>
          <p:cNvPr id="176" name="Google Shape;176;p2"/>
          <p:cNvSpPr txBox="1"/>
          <p:nvPr/>
        </p:nvSpPr>
        <p:spPr>
          <a:xfrm>
            <a:off x="3669026" y="3548743"/>
            <a:ext cx="1875431" cy="41299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What really happened? </a:t>
            </a:r>
            <a:endParaRPr b="0" i="0" sz="1200" u="none" cap="none" strike="noStrike">
              <a:solidFill>
                <a:schemeClr val="lt2"/>
              </a:solidFill>
              <a:latin typeface="Viga"/>
              <a:ea typeface="Viga"/>
              <a:cs typeface="Viga"/>
              <a:sym typeface="Vig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Establishing a Connection</a:t>
            </a:r>
            <a:endParaRPr/>
          </a:p>
        </p:txBody>
      </p:sp>
      <p:sp>
        <p:nvSpPr>
          <p:cNvPr id="182" name="Google Shape;182;p3"/>
          <p:cNvSpPr txBox="1"/>
          <p:nvPr/>
        </p:nvSpPr>
        <p:spPr>
          <a:xfrm>
            <a:off x="1295162" y="1544990"/>
            <a:ext cx="2951146"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Transfer 2 $ to account number 1234</a:t>
            </a:r>
            <a:endParaRPr b="0" i="0" sz="1100" u="none" cap="none" strike="noStrike">
              <a:solidFill>
                <a:schemeClr val="lt2"/>
              </a:solidFill>
              <a:latin typeface="Viga"/>
              <a:ea typeface="Viga"/>
              <a:cs typeface="Viga"/>
              <a:sym typeface="Viga"/>
            </a:endParaRPr>
          </a:p>
        </p:txBody>
      </p:sp>
      <p:grpSp>
        <p:nvGrpSpPr>
          <p:cNvPr id="183" name="Google Shape;183;p3"/>
          <p:cNvGrpSpPr/>
          <p:nvPr/>
        </p:nvGrpSpPr>
        <p:grpSpPr>
          <a:xfrm>
            <a:off x="8144964" y="1441250"/>
            <a:ext cx="938404" cy="1068103"/>
            <a:chOff x="2512749" y="1965042"/>
            <a:chExt cx="333024" cy="352896"/>
          </a:xfrm>
        </p:grpSpPr>
        <p:sp>
          <p:nvSpPr>
            <p:cNvPr id="184" name="Google Shape;184;p3"/>
            <p:cNvSpPr/>
            <p:nvPr/>
          </p:nvSpPr>
          <p:spPr>
            <a:xfrm>
              <a:off x="2590829" y="2129682"/>
              <a:ext cx="49568" cy="60224"/>
            </a:xfrm>
            <a:custGeom>
              <a:rect b="b" l="l" r="r" t="t"/>
              <a:pathLst>
                <a:path extrusionOk="0" h="1882" w="1549">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2718477" y="2129682"/>
              <a:ext cx="49568" cy="60224"/>
            </a:xfrm>
            <a:custGeom>
              <a:rect b="b" l="l" r="r" t="t"/>
              <a:pathLst>
                <a:path extrusionOk="0" h="1882" w="1549">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2624365" y="2242994"/>
              <a:ext cx="110528" cy="52064"/>
            </a:xfrm>
            <a:custGeom>
              <a:rect b="b" l="l" r="r" t="t"/>
              <a:pathLst>
                <a:path extrusionOk="0" h="1627" w="3454">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2654477" y="2194834"/>
              <a:ext cx="49184" cy="38144"/>
            </a:xfrm>
            <a:custGeom>
              <a:rect b="b" l="l" r="r" t="t"/>
              <a:pathLst>
                <a:path extrusionOk="0" h="1192" w="1537">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2512749" y="1965042"/>
              <a:ext cx="333024" cy="352896"/>
            </a:xfrm>
            <a:custGeom>
              <a:rect b="b" l="l" r="r" t="t"/>
              <a:pathLst>
                <a:path extrusionOk="0" h="11028" w="10407">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
          <p:cNvGrpSpPr/>
          <p:nvPr/>
        </p:nvGrpSpPr>
        <p:grpSpPr>
          <a:xfrm>
            <a:off x="92606" y="1507902"/>
            <a:ext cx="1027700" cy="1001451"/>
            <a:chOff x="3052237" y="2003570"/>
            <a:chExt cx="353600" cy="314752"/>
          </a:xfrm>
        </p:grpSpPr>
        <p:sp>
          <p:nvSpPr>
            <p:cNvPr id="190" name="Google Shape;190;p3"/>
            <p:cNvSpPr/>
            <p:nvPr/>
          </p:nvSpPr>
          <p:spPr>
            <a:xfrm>
              <a:off x="3261773" y="2108338"/>
              <a:ext cx="48800" cy="59488"/>
            </a:xfrm>
            <a:custGeom>
              <a:rect b="b" l="l" r="r" t="t"/>
              <a:pathLst>
                <a:path extrusionOk="0" h="1859" w="1525">
                  <a:moveTo>
                    <a:pt x="763" y="1"/>
                  </a:moveTo>
                  <a:cubicBezTo>
                    <a:pt x="346" y="1"/>
                    <a:pt x="1" y="334"/>
                    <a:pt x="1" y="751"/>
                  </a:cubicBezTo>
                  <a:lnTo>
                    <a:pt x="1" y="1096"/>
                  </a:lnTo>
                  <a:cubicBezTo>
                    <a:pt x="1" y="1513"/>
                    <a:pt x="346" y="1858"/>
                    <a:pt x="763" y="1858"/>
                  </a:cubicBezTo>
                  <a:cubicBezTo>
                    <a:pt x="1180" y="1858"/>
                    <a:pt x="1525" y="1513"/>
                    <a:pt x="1525" y="1096"/>
                  </a:cubicBezTo>
                  <a:lnTo>
                    <a:pt x="1525" y="751"/>
                  </a:lnTo>
                  <a:cubicBezTo>
                    <a:pt x="1525" y="668"/>
                    <a:pt x="1489" y="549"/>
                    <a:pt x="1453" y="441"/>
                  </a:cubicBezTo>
                  <a:cubicBezTo>
                    <a:pt x="1419" y="390"/>
                    <a:pt x="1360" y="351"/>
                    <a:pt x="1303" y="351"/>
                  </a:cubicBezTo>
                  <a:cubicBezTo>
                    <a:pt x="1281" y="351"/>
                    <a:pt x="1259" y="357"/>
                    <a:pt x="1239" y="370"/>
                  </a:cubicBezTo>
                  <a:cubicBezTo>
                    <a:pt x="1168" y="418"/>
                    <a:pt x="1120" y="501"/>
                    <a:pt x="1168" y="572"/>
                  </a:cubicBezTo>
                  <a:cubicBezTo>
                    <a:pt x="1191" y="632"/>
                    <a:pt x="1215" y="691"/>
                    <a:pt x="1215" y="775"/>
                  </a:cubicBezTo>
                  <a:lnTo>
                    <a:pt x="1215" y="1108"/>
                  </a:lnTo>
                  <a:cubicBezTo>
                    <a:pt x="1215" y="1346"/>
                    <a:pt x="1013" y="1561"/>
                    <a:pt x="763" y="1561"/>
                  </a:cubicBezTo>
                  <a:cubicBezTo>
                    <a:pt x="525" y="1561"/>
                    <a:pt x="322" y="1370"/>
                    <a:pt x="322" y="1108"/>
                  </a:cubicBezTo>
                  <a:lnTo>
                    <a:pt x="322" y="775"/>
                  </a:lnTo>
                  <a:cubicBezTo>
                    <a:pt x="322" y="537"/>
                    <a:pt x="513" y="322"/>
                    <a:pt x="763" y="322"/>
                  </a:cubicBezTo>
                  <a:cubicBezTo>
                    <a:pt x="858" y="322"/>
                    <a:pt x="930" y="251"/>
                    <a:pt x="930" y="156"/>
                  </a:cubicBezTo>
                  <a:cubicBezTo>
                    <a:pt x="930" y="72"/>
                    <a:pt x="858" y="1"/>
                    <a:pt x="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3146349" y="2108338"/>
              <a:ext cx="48416" cy="59488"/>
            </a:xfrm>
            <a:custGeom>
              <a:rect b="b" l="l" r="r" t="t"/>
              <a:pathLst>
                <a:path extrusionOk="0" h="1859" w="1513">
                  <a:moveTo>
                    <a:pt x="750" y="1"/>
                  </a:moveTo>
                  <a:cubicBezTo>
                    <a:pt x="334" y="1"/>
                    <a:pt x="0" y="334"/>
                    <a:pt x="0" y="751"/>
                  </a:cubicBezTo>
                  <a:lnTo>
                    <a:pt x="0" y="1096"/>
                  </a:lnTo>
                  <a:cubicBezTo>
                    <a:pt x="0" y="1513"/>
                    <a:pt x="334" y="1858"/>
                    <a:pt x="750" y="1858"/>
                  </a:cubicBezTo>
                  <a:cubicBezTo>
                    <a:pt x="1167" y="1858"/>
                    <a:pt x="1512" y="1513"/>
                    <a:pt x="1512" y="1096"/>
                  </a:cubicBezTo>
                  <a:lnTo>
                    <a:pt x="1512" y="751"/>
                  </a:lnTo>
                  <a:cubicBezTo>
                    <a:pt x="1512" y="668"/>
                    <a:pt x="1489" y="549"/>
                    <a:pt x="1441" y="441"/>
                  </a:cubicBezTo>
                  <a:cubicBezTo>
                    <a:pt x="1407" y="390"/>
                    <a:pt x="1354" y="351"/>
                    <a:pt x="1296" y="351"/>
                  </a:cubicBezTo>
                  <a:cubicBezTo>
                    <a:pt x="1273" y="351"/>
                    <a:pt x="1250" y="357"/>
                    <a:pt x="1227" y="370"/>
                  </a:cubicBezTo>
                  <a:cubicBezTo>
                    <a:pt x="1155" y="418"/>
                    <a:pt x="1108" y="501"/>
                    <a:pt x="1155" y="572"/>
                  </a:cubicBezTo>
                  <a:cubicBezTo>
                    <a:pt x="1191" y="632"/>
                    <a:pt x="1203" y="691"/>
                    <a:pt x="1203" y="775"/>
                  </a:cubicBezTo>
                  <a:lnTo>
                    <a:pt x="1203" y="1108"/>
                  </a:lnTo>
                  <a:cubicBezTo>
                    <a:pt x="1203" y="1346"/>
                    <a:pt x="1012" y="1561"/>
                    <a:pt x="750" y="1561"/>
                  </a:cubicBezTo>
                  <a:cubicBezTo>
                    <a:pt x="512" y="1561"/>
                    <a:pt x="310" y="1370"/>
                    <a:pt x="310" y="1108"/>
                  </a:cubicBezTo>
                  <a:lnTo>
                    <a:pt x="310" y="775"/>
                  </a:lnTo>
                  <a:cubicBezTo>
                    <a:pt x="310" y="537"/>
                    <a:pt x="500" y="322"/>
                    <a:pt x="750" y="322"/>
                  </a:cubicBezTo>
                  <a:cubicBezTo>
                    <a:pt x="846" y="322"/>
                    <a:pt x="917" y="251"/>
                    <a:pt x="917" y="156"/>
                  </a:cubicBezTo>
                  <a:cubicBezTo>
                    <a:pt x="917" y="72"/>
                    <a:pt x="846" y="1"/>
                    <a:pt x="75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3052237" y="2003570"/>
              <a:ext cx="353600" cy="314752"/>
            </a:xfrm>
            <a:custGeom>
              <a:rect b="b" l="l" r="r" t="t"/>
              <a:pathLst>
                <a:path extrusionOk="0" h="9836" w="11050">
                  <a:moveTo>
                    <a:pt x="2227" y="334"/>
                  </a:moveTo>
                  <a:cubicBezTo>
                    <a:pt x="2477" y="334"/>
                    <a:pt x="2786" y="429"/>
                    <a:pt x="3013" y="513"/>
                  </a:cubicBezTo>
                  <a:cubicBezTo>
                    <a:pt x="2144" y="989"/>
                    <a:pt x="2013" y="2049"/>
                    <a:pt x="1882" y="3061"/>
                  </a:cubicBezTo>
                  <a:cubicBezTo>
                    <a:pt x="1786" y="3894"/>
                    <a:pt x="1667" y="4763"/>
                    <a:pt x="1179" y="5275"/>
                  </a:cubicBezTo>
                  <a:cubicBezTo>
                    <a:pt x="1138" y="5316"/>
                    <a:pt x="1091" y="5329"/>
                    <a:pt x="1054" y="5329"/>
                  </a:cubicBezTo>
                  <a:cubicBezTo>
                    <a:pt x="1038" y="5329"/>
                    <a:pt x="1023" y="5326"/>
                    <a:pt x="1012" y="5323"/>
                  </a:cubicBezTo>
                  <a:cubicBezTo>
                    <a:pt x="953" y="5311"/>
                    <a:pt x="893" y="5263"/>
                    <a:pt x="881" y="5204"/>
                  </a:cubicBezTo>
                  <a:cubicBezTo>
                    <a:pt x="798" y="4906"/>
                    <a:pt x="691" y="4418"/>
                    <a:pt x="703" y="3668"/>
                  </a:cubicBezTo>
                  <a:cubicBezTo>
                    <a:pt x="715" y="2918"/>
                    <a:pt x="512" y="2620"/>
                    <a:pt x="346" y="2513"/>
                  </a:cubicBezTo>
                  <a:cubicBezTo>
                    <a:pt x="465" y="2037"/>
                    <a:pt x="1012" y="334"/>
                    <a:pt x="2227" y="334"/>
                  </a:cubicBezTo>
                  <a:close/>
                  <a:moveTo>
                    <a:pt x="5513" y="5847"/>
                  </a:moveTo>
                  <a:cubicBezTo>
                    <a:pt x="5977" y="5847"/>
                    <a:pt x="6370" y="6085"/>
                    <a:pt x="6370" y="6382"/>
                  </a:cubicBezTo>
                  <a:cubicBezTo>
                    <a:pt x="6370" y="6632"/>
                    <a:pt x="6001" y="6811"/>
                    <a:pt x="5739" y="6930"/>
                  </a:cubicBezTo>
                  <a:lnTo>
                    <a:pt x="5715" y="6930"/>
                  </a:lnTo>
                  <a:cubicBezTo>
                    <a:pt x="5650" y="6960"/>
                    <a:pt x="5576" y="6975"/>
                    <a:pt x="5501" y="6975"/>
                  </a:cubicBezTo>
                  <a:cubicBezTo>
                    <a:pt x="5427" y="6975"/>
                    <a:pt x="5352" y="6960"/>
                    <a:pt x="5287" y="6930"/>
                  </a:cubicBezTo>
                  <a:lnTo>
                    <a:pt x="5275" y="6930"/>
                  </a:lnTo>
                  <a:cubicBezTo>
                    <a:pt x="5001" y="6811"/>
                    <a:pt x="4632" y="6632"/>
                    <a:pt x="4632" y="6382"/>
                  </a:cubicBezTo>
                  <a:cubicBezTo>
                    <a:pt x="4632" y="6097"/>
                    <a:pt x="5037" y="5847"/>
                    <a:pt x="5513" y="5847"/>
                  </a:cubicBezTo>
                  <a:close/>
                  <a:moveTo>
                    <a:pt x="8847" y="298"/>
                  </a:moveTo>
                  <a:cubicBezTo>
                    <a:pt x="10061" y="298"/>
                    <a:pt x="10597" y="1989"/>
                    <a:pt x="10716" y="2465"/>
                  </a:cubicBezTo>
                  <a:cubicBezTo>
                    <a:pt x="10502" y="2620"/>
                    <a:pt x="10276" y="2918"/>
                    <a:pt x="10287" y="3656"/>
                  </a:cubicBezTo>
                  <a:cubicBezTo>
                    <a:pt x="10299" y="4406"/>
                    <a:pt x="10204" y="4894"/>
                    <a:pt x="10109" y="5192"/>
                  </a:cubicBezTo>
                  <a:cubicBezTo>
                    <a:pt x="10097" y="5251"/>
                    <a:pt x="10037" y="5299"/>
                    <a:pt x="9978" y="5311"/>
                  </a:cubicBezTo>
                  <a:cubicBezTo>
                    <a:pt x="9968" y="5311"/>
                    <a:pt x="9955" y="5312"/>
                    <a:pt x="9940" y="5312"/>
                  </a:cubicBezTo>
                  <a:cubicBezTo>
                    <a:pt x="9902" y="5312"/>
                    <a:pt x="9854" y="5306"/>
                    <a:pt x="9811" y="5263"/>
                  </a:cubicBezTo>
                  <a:cubicBezTo>
                    <a:pt x="9311" y="4739"/>
                    <a:pt x="9204" y="3882"/>
                    <a:pt x="9097" y="3049"/>
                  </a:cubicBezTo>
                  <a:cubicBezTo>
                    <a:pt x="9025" y="2501"/>
                    <a:pt x="8966" y="1918"/>
                    <a:pt x="8763" y="1441"/>
                  </a:cubicBezTo>
                  <a:cubicBezTo>
                    <a:pt x="8745" y="1369"/>
                    <a:pt x="8678" y="1337"/>
                    <a:pt x="8616" y="1337"/>
                  </a:cubicBezTo>
                  <a:cubicBezTo>
                    <a:pt x="8597" y="1337"/>
                    <a:pt x="8578" y="1340"/>
                    <a:pt x="8561" y="1346"/>
                  </a:cubicBezTo>
                  <a:cubicBezTo>
                    <a:pt x="8466" y="1382"/>
                    <a:pt x="8442" y="1489"/>
                    <a:pt x="8466" y="1560"/>
                  </a:cubicBezTo>
                  <a:cubicBezTo>
                    <a:pt x="8656" y="1989"/>
                    <a:pt x="8716" y="2525"/>
                    <a:pt x="8787" y="3072"/>
                  </a:cubicBezTo>
                  <a:cubicBezTo>
                    <a:pt x="8871" y="3787"/>
                    <a:pt x="8966" y="4513"/>
                    <a:pt x="9311" y="5097"/>
                  </a:cubicBezTo>
                  <a:cubicBezTo>
                    <a:pt x="9228" y="5739"/>
                    <a:pt x="8966" y="6251"/>
                    <a:pt x="8752" y="6561"/>
                  </a:cubicBezTo>
                  <a:cubicBezTo>
                    <a:pt x="8561" y="6847"/>
                    <a:pt x="8323" y="7085"/>
                    <a:pt x="8085" y="7263"/>
                  </a:cubicBezTo>
                  <a:cubicBezTo>
                    <a:pt x="8073" y="6978"/>
                    <a:pt x="7906" y="6704"/>
                    <a:pt x="7632" y="6513"/>
                  </a:cubicBezTo>
                  <a:cubicBezTo>
                    <a:pt x="7382" y="6323"/>
                    <a:pt x="7037" y="6216"/>
                    <a:pt x="6680" y="6204"/>
                  </a:cubicBezTo>
                  <a:cubicBezTo>
                    <a:pt x="6585" y="5799"/>
                    <a:pt x="6108" y="5513"/>
                    <a:pt x="5513" y="5513"/>
                  </a:cubicBezTo>
                  <a:cubicBezTo>
                    <a:pt x="4918" y="5513"/>
                    <a:pt x="4441" y="5811"/>
                    <a:pt x="4334" y="6204"/>
                  </a:cubicBezTo>
                  <a:cubicBezTo>
                    <a:pt x="4263" y="6204"/>
                    <a:pt x="4191" y="6216"/>
                    <a:pt x="4108" y="6216"/>
                  </a:cubicBezTo>
                  <a:cubicBezTo>
                    <a:pt x="4025" y="6228"/>
                    <a:pt x="3965" y="6311"/>
                    <a:pt x="3977" y="6394"/>
                  </a:cubicBezTo>
                  <a:cubicBezTo>
                    <a:pt x="3989" y="6466"/>
                    <a:pt x="4049" y="6525"/>
                    <a:pt x="4144" y="6525"/>
                  </a:cubicBezTo>
                  <a:lnTo>
                    <a:pt x="4168" y="6525"/>
                  </a:lnTo>
                  <a:cubicBezTo>
                    <a:pt x="4227" y="6513"/>
                    <a:pt x="4287" y="6513"/>
                    <a:pt x="4346" y="6513"/>
                  </a:cubicBezTo>
                  <a:cubicBezTo>
                    <a:pt x="4453" y="6871"/>
                    <a:pt x="4870" y="7061"/>
                    <a:pt x="5156" y="7192"/>
                  </a:cubicBezTo>
                  <a:lnTo>
                    <a:pt x="5168" y="7192"/>
                  </a:lnTo>
                  <a:cubicBezTo>
                    <a:pt x="5287" y="7240"/>
                    <a:pt x="5406" y="7275"/>
                    <a:pt x="5525" y="7275"/>
                  </a:cubicBezTo>
                  <a:cubicBezTo>
                    <a:pt x="5644" y="7275"/>
                    <a:pt x="5763" y="7240"/>
                    <a:pt x="5882" y="7192"/>
                  </a:cubicBezTo>
                  <a:lnTo>
                    <a:pt x="5894" y="7192"/>
                  </a:lnTo>
                  <a:cubicBezTo>
                    <a:pt x="6192" y="7061"/>
                    <a:pt x="6608" y="6871"/>
                    <a:pt x="6704" y="6513"/>
                  </a:cubicBezTo>
                  <a:cubicBezTo>
                    <a:pt x="7299" y="6525"/>
                    <a:pt x="7787" y="6882"/>
                    <a:pt x="7787" y="7299"/>
                  </a:cubicBezTo>
                  <a:cubicBezTo>
                    <a:pt x="7787" y="7728"/>
                    <a:pt x="7287" y="8085"/>
                    <a:pt x="6656" y="8085"/>
                  </a:cubicBezTo>
                  <a:cubicBezTo>
                    <a:pt x="6346" y="8085"/>
                    <a:pt x="6049" y="8002"/>
                    <a:pt x="5834" y="7835"/>
                  </a:cubicBezTo>
                  <a:cubicBezTo>
                    <a:pt x="5745" y="7769"/>
                    <a:pt x="5641" y="7737"/>
                    <a:pt x="5537" y="7737"/>
                  </a:cubicBezTo>
                  <a:cubicBezTo>
                    <a:pt x="5433" y="7737"/>
                    <a:pt x="5328" y="7769"/>
                    <a:pt x="5239" y="7835"/>
                  </a:cubicBezTo>
                  <a:cubicBezTo>
                    <a:pt x="5025" y="8002"/>
                    <a:pt x="4739" y="8085"/>
                    <a:pt x="4430" y="8085"/>
                  </a:cubicBezTo>
                  <a:cubicBezTo>
                    <a:pt x="3799" y="8085"/>
                    <a:pt x="3298" y="7740"/>
                    <a:pt x="3298" y="7299"/>
                  </a:cubicBezTo>
                  <a:cubicBezTo>
                    <a:pt x="3298" y="7109"/>
                    <a:pt x="3394" y="6930"/>
                    <a:pt x="3572" y="6775"/>
                  </a:cubicBezTo>
                  <a:cubicBezTo>
                    <a:pt x="3656" y="6716"/>
                    <a:pt x="3656" y="6621"/>
                    <a:pt x="3608" y="6561"/>
                  </a:cubicBezTo>
                  <a:cubicBezTo>
                    <a:pt x="3578" y="6523"/>
                    <a:pt x="3519" y="6500"/>
                    <a:pt x="3465" y="6500"/>
                  </a:cubicBezTo>
                  <a:cubicBezTo>
                    <a:pt x="3434" y="6500"/>
                    <a:pt x="3404" y="6508"/>
                    <a:pt x="3382" y="6525"/>
                  </a:cubicBezTo>
                  <a:cubicBezTo>
                    <a:pt x="3132" y="6716"/>
                    <a:pt x="2989" y="6978"/>
                    <a:pt x="2977" y="7240"/>
                  </a:cubicBezTo>
                  <a:cubicBezTo>
                    <a:pt x="2739" y="7061"/>
                    <a:pt x="2501" y="6823"/>
                    <a:pt x="2310" y="6549"/>
                  </a:cubicBezTo>
                  <a:cubicBezTo>
                    <a:pt x="2096" y="6228"/>
                    <a:pt x="1834" y="5739"/>
                    <a:pt x="1763" y="5085"/>
                  </a:cubicBezTo>
                  <a:cubicBezTo>
                    <a:pt x="2096" y="4513"/>
                    <a:pt x="2191" y="3775"/>
                    <a:pt x="2275" y="3061"/>
                  </a:cubicBezTo>
                  <a:cubicBezTo>
                    <a:pt x="2358" y="2489"/>
                    <a:pt x="2417" y="1953"/>
                    <a:pt x="2596" y="1513"/>
                  </a:cubicBezTo>
                  <a:cubicBezTo>
                    <a:pt x="2786" y="1048"/>
                    <a:pt x="3072" y="786"/>
                    <a:pt x="3489" y="632"/>
                  </a:cubicBezTo>
                  <a:cubicBezTo>
                    <a:pt x="3627" y="681"/>
                    <a:pt x="3748" y="700"/>
                    <a:pt x="3863" y="700"/>
                  </a:cubicBezTo>
                  <a:cubicBezTo>
                    <a:pt x="4027" y="700"/>
                    <a:pt x="4178" y="662"/>
                    <a:pt x="4346" y="620"/>
                  </a:cubicBezTo>
                  <a:cubicBezTo>
                    <a:pt x="4620" y="548"/>
                    <a:pt x="4953" y="453"/>
                    <a:pt x="5573" y="453"/>
                  </a:cubicBezTo>
                  <a:cubicBezTo>
                    <a:pt x="6180" y="453"/>
                    <a:pt x="6501" y="548"/>
                    <a:pt x="6787" y="620"/>
                  </a:cubicBezTo>
                  <a:cubicBezTo>
                    <a:pt x="6954" y="667"/>
                    <a:pt x="7120" y="715"/>
                    <a:pt x="7275" y="715"/>
                  </a:cubicBezTo>
                  <a:cubicBezTo>
                    <a:pt x="7394" y="715"/>
                    <a:pt x="7525" y="691"/>
                    <a:pt x="7656" y="632"/>
                  </a:cubicBezTo>
                  <a:cubicBezTo>
                    <a:pt x="7870" y="715"/>
                    <a:pt x="8073" y="834"/>
                    <a:pt x="8216" y="989"/>
                  </a:cubicBezTo>
                  <a:cubicBezTo>
                    <a:pt x="8245" y="1019"/>
                    <a:pt x="8287" y="1034"/>
                    <a:pt x="8329" y="1034"/>
                  </a:cubicBezTo>
                  <a:cubicBezTo>
                    <a:pt x="8371" y="1034"/>
                    <a:pt x="8412" y="1019"/>
                    <a:pt x="8442" y="989"/>
                  </a:cubicBezTo>
                  <a:cubicBezTo>
                    <a:pt x="8501" y="929"/>
                    <a:pt x="8501" y="822"/>
                    <a:pt x="8442" y="763"/>
                  </a:cubicBezTo>
                  <a:cubicBezTo>
                    <a:pt x="8323" y="644"/>
                    <a:pt x="8192" y="548"/>
                    <a:pt x="8049" y="465"/>
                  </a:cubicBezTo>
                  <a:cubicBezTo>
                    <a:pt x="8287" y="382"/>
                    <a:pt x="8585" y="298"/>
                    <a:pt x="8847" y="298"/>
                  </a:cubicBezTo>
                  <a:close/>
                  <a:moveTo>
                    <a:pt x="3929" y="8395"/>
                  </a:moveTo>
                  <a:lnTo>
                    <a:pt x="3929" y="8395"/>
                  </a:lnTo>
                  <a:cubicBezTo>
                    <a:pt x="4072" y="8418"/>
                    <a:pt x="4215" y="8430"/>
                    <a:pt x="4382" y="8430"/>
                  </a:cubicBezTo>
                  <a:lnTo>
                    <a:pt x="4489" y="8430"/>
                  </a:lnTo>
                  <a:lnTo>
                    <a:pt x="4489" y="8787"/>
                  </a:lnTo>
                  <a:lnTo>
                    <a:pt x="4489" y="8906"/>
                  </a:lnTo>
                  <a:cubicBezTo>
                    <a:pt x="4227" y="8764"/>
                    <a:pt x="4049" y="8585"/>
                    <a:pt x="3929" y="8395"/>
                  </a:cubicBezTo>
                  <a:close/>
                  <a:moveTo>
                    <a:pt x="7061" y="8395"/>
                  </a:moveTo>
                  <a:lnTo>
                    <a:pt x="7061" y="8395"/>
                  </a:lnTo>
                  <a:cubicBezTo>
                    <a:pt x="6942" y="8585"/>
                    <a:pt x="6763" y="8764"/>
                    <a:pt x="6513" y="8906"/>
                  </a:cubicBezTo>
                  <a:lnTo>
                    <a:pt x="6513" y="8787"/>
                  </a:lnTo>
                  <a:lnTo>
                    <a:pt x="6513" y="8430"/>
                  </a:lnTo>
                  <a:lnTo>
                    <a:pt x="6608" y="8430"/>
                  </a:lnTo>
                  <a:cubicBezTo>
                    <a:pt x="6763" y="8430"/>
                    <a:pt x="6906" y="8418"/>
                    <a:pt x="7061" y="8395"/>
                  </a:cubicBezTo>
                  <a:close/>
                  <a:moveTo>
                    <a:pt x="5656" y="8168"/>
                  </a:moveTo>
                  <a:cubicBezTo>
                    <a:pt x="5823" y="8275"/>
                    <a:pt x="6001" y="8347"/>
                    <a:pt x="6192" y="8395"/>
                  </a:cubicBezTo>
                  <a:lnTo>
                    <a:pt x="6192" y="8787"/>
                  </a:lnTo>
                  <a:cubicBezTo>
                    <a:pt x="6192" y="9180"/>
                    <a:pt x="5882" y="9490"/>
                    <a:pt x="5489" y="9490"/>
                  </a:cubicBezTo>
                  <a:cubicBezTo>
                    <a:pt x="5108" y="9490"/>
                    <a:pt x="4799" y="9180"/>
                    <a:pt x="4799" y="8787"/>
                  </a:cubicBezTo>
                  <a:lnTo>
                    <a:pt x="4799" y="8395"/>
                  </a:lnTo>
                  <a:cubicBezTo>
                    <a:pt x="4989" y="8347"/>
                    <a:pt x="5180" y="8275"/>
                    <a:pt x="5334" y="8168"/>
                  </a:cubicBezTo>
                  <a:lnTo>
                    <a:pt x="5334" y="8633"/>
                  </a:lnTo>
                  <a:cubicBezTo>
                    <a:pt x="5334" y="8716"/>
                    <a:pt x="5406" y="8787"/>
                    <a:pt x="5489" y="8787"/>
                  </a:cubicBezTo>
                  <a:cubicBezTo>
                    <a:pt x="5584" y="8787"/>
                    <a:pt x="5656" y="8716"/>
                    <a:pt x="5656" y="8633"/>
                  </a:cubicBezTo>
                  <a:lnTo>
                    <a:pt x="5656" y="8168"/>
                  </a:lnTo>
                  <a:close/>
                  <a:moveTo>
                    <a:pt x="2239" y="1"/>
                  </a:moveTo>
                  <a:cubicBezTo>
                    <a:pt x="1536" y="1"/>
                    <a:pt x="929" y="441"/>
                    <a:pt x="477" y="1287"/>
                  </a:cubicBezTo>
                  <a:cubicBezTo>
                    <a:pt x="155" y="1906"/>
                    <a:pt x="24" y="2513"/>
                    <a:pt x="24" y="2537"/>
                  </a:cubicBezTo>
                  <a:cubicBezTo>
                    <a:pt x="0" y="2584"/>
                    <a:pt x="0" y="2632"/>
                    <a:pt x="36" y="2680"/>
                  </a:cubicBezTo>
                  <a:cubicBezTo>
                    <a:pt x="60" y="2703"/>
                    <a:pt x="96" y="2727"/>
                    <a:pt x="143" y="2727"/>
                  </a:cubicBezTo>
                  <a:cubicBezTo>
                    <a:pt x="167" y="2751"/>
                    <a:pt x="405" y="2882"/>
                    <a:pt x="393" y="3656"/>
                  </a:cubicBezTo>
                  <a:cubicBezTo>
                    <a:pt x="381" y="4430"/>
                    <a:pt x="477" y="4977"/>
                    <a:pt x="584" y="5287"/>
                  </a:cubicBezTo>
                  <a:cubicBezTo>
                    <a:pt x="643" y="5466"/>
                    <a:pt x="774" y="5585"/>
                    <a:pt x="953" y="5632"/>
                  </a:cubicBezTo>
                  <a:cubicBezTo>
                    <a:pt x="1001" y="5656"/>
                    <a:pt x="1036" y="5656"/>
                    <a:pt x="1072" y="5656"/>
                  </a:cubicBezTo>
                  <a:cubicBezTo>
                    <a:pt x="1215" y="5656"/>
                    <a:pt x="1334" y="5597"/>
                    <a:pt x="1429" y="5501"/>
                  </a:cubicBezTo>
                  <a:lnTo>
                    <a:pt x="1453" y="5489"/>
                  </a:lnTo>
                  <a:cubicBezTo>
                    <a:pt x="1667" y="6549"/>
                    <a:pt x="2370" y="7371"/>
                    <a:pt x="3037" y="7716"/>
                  </a:cubicBezTo>
                  <a:cubicBezTo>
                    <a:pt x="3120" y="7871"/>
                    <a:pt x="3239" y="8014"/>
                    <a:pt x="3394" y="8133"/>
                  </a:cubicBezTo>
                  <a:lnTo>
                    <a:pt x="3537" y="8228"/>
                  </a:lnTo>
                  <a:cubicBezTo>
                    <a:pt x="3668" y="8633"/>
                    <a:pt x="4037" y="9121"/>
                    <a:pt x="4668" y="9347"/>
                  </a:cubicBezTo>
                  <a:cubicBezTo>
                    <a:pt x="4846" y="9645"/>
                    <a:pt x="5168" y="9835"/>
                    <a:pt x="5537" y="9835"/>
                  </a:cubicBezTo>
                  <a:cubicBezTo>
                    <a:pt x="5918" y="9835"/>
                    <a:pt x="6239" y="9645"/>
                    <a:pt x="6418" y="9347"/>
                  </a:cubicBezTo>
                  <a:cubicBezTo>
                    <a:pt x="7049" y="9121"/>
                    <a:pt x="7406" y="8633"/>
                    <a:pt x="7549" y="8228"/>
                  </a:cubicBezTo>
                  <a:lnTo>
                    <a:pt x="7680" y="8133"/>
                  </a:lnTo>
                  <a:cubicBezTo>
                    <a:pt x="7847" y="8014"/>
                    <a:pt x="7966" y="7883"/>
                    <a:pt x="8037" y="7716"/>
                  </a:cubicBezTo>
                  <a:cubicBezTo>
                    <a:pt x="8692" y="7371"/>
                    <a:pt x="9406" y="6549"/>
                    <a:pt x="9633" y="5489"/>
                  </a:cubicBezTo>
                  <a:lnTo>
                    <a:pt x="9644" y="5501"/>
                  </a:lnTo>
                  <a:cubicBezTo>
                    <a:pt x="9740" y="5608"/>
                    <a:pt x="9871" y="5656"/>
                    <a:pt x="10002" y="5656"/>
                  </a:cubicBezTo>
                  <a:cubicBezTo>
                    <a:pt x="10049" y="5656"/>
                    <a:pt x="10085" y="5656"/>
                    <a:pt x="10121" y="5632"/>
                  </a:cubicBezTo>
                  <a:cubicBezTo>
                    <a:pt x="10299" y="5585"/>
                    <a:pt x="10442" y="5454"/>
                    <a:pt x="10502" y="5287"/>
                  </a:cubicBezTo>
                  <a:cubicBezTo>
                    <a:pt x="10585" y="4977"/>
                    <a:pt x="10704" y="4442"/>
                    <a:pt x="10692" y="3656"/>
                  </a:cubicBezTo>
                  <a:cubicBezTo>
                    <a:pt x="10680" y="2882"/>
                    <a:pt x="10918" y="2751"/>
                    <a:pt x="10942" y="2727"/>
                  </a:cubicBezTo>
                  <a:cubicBezTo>
                    <a:pt x="10990" y="2727"/>
                    <a:pt x="11014" y="2703"/>
                    <a:pt x="11049" y="2680"/>
                  </a:cubicBezTo>
                  <a:cubicBezTo>
                    <a:pt x="11002" y="2644"/>
                    <a:pt x="11014" y="2596"/>
                    <a:pt x="11002" y="2537"/>
                  </a:cubicBezTo>
                  <a:cubicBezTo>
                    <a:pt x="11002" y="2513"/>
                    <a:pt x="10871" y="1906"/>
                    <a:pt x="10537" y="1287"/>
                  </a:cubicBezTo>
                  <a:cubicBezTo>
                    <a:pt x="10097" y="441"/>
                    <a:pt x="9490" y="1"/>
                    <a:pt x="8787" y="1"/>
                  </a:cubicBezTo>
                  <a:cubicBezTo>
                    <a:pt x="8263" y="1"/>
                    <a:pt x="7597" y="310"/>
                    <a:pt x="7525" y="358"/>
                  </a:cubicBezTo>
                  <a:cubicBezTo>
                    <a:pt x="7410" y="398"/>
                    <a:pt x="7314" y="415"/>
                    <a:pt x="7221" y="415"/>
                  </a:cubicBezTo>
                  <a:cubicBezTo>
                    <a:pt x="7093" y="415"/>
                    <a:pt x="6970" y="382"/>
                    <a:pt x="6811" y="334"/>
                  </a:cubicBezTo>
                  <a:cubicBezTo>
                    <a:pt x="6537" y="263"/>
                    <a:pt x="6156" y="155"/>
                    <a:pt x="5513" y="155"/>
                  </a:cubicBezTo>
                  <a:cubicBezTo>
                    <a:pt x="4870" y="155"/>
                    <a:pt x="4489" y="263"/>
                    <a:pt x="4215" y="334"/>
                  </a:cubicBezTo>
                  <a:cubicBezTo>
                    <a:pt x="4049" y="382"/>
                    <a:pt x="3932" y="415"/>
                    <a:pt x="3806" y="415"/>
                  </a:cubicBezTo>
                  <a:cubicBezTo>
                    <a:pt x="3716" y="415"/>
                    <a:pt x="3621" y="398"/>
                    <a:pt x="3501" y="358"/>
                  </a:cubicBezTo>
                  <a:cubicBezTo>
                    <a:pt x="3429" y="310"/>
                    <a:pt x="2763" y="1"/>
                    <a:pt x="22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3"/>
          <p:cNvGrpSpPr/>
          <p:nvPr/>
        </p:nvGrpSpPr>
        <p:grpSpPr>
          <a:xfrm>
            <a:off x="4013133" y="1507902"/>
            <a:ext cx="1155529" cy="1006340"/>
            <a:chOff x="3048045" y="1522930"/>
            <a:chExt cx="347872" cy="303904"/>
          </a:xfrm>
        </p:grpSpPr>
        <p:sp>
          <p:nvSpPr>
            <p:cNvPr id="194" name="Google Shape;194;p3"/>
            <p:cNvSpPr/>
            <p:nvPr/>
          </p:nvSpPr>
          <p:spPr>
            <a:xfrm>
              <a:off x="3137965" y="1548658"/>
              <a:ext cx="10688" cy="13760"/>
            </a:xfrm>
            <a:custGeom>
              <a:rect b="b" l="l" r="r" t="t"/>
              <a:pathLst>
                <a:path extrusionOk="0" h="430" w="334">
                  <a:moveTo>
                    <a:pt x="167" y="1"/>
                  </a:moveTo>
                  <a:cubicBezTo>
                    <a:pt x="72" y="1"/>
                    <a:pt x="0" y="72"/>
                    <a:pt x="0" y="167"/>
                  </a:cubicBezTo>
                  <a:lnTo>
                    <a:pt x="0" y="263"/>
                  </a:lnTo>
                  <a:cubicBezTo>
                    <a:pt x="0" y="358"/>
                    <a:pt x="72" y="429"/>
                    <a:pt x="167" y="429"/>
                  </a:cubicBezTo>
                  <a:cubicBezTo>
                    <a:pt x="262" y="429"/>
                    <a:pt x="334" y="358"/>
                    <a:pt x="334" y="263"/>
                  </a:cubicBezTo>
                  <a:lnTo>
                    <a:pt x="334" y="167"/>
                  </a:lnTo>
                  <a:cubicBezTo>
                    <a:pt x="310" y="60"/>
                    <a:pt x="262"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p3"/>
            <p:cNvGrpSpPr/>
            <p:nvPr/>
          </p:nvGrpSpPr>
          <p:grpSpPr>
            <a:xfrm>
              <a:off x="3048045" y="1522930"/>
              <a:ext cx="347872" cy="303904"/>
              <a:chOff x="3048045" y="1522930"/>
              <a:chExt cx="347872" cy="303904"/>
            </a:xfrm>
          </p:grpSpPr>
          <p:sp>
            <p:nvSpPr>
              <p:cNvPr id="196" name="Google Shape;196;p3"/>
              <p:cNvSpPr/>
              <p:nvPr/>
            </p:nvSpPr>
            <p:spPr>
              <a:xfrm>
                <a:off x="3048045" y="1522930"/>
                <a:ext cx="347872" cy="303904"/>
              </a:xfrm>
              <a:custGeom>
                <a:rect b="b" l="l" r="r" t="t"/>
                <a:pathLst>
                  <a:path extrusionOk="0" h="9497" w="10871">
                    <a:moveTo>
                      <a:pt x="5752" y="4495"/>
                    </a:moveTo>
                    <a:cubicBezTo>
                      <a:pt x="6093" y="4495"/>
                      <a:pt x="6440" y="4510"/>
                      <a:pt x="6775" y="4543"/>
                    </a:cubicBezTo>
                    <a:cubicBezTo>
                      <a:pt x="6680" y="4674"/>
                      <a:pt x="6597" y="4817"/>
                      <a:pt x="6513" y="4972"/>
                    </a:cubicBezTo>
                    <a:cubicBezTo>
                      <a:pt x="6229" y="4945"/>
                      <a:pt x="5949" y="4933"/>
                      <a:pt x="5681" y="4933"/>
                    </a:cubicBezTo>
                    <a:cubicBezTo>
                      <a:pt x="5354" y="4933"/>
                      <a:pt x="5044" y="4951"/>
                      <a:pt x="4763" y="4984"/>
                    </a:cubicBezTo>
                    <a:cubicBezTo>
                      <a:pt x="4834" y="4841"/>
                      <a:pt x="4918" y="4674"/>
                      <a:pt x="4977" y="4519"/>
                    </a:cubicBezTo>
                    <a:cubicBezTo>
                      <a:pt x="5227" y="4504"/>
                      <a:pt x="5488" y="4495"/>
                      <a:pt x="5752" y="4495"/>
                    </a:cubicBezTo>
                    <a:close/>
                    <a:moveTo>
                      <a:pt x="5644" y="5242"/>
                    </a:moveTo>
                    <a:cubicBezTo>
                      <a:pt x="5874" y="5242"/>
                      <a:pt x="6115" y="5252"/>
                      <a:pt x="6358" y="5269"/>
                    </a:cubicBezTo>
                    <a:lnTo>
                      <a:pt x="6085" y="5853"/>
                    </a:lnTo>
                    <a:cubicBezTo>
                      <a:pt x="5751" y="6579"/>
                      <a:pt x="5418" y="7282"/>
                      <a:pt x="4930" y="7639"/>
                    </a:cubicBezTo>
                    <a:cubicBezTo>
                      <a:pt x="4811" y="7722"/>
                      <a:pt x="4680" y="7794"/>
                      <a:pt x="4561" y="7877"/>
                    </a:cubicBezTo>
                    <a:cubicBezTo>
                      <a:pt x="4525" y="7853"/>
                      <a:pt x="4501" y="7841"/>
                      <a:pt x="4477" y="7829"/>
                    </a:cubicBezTo>
                    <a:cubicBezTo>
                      <a:pt x="4120" y="7555"/>
                      <a:pt x="3989" y="7246"/>
                      <a:pt x="4049" y="6805"/>
                    </a:cubicBezTo>
                    <a:cubicBezTo>
                      <a:pt x="4108" y="6389"/>
                      <a:pt x="4334" y="5889"/>
                      <a:pt x="4596" y="5329"/>
                    </a:cubicBezTo>
                    <a:cubicBezTo>
                      <a:pt x="4895" y="5269"/>
                      <a:pt x="5255" y="5242"/>
                      <a:pt x="5644" y="5242"/>
                    </a:cubicBezTo>
                    <a:close/>
                    <a:moveTo>
                      <a:pt x="2060" y="6412"/>
                    </a:moveTo>
                    <a:lnTo>
                      <a:pt x="2060" y="6412"/>
                    </a:lnTo>
                    <a:cubicBezTo>
                      <a:pt x="2036" y="6948"/>
                      <a:pt x="2096" y="7460"/>
                      <a:pt x="2322" y="7936"/>
                    </a:cubicBezTo>
                    <a:cubicBezTo>
                      <a:pt x="2132" y="7794"/>
                      <a:pt x="1977" y="7615"/>
                      <a:pt x="1905" y="7413"/>
                    </a:cubicBezTo>
                    <a:cubicBezTo>
                      <a:pt x="1763" y="6984"/>
                      <a:pt x="1858" y="6662"/>
                      <a:pt x="2060" y="6412"/>
                    </a:cubicBezTo>
                    <a:close/>
                    <a:moveTo>
                      <a:pt x="7370" y="5400"/>
                    </a:moveTo>
                    <a:cubicBezTo>
                      <a:pt x="8251" y="5579"/>
                      <a:pt x="8918" y="5900"/>
                      <a:pt x="9121" y="6281"/>
                    </a:cubicBezTo>
                    <a:cubicBezTo>
                      <a:pt x="9192" y="6424"/>
                      <a:pt x="9216" y="6555"/>
                      <a:pt x="9156" y="6710"/>
                    </a:cubicBezTo>
                    <a:cubicBezTo>
                      <a:pt x="9025" y="7067"/>
                      <a:pt x="8561" y="7389"/>
                      <a:pt x="7859" y="7663"/>
                    </a:cubicBezTo>
                    <a:cubicBezTo>
                      <a:pt x="7335" y="7853"/>
                      <a:pt x="6727" y="7984"/>
                      <a:pt x="6144" y="8032"/>
                    </a:cubicBezTo>
                    <a:cubicBezTo>
                      <a:pt x="6704" y="7377"/>
                      <a:pt x="6954" y="6615"/>
                      <a:pt x="7192" y="5924"/>
                    </a:cubicBezTo>
                    <a:cubicBezTo>
                      <a:pt x="7251" y="5746"/>
                      <a:pt x="7311" y="5567"/>
                      <a:pt x="7370" y="5400"/>
                    </a:cubicBezTo>
                    <a:close/>
                    <a:moveTo>
                      <a:pt x="3407" y="319"/>
                    </a:moveTo>
                    <a:cubicBezTo>
                      <a:pt x="3697" y="319"/>
                      <a:pt x="3980" y="376"/>
                      <a:pt x="4239" y="495"/>
                    </a:cubicBezTo>
                    <a:cubicBezTo>
                      <a:pt x="4989" y="828"/>
                      <a:pt x="5346" y="1590"/>
                      <a:pt x="5203" y="2591"/>
                    </a:cubicBezTo>
                    <a:cubicBezTo>
                      <a:pt x="5084" y="3543"/>
                      <a:pt x="4692" y="4388"/>
                      <a:pt x="4334" y="5150"/>
                    </a:cubicBezTo>
                    <a:cubicBezTo>
                      <a:pt x="4049" y="5746"/>
                      <a:pt x="3810" y="6270"/>
                      <a:pt x="3739" y="6746"/>
                    </a:cubicBezTo>
                    <a:cubicBezTo>
                      <a:pt x="3656" y="7258"/>
                      <a:pt x="3822" y="7675"/>
                      <a:pt x="4227" y="8008"/>
                    </a:cubicBezTo>
                    <a:cubicBezTo>
                      <a:pt x="4060" y="8067"/>
                      <a:pt x="3894" y="8127"/>
                      <a:pt x="3739" y="8151"/>
                    </a:cubicBezTo>
                    <a:cubicBezTo>
                      <a:pt x="3644" y="8032"/>
                      <a:pt x="3584" y="7913"/>
                      <a:pt x="3525" y="7817"/>
                    </a:cubicBezTo>
                    <a:cubicBezTo>
                      <a:pt x="3498" y="7754"/>
                      <a:pt x="3436" y="7725"/>
                      <a:pt x="3377" y="7725"/>
                    </a:cubicBezTo>
                    <a:cubicBezTo>
                      <a:pt x="3358" y="7725"/>
                      <a:pt x="3340" y="7728"/>
                      <a:pt x="3322" y="7734"/>
                    </a:cubicBezTo>
                    <a:cubicBezTo>
                      <a:pt x="3239" y="7782"/>
                      <a:pt x="3215" y="7865"/>
                      <a:pt x="3239" y="7948"/>
                    </a:cubicBezTo>
                    <a:cubicBezTo>
                      <a:pt x="3287" y="8032"/>
                      <a:pt x="3334" y="8115"/>
                      <a:pt x="3382" y="8186"/>
                    </a:cubicBezTo>
                    <a:cubicBezTo>
                      <a:pt x="3179" y="8186"/>
                      <a:pt x="2989" y="8163"/>
                      <a:pt x="2810" y="8127"/>
                    </a:cubicBezTo>
                    <a:cubicBezTo>
                      <a:pt x="2025" y="6984"/>
                      <a:pt x="2453" y="5353"/>
                      <a:pt x="2846" y="3912"/>
                    </a:cubicBezTo>
                    <a:cubicBezTo>
                      <a:pt x="2977" y="3412"/>
                      <a:pt x="3108" y="2924"/>
                      <a:pt x="3179" y="2483"/>
                    </a:cubicBezTo>
                    <a:cubicBezTo>
                      <a:pt x="3572" y="2412"/>
                      <a:pt x="3918" y="2305"/>
                      <a:pt x="4120" y="2233"/>
                    </a:cubicBezTo>
                    <a:lnTo>
                      <a:pt x="4120" y="2555"/>
                    </a:lnTo>
                    <a:cubicBezTo>
                      <a:pt x="4120" y="2650"/>
                      <a:pt x="4180" y="2722"/>
                      <a:pt x="4275" y="2722"/>
                    </a:cubicBezTo>
                    <a:cubicBezTo>
                      <a:pt x="4358" y="2722"/>
                      <a:pt x="4418" y="2650"/>
                      <a:pt x="4430" y="2579"/>
                    </a:cubicBezTo>
                    <a:cubicBezTo>
                      <a:pt x="4453" y="2376"/>
                      <a:pt x="4430" y="2186"/>
                      <a:pt x="4418" y="1995"/>
                    </a:cubicBezTo>
                    <a:cubicBezTo>
                      <a:pt x="4418" y="1948"/>
                      <a:pt x="4394" y="1900"/>
                      <a:pt x="4346" y="1876"/>
                    </a:cubicBezTo>
                    <a:cubicBezTo>
                      <a:pt x="4320" y="1857"/>
                      <a:pt x="4294" y="1848"/>
                      <a:pt x="4270" y="1848"/>
                    </a:cubicBezTo>
                    <a:cubicBezTo>
                      <a:pt x="4250" y="1848"/>
                      <a:pt x="4231" y="1854"/>
                      <a:pt x="4215" y="1864"/>
                    </a:cubicBezTo>
                    <a:cubicBezTo>
                      <a:pt x="4215" y="1864"/>
                      <a:pt x="3656" y="2079"/>
                      <a:pt x="3084" y="2174"/>
                    </a:cubicBezTo>
                    <a:cubicBezTo>
                      <a:pt x="2919" y="2202"/>
                      <a:pt x="2741" y="2221"/>
                      <a:pt x="2569" y="2221"/>
                    </a:cubicBezTo>
                    <a:cubicBezTo>
                      <a:pt x="2307" y="2221"/>
                      <a:pt x="2059" y="2177"/>
                      <a:pt x="1894" y="2055"/>
                    </a:cubicBezTo>
                    <a:lnTo>
                      <a:pt x="1953" y="2055"/>
                    </a:lnTo>
                    <a:cubicBezTo>
                      <a:pt x="1973" y="2055"/>
                      <a:pt x="1992" y="2056"/>
                      <a:pt x="2012" y="2056"/>
                    </a:cubicBezTo>
                    <a:cubicBezTo>
                      <a:pt x="2431" y="2056"/>
                      <a:pt x="2946" y="1937"/>
                      <a:pt x="3537" y="1709"/>
                    </a:cubicBezTo>
                    <a:cubicBezTo>
                      <a:pt x="3620" y="1686"/>
                      <a:pt x="3656" y="1590"/>
                      <a:pt x="3632" y="1507"/>
                    </a:cubicBezTo>
                    <a:cubicBezTo>
                      <a:pt x="3614" y="1434"/>
                      <a:pt x="3554" y="1403"/>
                      <a:pt x="3489" y="1403"/>
                    </a:cubicBezTo>
                    <a:cubicBezTo>
                      <a:pt x="3469" y="1403"/>
                      <a:pt x="3449" y="1406"/>
                      <a:pt x="3429" y="1412"/>
                    </a:cubicBezTo>
                    <a:cubicBezTo>
                      <a:pt x="2837" y="1644"/>
                      <a:pt x="2361" y="1735"/>
                      <a:pt x="2013" y="1735"/>
                    </a:cubicBezTo>
                    <a:cubicBezTo>
                      <a:pt x="1683" y="1735"/>
                      <a:pt x="1469" y="1653"/>
                      <a:pt x="1382" y="1531"/>
                    </a:cubicBezTo>
                    <a:cubicBezTo>
                      <a:pt x="1298" y="1412"/>
                      <a:pt x="1382" y="1293"/>
                      <a:pt x="1429" y="1245"/>
                    </a:cubicBezTo>
                    <a:cubicBezTo>
                      <a:pt x="1975" y="648"/>
                      <a:pt x="2712" y="319"/>
                      <a:pt x="3407" y="319"/>
                    </a:cubicBezTo>
                    <a:close/>
                    <a:moveTo>
                      <a:pt x="7716" y="4674"/>
                    </a:moveTo>
                    <a:cubicBezTo>
                      <a:pt x="8549" y="4817"/>
                      <a:pt x="9240" y="5055"/>
                      <a:pt x="9752" y="5353"/>
                    </a:cubicBezTo>
                    <a:cubicBezTo>
                      <a:pt x="10121" y="5567"/>
                      <a:pt x="10549" y="5924"/>
                      <a:pt x="10549" y="6412"/>
                    </a:cubicBezTo>
                    <a:cubicBezTo>
                      <a:pt x="10549" y="6889"/>
                      <a:pt x="10287" y="7365"/>
                      <a:pt x="9775" y="7782"/>
                    </a:cubicBezTo>
                    <a:cubicBezTo>
                      <a:pt x="9168" y="8270"/>
                      <a:pt x="8263" y="8663"/>
                      <a:pt x="7204" y="8877"/>
                    </a:cubicBezTo>
                    <a:cubicBezTo>
                      <a:pt x="6612" y="8997"/>
                      <a:pt x="6014" y="9062"/>
                      <a:pt x="5455" y="9062"/>
                    </a:cubicBezTo>
                    <a:cubicBezTo>
                      <a:pt x="5237" y="9062"/>
                      <a:pt x="5026" y="9052"/>
                      <a:pt x="4822" y="9032"/>
                    </a:cubicBezTo>
                    <a:cubicBezTo>
                      <a:pt x="4894" y="9008"/>
                      <a:pt x="4977" y="8960"/>
                      <a:pt x="5049" y="8925"/>
                    </a:cubicBezTo>
                    <a:cubicBezTo>
                      <a:pt x="5358" y="8758"/>
                      <a:pt x="5608" y="8579"/>
                      <a:pt x="5835" y="8389"/>
                    </a:cubicBezTo>
                    <a:cubicBezTo>
                      <a:pt x="6549" y="8365"/>
                      <a:pt x="7335" y="8210"/>
                      <a:pt x="7990" y="7972"/>
                    </a:cubicBezTo>
                    <a:cubicBezTo>
                      <a:pt x="8549" y="7770"/>
                      <a:pt x="9264" y="7413"/>
                      <a:pt x="9466" y="6841"/>
                    </a:cubicBezTo>
                    <a:cubicBezTo>
                      <a:pt x="9561" y="6603"/>
                      <a:pt x="9537" y="6365"/>
                      <a:pt x="9406" y="6139"/>
                    </a:cubicBezTo>
                    <a:cubicBezTo>
                      <a:pt x="9156" y="5698"/>
                      <a:pt x="8442" y="5305"/>
                      <a:pt x="7489" y="5115"/>
                    </a:cubicBezTo>
                    <a:cubicBezTo>
                      <a:pt x="7549" y="4972"/>
                      <a:pt x="7620" y="4817"/>
                      <a:pt x="7716" y="4674"/>
                    </a:cubicBezTo>
                    <a:close/>
                    <a:moveTo>
                      <a:pt x="7870" y="3888"/>
                    </a:moveTo>
                    <a:lnTo>
                      <a:pt x="7870" y="3888"/>
                    </a:lnTo>
                    <a:cubicBezTo>
                      <a:pt x="7335" y="4365"/>
                      <a:pt x="7120" y="5055"/>
                      <a:pt x="6858" y="5805"/>
                    </a:cubicBezTo>
                    <a:cubicBezTo>
                      <a:pt x="6501" y="6865"/>
                      <a:pt x="6144" y="7948"/>
                      <a:pt x="4858" y="8615"/>
                    </a:cubicBezTo>
                    <a:cubicBezTo>
                      <a:pt x="4221" y="8982"/>
                      <a:pt x="3593" y="9144"/>
                      <a:pt x="3002" y="9144"/>
                    </a:cubicBezTo>
                    <a:cubicBezTo>
                      <a:pt x="2941" y="9144"/>
                      <a:pt x="2882" y="9142"/>
                      <a:pt x="2822" y="9139"/>
                    </a:cubicBezTo>
                    <a:cubicBezTo>
                      <a:pt x="2286" y="9091"/>
                      <a:pt x="1822" y="8901"/>
                      <a:pt x="1441" y="8556"/>
                    </a:cubicBezTo>
                    <a:cubicBezTo>
                      <a:pt x="1143" y="8270"/>
                      <a:pt x="953" y="7913"/>
                      <a:pt x="870" y="7532"/>
                    </a:cubicBezTo>
                    <a:cubicBezTo>
                      <a:pt x="774" y="7127"/>
                      <a:pt x="822" y="6722"/>
                      <a:pt x="989" y="6341"/>
                    </a:cubicBezTo>
                    <a:cubicBezTo>
                      <a:pt x="1179" y="5912"/>
                      <a:pt x="1632" y="5460"/>
                      <a:pt x="2203" y="5162"/>
                    </a:cubicBezTo>
                    <a:lnTo>
                      <a:pt x="2203" y="5162"/>
                    </a:lnTo>
                    <a:cubicBezTo>
                      <a:pt x="2155" y="5400"/>
                      <a:pt x="2120" y="5639"/>
                      <a:pt x="2084" y="5877"/>
                    </a:cubicBezTo>
                    <a:cubicBezTo>
                      <a:pt x="1739" y="6210"/>
                      <a:pt x="1346" y="6722"/>
                      <a:pt x="1596" y="7496"/>
                    </a:cubicBezTo>
                    <a:cubicBezTo>
                      <a:pt x="1727" y="7913"/>
                      <a:pt x="2096" y="8246"/>
                      <a:pt x="2596" y="8413"/>
                    </a:cubicBezTo>
                    <a:cubicBezTo>
                      <a:pt x="2810" y="8484"/>
                      <a:pt x="3037" y="8508"/>
                      <a:pt x="3275" y="8508"/>
                    </a:cubicBezTo>
                    <a:cubicBezTo>
                      <a:pt x="3870" y="8508"/>
                      <a:pt x="4525" y="8294"/>
                      <a:pt x="5096" y="7877"/>
                    </a:cubicBezTo>
                    <a:cubicBezTo>
                      <a:pt x="5656" y="7460"/>
                      <a:pt x="6013" y="6698"/>
                      <a:pt x="6358" y="5948"/>
                    </a:cubicBezTo>
                    <a:cubicBezTo>
                      <a:pt x="6775" y="5079"/>
                      <a:pt x="7156" y="4222"/>
                      <a:pt x="7870" y="3888"/>
                    </a:cubicBezTo>
                    <a:close/>
                    <a:moveTo>
                      <a:pt x="3412" y="0"/>
                    </a:moveTo>
                    <a:cubicBezTo>
                      <a:pt x="3196" y="0"/>
                      <a:pt x="2974" y="30"/>
                      <a:pt x="2751" y="90"/>
                    </a:cubicBezTo>
                    <a:cubicBezTo>
                      <a:pt x="2155" y="233"/>
                      <a:pt x="1620" y="566"/>
                      <a:pt x="1179" y="1043"/>
                    </a:cubicBezTo>
                    <a:cubicBezTo>
                      <a:pt x="989" y="1245"/>
                      <a:pt x="953" y="1519"/>
                      <a:pt x="1108" y="1721"/>
                    </a:cubicBezTo>
                    <a:cubicBezTo>
                      <a:pt x="1143" y="1781"/>
                      <a:pt x="1191" y="1840"/>
                      <a:pt x="1263" y="1888"/>
                    </a:cubicBezTo>
                    <a:lnTo>
                      <a:pt x="631" y="2352"/>
                    </a:lnTo>
                    <a:lnTo>
                      <a:pt x="167" y="2352"/>
                    </a:lnTo>
                    <a:cubicBezTo>
                      <a:pt x="72" y="2352"/>
                      <a:pt x="0" y="2424"/>
                      <a:pt x="0" y="2519"/>
                    </a:cubicBezTo>
                    <a:cubicBezTo>
                      <a:pt x="0" y="2602"/>
                      <a:pt x="72" y="2674"/>
                      <a:pt x="167" y="2674"/>
                    </a:cubicBezTo>
                    <a:lnTo>
                      <a:pt x="453" y="2674"/>
                    </a:lnTo>
                    <a:lnTo>
                      <a:pt x="346" y="2972"/>
                    </a:lnTo>
                    <a:cubicBezTo>
                      <a:pt x="310" y="3067"/>
                      <a:pt x="358" y="3150"/>
                      <a:pt x="453" y="3186"/>
                    </a:cubicBezTo>
                    <a:cubicBezTo>
                      <a:pt x="465" y="3186"/>
                      <a:pt x="477" y="3198"/>
                      <a:pt x="489" y="3198"/>
                    </a:cubicBezTo>
                    <a:cubicBezTo>
                      <a:pt x="548" y="3198"/>
                      <a:pt x="631" y="3150"/>
                      <a:pt x="643" y="3091"/>
                    </a:cubicBezTo>
                    <a:lnTo>
                      <a:pt x="786" y="2638"/>
                    </a:lnTo>
                    <a:lnTo>
                      <a:pt x="1477" y="2138"/>
                    </a:lnTo>
                    <a:cubicBezTo>
                      <a:pt x="1710" y="2468"/>
                      <a:pt x="2125" y="2569"/>
                      <a:pt x="2548" y="2569"/>
                    </a:cubicBezTo>
                    <a:cubicBezTo>
                      <a:pt x="2644" y="2569"/>
                      <a:pt x="2740" y="2564"/>
                      <a:pt x="2834" y="2555"/>
                    </a:cubicBezTo>
                    <a:lnTo>
                      <a:pt x="2834" y="2555"/>
                    </a:lnTo>
                    <a:cubicBezTo>
                      <a:pt x="2751" y="2960"/>
                      <a:pt x="2632" y="3412"/>
                      <a:pt x="2513" y="3865"/>
                    </a:cubicBezTo>
                    <a:cubicBezTo>
                      <a:pt x="2441" y="4186"/>
                      <a:pt x="2358" y="4496"/>
                      <a:pt x="2275" y="4805"/>
                    </a:cubicBezTo>
                    <a:cubicBezTo>
                      <a:pt x="1548" y="5138"/>
                      <a:pt x="929" y="5686"/>
                      <a:pt x="691" y="6246"/>
                    </a:cubicBezTo>
                    <a:cubicBezTo>
                      <a:pt x="489" y="6686"/>
                      <a:pt x="441" y="7174"/>
                      <a:pt x="548" y="7639"/>
                    </a:cubicBezTo>
                    <a:cubicBezTo>
                      <a:pt x="655" y="8091"/>
                      <a:pt x="882" y="8508"/>
                      <a:pt x="1227" y="8829"/>
                    </a:cubicBezTo>
                    <a:cubicBezTo>
                      <a:pt x="1632" y="9210"/>
                      <a:pt x="2179" y="9437"/>
                      <a:pt x="2798" y="9484"/>
                    </a:cubicBezTo>
                    <a:cubicBezTo>
                      <a:pt x="2870" y="9484"/>
                      <a:pt x="2953" y="9496"/>
                      <a:pt x="3025" y="9496"/>
                    </a:cubicBezTo>
                    <a:cubicBezTo>
                      <a:pt x="3406" y="9496"/>
                      <a:pt x="3799" y="9425"/>
                      <a:pt x="4215" y="9282"/>
                    </a:cubicBezTo>
                    <a:cubicBezTo>
                      <a:pt x="4596" y="9365"/>
                      <a:pt x="5037" y="9401"/>
                      <a:pt x="5489" y="9401"/>
                    </a:cubicBezTo>
                    <a:cubicBezTo>
                      <a:pt x="6061" y="9401"/>
                      <a:pt x="6668" y="9341"/>
                      <a:pt x="7251" y="9222"/>
                    </a:cubicBezTo>
                    <a:cubicBezTo>
                      <a:pt x="8371" y="9008"/>
                      <a:pt x="9323" y="8591"/>
                      <a:pt x="9978" y="8067"/>
                    </a:cubicBezTo>
                    <a:cubicBezTo>
                      <a:pt x="10573" y="7591"/>
                      <a:pt x="10871" y="7008"/>
                      <a:pt x="10871" y="6412"/>
                    </a:cubicBezTo>
                    <a:cubicBezTo>
                      <a:pt x="10871" y="5472"/>
                      <a:pt x="9764" y="4734"/>
                      <a:pt x="7906" y="4376"/>
                    </a:cubicBezTo>
                    <a:cubicBezTo>
                      <a:pt x="8109" y="4103"/>
                      <a:pt x="8394" y="3900"/>
                      <a:pt x="8787" y="3769"/>
                    </a:cubicBezTo>
                    <a:cubicBezTo>
                      <a:pt x="8871" y="3734"/>
                      <a:pt x="8918" y="3650"/>
                      <a:pt x="8883" y="3555"/>
                    </a:cubicBezTo>
                    <a:cubicBezTo>
                      <a:pt x="8871" y="3495"/>
                      <a:pt x="8811" y="3448"/>
                      <a:pt x="8740" y="3448"/>
                    </a:cubicBezTo>
                    <a:cubicBezTo>
                      <a:pt x="8698" y="3446"/>
                      <a:pt x="8657" y="3444"/>
                      <a:pt x="8616" y="3444"/>
                    </a:cubicBezTo>
                    <a:cubicBezTo>
                      <a:pt x="8002" y="3444"/>
                      <a:pt x="7472" y="3695"/>
                      <a:pt x="7037" y="4186"/>
                    </a:cubicBezTo>
                    <a:cubicBezTo>
                      <a:pt x="7025" y="4198"/>
                      <a:pt x="7013" y="4210"/>
                      <a:pt x="7001" y="4246"/>
                    </a:cubicBezTo>
                    <a:cubicBezTo>
                      <a:pt x="6574" y="4205"/>
                      <a:pt x="6141" y="4176"/>
                      <a:pt x="5714" y="4176"/>
                    </a:cubicBezTo>
                    <a:cubicBezTo>
                      <a:pt x="5511" y="4176"/>
                      <a:pt x="5308" y="4183"/>
                      <a:pt x="5108" y="4198"/>
                    </a:cubicBezTo>
                    <a:cubicBezTo>
                      <a:pt x="5299" y="3698"/>
                      <a:pt x="5454" y="3198"/>
                      <a:pt x="5525" y="2626"/>
                    </a:cubicBezTo>
                    <a:cubicBezTo>
                      <a:pt x="5596" y="2031"/>
                      <a:pt x="5525" y="1531"/>
                      <a:pt x="5299" y="1102"/>
                    </a:cubicBezTo>
                    <a:cubicBezTo>
                      <a:pt x="5096" y="697"/>
                      <a:pt x="4775" y="400"/>
                      <a:pt x="4358" y="209"/>
                    </a:cubicBezTo>
                    <a:cubicBezTo>
                      <a:pt x="4068" y="72"/>
                      <a:pt x="3748" y="0"/>
                      <a:pt x="341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3139117" y="1621010"/>
                <a:ext cx="49152" cy="137600"/>
              </a:xfrm>
              <a:custGeom>
                <a:rect b="b" l="l" r="r" t="t"/>
                <a:pathLst>
                  <a:path extrusionOk="0" h="4300" w="1536">
                    <a:moveTo>
                      <a:pt x="1360" y="0"/>
                    </a:moveTo>
                    <a:cubicBezTo>
                      <a:pt x="1284" y="0"/>
                      <a:pt x="1212" y="56"/>
                      <a:pt x="1191" y="121"/>
                    </a:cubicBezTo>
                    <a:cubicBezTo>
                      <a:pt x="1072" y="669"/>
                      <a:pt x="857" y="1192"/>
                      <a:pt x="655" y="1692"/>
                    </a:cubicBezTo>
                    <a:cubicBezTo>
                      <a:pt x="310" y="2526"/>
                      <a:pt x="0" y="3336"/>
                      <a:pt x="119" y="4169"/>
                    </a:cubicBezTo>
                    <a:cubicBezTo>
                      <a:pt x="131" y="4240"/>
                      <a:pt x="191" y="4300"/>
                      <a:pt x="286" y="4300"/>
                    </a:cubicBezTo>
                    <a:lnTo>
                      <a:pt x="310" y="4300"/>
                    </a:lnTo>
                    <a:cubicBezTo>
                      <a:pt x="405" y="4288"/>
                      <a:pt x="464" y="4217"/>
                      <a:pt x="441" y="4121"/>
                    </a:cubicBezTo>
                    <a:cubicBezTo>
                      <a:pt x="322" y="3383"/>
                      <a:pt x="643" y="2621"/>
                      <a:pt x="953" y="1835"/>
                    </a:cubicBezTo>
                    <a:cubicBezTo>
                      <a:pt x="1155" y="1311"/>
                      <a:pt x="1381" y="776"/>
                      <a:pt x="1500" y="192"/>
                    </a:cubicBezTo>
                    <a:cubicBezTo>
                      <a:pt x="1536" y="109"/>
                      <a:pt x="1476" y="14"/>
                      <a:pt x="1381" y="2"/>
                    </a:cubicBezTo>
                    <a:cubicBezTo>
                      <a:pt x="1374" y="1"/>
                      <a:pt x="1367" y="0"/>
                      <a:pt x="136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98" name="Google Shape;198;p3"/>
          <p:cNvCxnSpPr/>
          <p:nvPr/>
        </p:nvCxnSpPr>
        <p:spPr>
          <a:xfrm flipH="1" rot="10800000">
            <a:off x="1359743" y="1890267"/>
            <a:ext cx="2521192" cy="10685"/>
          </a:xfrm>
          <a:prstGeom prst="straightConnector1">
            <a:avLst/>
          </a:prstGeom>
          <a:noFill/>
          <a:ln cap="flat" cmpd="sng" w="28575">
            <a:solidFill>
              <a:srgbClr val="BFBFBF"/>
            </a:solidFill>
            <a:prstDash val="solid"/>
            <a:round/>
            <a:headEnd len="sm" w="sm" type="none"/>
            <a:tailEnd len="med" w="med" type="triangle"/>
          </a:ln>
        </p:spPr>
      </p:cxnSp>
      <p:cxnSp>
        <p:nvCxnSpPr>
          <p:cNvPr id="199" name="Google Shape;199;p3"/>
          <p:cNvCxnSpPr/>
          <p:nvPr/>
        </p:nvCxnSpPr>
        <p:spPr>
          <a:xfrm rot="10800000">
            <a:off x="1345573" y="2282152"/>
            <a:ext cx="2595062" cy="1"/>
          </a:xfrm>
          <a:prstGeom prst="straightConnector1">
            <a:avLst/>
          </a:prstGeom>
          <a:noFill/>
          <a:ln cap="flat" cmpd="sng" w="28575">
            <a:solidFill>
              <a:srgbClr val="BFBFBF"/>
            </a:solidFill>
            <a:prstDash val="solid"/>
            <a:round/>
            <a:headEnd len="sm" w="sm" type="none"/>
            <a:tailEnd len="med" w="med" type="triangle"/>
          </a:ln>
        </p:spPr>
      </p:cxnSp>
      <p:sp>
        <p:nvSpPr>
          <p:cNvPr id="200" name="Google Shape;200;p3"/>
          <p:cNvSpPr txBox="1"/>
          <p:nvPr/>
        </p:nvSpPr>
        <p:spPr>
          <a:xfrm>
            <a:off x="1316933" y="1937881"/>
            <a:ext cx="3126241"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I transferred  2 $ to account number 1234</a:t>
            </a:r>
            <a:endParaRPr b="0" i="0" sz="1100" u="none" cap="none" strike="noStrike">
              <a:solidFill>
                <a:schemeClr val="lt2"/>
              </a:solidFill>
              <a:latin typeface="Viga"/>
              <a:ea typeface="Viga"/>
              <a:cs typeface="Viga"/>
              <a:sym typeface="Viga"/>
            </a:endParaRPr>
          </a:p>
        </p:txBody>
      </p:sp>
      <p:sp>
        <p:nvSpPr>
          <p:cNvPr id="201" name="Google Shape;201;p3"/>
          <p:cNvSpPr txBox="1"/>
          <p:nvPr/>
        </p:nvSpPr>
        <p:spPr>
          <a:xfrm>
            <a:off x="5181628" y="1544990"/>
            <a:ext cx="2951146"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Transfer 1,000 $ to account number 666</a:t>
            </a:r>
            <a:endParaRPr b="0" i="0" sz="1100" u="none" cap="none" strike="noStrike">
              <a:solidFill>
                <a:schemeClr val="lt2"/>
              </a:solidFill>
              <a:latin typeface="Viga"/>
              <a:ea typeface="Viga"/>
              <a:cs typeface="Viga"/>
              <a:sym typeface="Viga"/>
            </a:endParaRPr>
          </a:p>
        </p:txBody>
      </p:sp>
      <p:cxnSp>
        <p:nvCxnSpPr>
          <p:cNvPr id="202" name="Google Shape;202;p3"/>
          <p:cNvCxnSpPr/>
          <p:nvPr/>
        </p:nvCxnSpPr>
        <p:spPr>
          <a:xfrm flipH="1" rot="10800000">
            <a:off x="5246209" y="1890267"/>
            <a:ext cx="2521192" cy="10685"/>
          </a:xfrm>
          <a:prstGeom prst="straightConnector1">
            <a:avLst/>
          </a:prstGeom>
          <a:noFill/>
          <a:ln cap="flat" cmpd="sng" w="28575">
            <a:solidFill>
              <a:srgbClr val="BFBFBF"/>
            </a:solidFill>
            <a:prstDash val="solid"/>
            <a:round/>
            <a:headEnd len="sm" w="sm" type="none"/>
            <a:tailEnd len="med" w="med" type="triangle"/>
          </a:ln>
        </p:spPr>
      </p:cxnSp>
      <p:cxnSp>
        <p:nvCxnSpPr>
          <p:cNvPr id="203" name="Google Shape;203;p3"/>
          <p:cNvCxnSpPr/>
          <p:nvPr/>
        </p:nvCxnSpPr>
        <p:spPr>
          <a:xfrm rot="10800000">
            <a:off x="5232039" y="2282152"/>
            <a:ext cx="2595062" cy="1"/>
          </a:xfrm>
          <a:prstGeom prst="straightConnector1">
            <a:avLst/>
          </a:prstGeom>
          <a:noFill/>
          <a:ln cap="flat" cmpd="sng" w="28575">
            <a:solidFill>
              <a:srgbClr val="BFBFBF"/>
            </a:solidFill>
            <a:prstDash val="solid"/>
            <a:round/>
            <a:headEnd len="sm" w="sm" type="none"/>
            <a:tailEnd len="med" w="med" type="triangle"/>
          </a:ln>
        </p:spPr>
      </p:cxnSp>
      <p:sp>
        <p:nvSpPr>
          <p:cNvPr id="204" name="Google Shape;204;p3"/>
          <p:cNvSpPr txBox="1"/>
          <p:nvPr/>
        </p:nvSpPr>
        <p:spPr>
          <a:xfrm>
            <a:off x="5181628" y="1937881"/>
            <a:ext cx="3126241"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I transferred  1,000 $ to account number 666</a:t>
            </a:r>
            <a:endParaRPr b="0" i="0" sz="1100" u="none" cap="none" strike="noStrike">
              <a:solidFill>
                <a:schemeClr val="lt2"/>
              </a:solidFill>
              <a:latin typeface="Viga"/>
              <a:ea typeface="Viga"/>
              <a:cs typeface="Viga"/>
              <a:sym typeface="Vig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Asymmetric Key Cryptography</a:t>
            </a:r>
            <a:endParaRPr/>
          </a:p>
        </p:txBody>
      </p:sp>
      <p:sp>
        <p:nvSpPr>
          <p:cNvPr id="210" name="Google Shape;210;p4"/>
          <p:cNvSpPr txBox="1"/>
          <p:nvPr/>
        </p:nvSpPr>
        <p:spPr>
          <a:xfrm>
            <a:off x="483507" y="1166019"/>
            <a:ext cx="7886700" cy="3263504"/>
          </a:xfrm>
          <a:prstGeom prst="rect">
            <a:avLst/>
          </a:prstGeom>
          <a:noFill/>
          <a:ln>
            <a:noFill/>
          </a:ln>
        </p:spPr>
        <p:txBody>
          <a:bodyPr anchorCtr="0" anchor="t" bIns="91425" lIns="91425" spcFirstLastPara="1" rIns="91425" wrap="square" tIns="91425">
            <a:normAutofit/>
          </a:bodyPr>
          <a:lstStyle/>
          <a:p>
            <a:pPr indent="-304800" lvl="0" marL="457200" marR="0" rtl="0" algn="l">
              <a:lnSpc>
                <a:spcPct val="100000"/>
              </a:lnSpc>
              <a:spcBef>
                <a:spcPts val="0"/>
              </a:spcBef>
              <a:spcAft>
                <a:spcPts val="0"/>
              </a:spcAft>
              <a:buClr>
                <a:schemeClr val="lt2"/>
              </a:buClr>
              <a:buSzPts val="1200"/>
              <a:buFont typeface="DM Sans"/>
              <a:buChar char="●"/>
            </a:pPr>
            <a:r>
              <a:rPr b="0" i="0" lang="en-US" sz="1400" u="none" cap="none" strike="noStrike">
                <a:solidFill>
                  <a:schemeClr val="lt2"/>
                </a:solidFill>
                <a:latin typeface="DM Sans"/>
                <a:ea typeface="DM Sans"/>
                <a:cs typeface="DM Sans"/>
                <a:sym typeface="DM Sans"/>
              </a:rPr>
              <a:t>Asymmetric key cryptography is a cryptographic system which uses a pair of keys:</a:t>
            </a:r>
            <a:endParaRPr/>
          </a:p>
          <a:p>
            <a:pPr indent="-304800" lvl="1" marL="914400" marR="0" rtl="0" algn="l">
              <a:lnSpc>
                <a:spcPct val="100000"/>
              </a:lnSpc>
              <a:spcBef>
                <a:spcPts val="1600"/>
              </a:spcBef>
              <a:spcAft>
                <a:spcPts val="0"/>
              </a:spcAft>
              <a:buClr>
                <a:schemeClr val="lt2"/>
              </a:buClr>
              <a:buSzPts val="1200"/>
              <a:buFont typeface="DM Sans"/>
              <a:buChar char="○"/>
            </a:pPr>
            <a:r>
              <a:rPr b="1" i="0" lang="en-US" sz="1400" u="none" cap="none" strike="noStrike">
                <a:solidFill>
                  <a:schemeClr val="lt2"/>
                </a:solidFill>
                <a:latin typeface="DM Sans"/>
                <a:ea typeface="DM Sans"/>
                <a:cs typeface="DM Sans"/>
                <a:sym typeface="DM Sans"/>
              </a:rPr>
              <a:t>Public key </a:t>
            </a:r>
            <a:r>
              <a:rPr b="0" i="0" lang="en-US" sz="1400" u="none" cap="none" strike="noStrike">
                <a:solidFill>
                  <a:schemeClr val="lt2"/>
                </a:solidFill>
                <a:latin typeface="DM Sans"/>
                <a:ea typeface="DM Sans"/>
                <a:cs typeface="DM Sans"/>
                <a:sym typeface="DM Sans"/>
              </a:rPr>
              <a:t>– will be known to others.</a:t>
            </a:r>
            <a:endParaRPr/>
          </a:p>
          <a:p>
            <a:pPr indent="-304800" lvl="1" marL="914400" marR="0" rtl="0" algn="l">
              <a:lnSpc>
                <a:spcPct val="100000"/>
              </a:lnSpc>
              <a:spcBef>
                <a:spcPts val="1600"/>
              </a:spcBef>
              <a:spcAft>
                <a:spcPts val="0"/>
              </a:spcAft>
              <a:buClr>
                <a:schemeClr val="lt2"/>
              </a:buClr>
              <a:buSzPts val="1200"/>
              <a:buFont typeface="DM Sans"/>
              <a:buChar char="○"/>
            </a:pPr>
            <a:r>
              <a:rPr b="1" i="0" lang="en-US" sz="1400" u="none" cap="none" strike="noStrike">
                <a:solidFill>
                  <a:schemeClr val="lt2"/>
                </a:solidFill>
                <a:latin typeface="DM Sans"/>
                <a:ea typeface="DM Sans"/>
                <a:cs typeface="DM Sans"/>
                <a:sym typeface="DM Sans"/>
              </a:rPr>
              <a:t>Private key </a:t>
            </a:r>
            <a:r>
              <a:rPr b="0" i="0" lang="en-US" sz="1400" u="none" cap="none" strike="noStrike">
                <a:solidFill>
                  <a:schemeClr val="lt2"/>
                </a:solidFill>
                <a:latin typeface="DM Sans"/>
                <a:ea typeface="DM Sans"/>
                <a:cs typeface="DM Sans"/>
                <a:sym typeface="DM Sans"/>
              </a:rPr>
              <a:t>– will be known only to the owner.</a:t>
            </a:r>
            <a:endParaRPr/>
          </a:p>
          <a:p>
            <a:pPr indent="0" lvl="1" marL="609600" marR="0" rtl="0" algn="l">
              <a:lnSpc>
                <a:spcPct val="100000"/>
              </a:lnSpc>
              <a:spcBef>
                <a:spcPts val="160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304800" lvl="0" marL="457200" marR="0" rtl="0" algn="l">
              <a:lnSpc>
                <a:spcPct val="100000"/>
              </a:lnSpc>
              <a:spcBef>
                <a:spcPts val="0"/>
              </a:spcBef>
              <a:spcAft>
                <a:spcPts val="0"/>
              </a:spcAft>
              <a:buClr>
                <a:schemeClr val="lt2"/>
              </a:buClr>
              <a:buSzPts val="1200"/>
              <a:buFont typeface="DM Sans"/>
              <a:buChar char="●"/>
            </a:pPr>
            <a:r>
              <a:rPr b="0" i="0" lang="en-US" sz="1400" u="none" cap="none" strike="noStrike">
                <a:solidFill>
                  <a:schemeClr val="lt2"/>
                </a:solidFill>
                <a:latin typeface="DM Sans"/>
                <a:ea typeface="DM Sans"/>
                <a:cs typeface="DM Sans"/>
                <a:sym typeface="DM Sans"/>
              </a:rPr>
              <a:t>Any person can encrypt a message using the public key but the encrypted message can only be encrypted using the private key.</a:t>
            </a:r>
            <a:endParaRPr/>
          </a:p>
          <a:p>
            <a:pPr indent="0" lvl="0" marL="0" marR="0" rtl="0" algn="l">
              <a:lnSpc>
                <a:spcPct val="100000"/>
              </a:lnSpc>
              <a:spcBef>
                <a:spcPts val="0"/>
              </a:spcBef>
              <a:spcAft>
                <a:spcPts val="0"/>
              </a:spcAft>
              <a:buClr>
                <a:schemeClr val="lt2"/>
              </a:buClr>
              <a:buSzPts val="1200"/>
              <a:buFont typeface="DM Sans"/>
              <a:buNone/>
            </a:pPr>
            <a:br>
              <a:rPr b="0" i="0" lang="en-US" sz="1400" u="none" cap="none" strike="noStrike">
                <a:solidFill>
                  <a:schemeClr val="lt2"/>
                </a:solidFill>
                <a:latin typeface="DM Sans"/>
                <a:ea typeface="DM Sans"/>
                <a:cs typeface="DM Sans"/>
                <a:sym typeface="DM Sans"/>
              </a:rPr>
            </a:br>
            <a:endParaRPr b="0" i="0" sz="1400" u="none" cap="none" strike="noStrike">
              <a:solidFill>
                <a:schemeClr val="lt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Establishing a Private Connection</a:t>
            </a:r>
            <a:endParaRPr/>
          </a:p>
        </p:txBody>
      </p:sp>
      <p:sp>
        <p:nvSpPr>
          <p:cNvPr id="216" name="Google Shape;216;p5"/>
          <p:cNvSpPr txBox="1"/>
          <p:nvPr/>
        </p:nvSpPr>
        <p:spPr>
          <a:xfrm>
            <a:off x="3853752" y="1160479"/>
            <a:ext cx="1472276" cy="36164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PubDog</a:t>
            </a:r>
            <a:endParaRPr b="0" i="0" sz="1200" u="none" cap="none" strike="noStrike">
              <a:solidFill>
                <a:schemeClr val="lt2"/>
              </a:solidFill>
              <a:latin typeface="Viga"/>
              <a:ea typeface="Viga"/>
              <a:cs typeface="Viga"/>
              <a:sym typeface="Viga"/>
            </a:endParaRPr>
          </a:p>
        </p:txBody>
      </p:sp>
      <p:grpSp>
        <p:nvGrpSpPr>
          <p:cNvPr id="217" name="Google Shape;217;p5"/>
          <p:cNvGrpSpPr/>
          <p:nvPr/>
        </p:nvGrpSpPr>
        <p:grpSpPr>
          <a:xfrm>
            <a:off x="7250548" y="1104059"/>
            <a:ext cx="938404" cy="1068103"/>
            <a:chOff x="2512749" y="1965042"/>
            <a:chExt cx="333024" cy="352896"/>
          </a:xfrm>
        </p:grpSpPr>
        <p:sp>
          <p:nvSpPr>
            <p:cNvPr id="218" name="Google Shape;218;p5"/>
            <p:cNvSpPr/>
            <p:nvPr/>
          </p:nvSpPr>
          <p:spPr>
            <a:xfrm>
              <a:off x="2590829" y="2129682"/>
              <a:ext cx="49568" cy="60224"/>
            </a:xfrm>
            <a:custGeom>
              <a:rect b="b" l="l" r="r" t="t"/>
              <a:pathLst>
                <a:path extrusionOk="0" h="1882" w="1549">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2718477" y="2129682"/>
              <a:ext cx="49568" cy="60224"/>
            </a:xfrm>
            <a:custGeom>
              <a:rect b="b" l="l" r="r" t="t"/>
              <a:pathLst>
                <a:path extrusionOk="0" h="1882" w="1549">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a:off x="2624365" y="2242994"/>
              <a:ext cx="110528" cy="52064"/>
            </a:xfrm>
            <a:custGeom>
              <a:rect b="b" l="l" r="r" t="t"/>
              <a:pathLst>
                <a:path extrusionOk="0" h="1627" w="3454">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a:off x="2654477" y="2194834"/>
              <a:ext cx="49184" cy="38144"/>
            </a:xfrm>
            <a:custGeom>
              <a:rect b="b" l="l" r="r" t="t"/>
              <a:pathLst>
                <a:path extrusionOk="0" h="1192" w="1537">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2512749" y="1965042"/>
              <a:ext cx="333024" cy="352896"/>
            </a:xfrm>
            <a:custGeom>
              <a:rect b="b" l="l" r="r" t="t"/>
              <a:pathLst>
                <a:path extrusionOk="0" h="11028" w="10407">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
          <p:cNvGrpSpPr/>
          <p:nvPr/>
        </p:nvGrpSpPr>
        <p:grpSpPr>
          <a:xfrm>
            <a:off x="1062358" y="1210132"/>
            <a:ext cx="1027700" cy="1001451"/>
            <a:chOff x="3052237" y="2003570"/>
            <a:chExt cx="353600" cy="314752"/>
          </a:xfrm>
        </p:grpSpPr>
        <p:sp>
          <p:nvSpPr>
            <p:cNvPr id="224" name="Google Shape;224;p5"/>
            <p:cNvSpPr/>
            <p:nvPr/>
          </p:nvSpPr>
          <p:spPr>
            <a:xfrm>
              <a:off x="3261773" y="2108338"/>
              <a:ext cx="48800" cy="59488"/>
            </a:xfrm>
            <a:custGeom>
              <a:rect b="b" l="l" r="r" t="t"/>
              <a:pathLst>
                <a:path extrusionOk="0" h="1859" w="1525">
                  <a:moveTo>
                    <a:pt x="763" y="1"/>
                  </a:moveTo>
                  <a:cubicBezTo>
                    <a:pt x="346" y="1"/>
                    <a:pt x="1" y="334"/>
                    <a:pt x="1" y="751"/>
                  </a:cubicBezTo>
                  <a:lnTo>
                    <a:pt x="1" y="1096"/>
                  </a:lnTo>
                  <a:cubicBezTo>
                    <a:pt x="1" y="1513"/>
                    <a:pt x="346" y="1858"/>
                    <a:pt x="763" y="1858"/>
                  </a:cubicBezTo>
                  <a:cubicBezTo>
                    <a:pt x="1180" y="1858"/>
                    <a:pt x="1525" y="1513"/>
                    <a:pt x="1525" y="1096"/>
                  </a:cubicBezTo>
                  <a:lnTo>
                    <a:pt x="1525" y="751"/>
                  </a:lnTo>
                  <a:cubicBezTo>
                    <a:pt x="1525" y="668"/>
                    <a:pt x="1489" y="549"/>
                    <a:pt x="1453" y="441"/>
                  </a:cubicBezTo>
                  <a:cubicBezTo>
                    <a:pt x="1419" y="390"/>
                    <a:pt x="1360" y="351"/>
                    <a:pt x="1303" y="351"/>
                  </a:cubicBezTo>
                  <a:cubicBezTo>
                    <a:pt x="1281" y="351"/>
                    <a:pt x="1259" y="357"/>
                    <a:pt x="1239" y="370"/>
                  </a:cubicBezTo>
                  <a:cubicBezTo>
                    <a:pt x="1168" y="418"/>
                    <a:pt x="1120" y="501"/>
                    <a:pt x="1168" y="572"/>
                  </a:cubicBezTo>
                  <a:cubicBezTo>
                    <a:pt x="1191" y="632"/>
                    <a:pt x="1215" y="691"/>
                    <a:pt x="1215" y="775"/>
                  </a:cubicBezTo>
                  <a:lnTo>
                    <a:pt x="1215" y="1108"/>
                  </a:lnTo>
                  <a:cubicBezTo>
                    <a:pt x="1215" y="1346"/>
                    <a:pt x="1013" y="1561"/>
                    <a:pt x="763" y="1561"/>
                  </a:cubicBezTo>
                  <a:cubicBezTo>
                    <a:pt x="525" y="1561"/>
                    <a:pt x="322" y="1370"/>
                    <a:pt x="322" y="1108"/>
                  </a:cubicBezTo>
                  <a:lnTo>
                    <a:pt x="322" y="775"/>
                  </a:lnTo>
                  <a:cubicBezTo>
                    <a:pt x="322" y="537"/>
                    <a:pt x="513" y="322"/>
                    <a:pt x="763" y="322"/>
                  </a:cubicBezTo>
                  <a:cubicBezTo>
                    <a:pt x="858" y="322"/>
                    <a:pt x="930" y="251"/>
                    <a:pt x="930" y="156"/>
                  </a:cubicBezTo>
                  <a:cubicBezTo>
                    <a:pt x="930" y="72"/>
                    <a:pt x="858" y="1"/>
                    <a:pt x="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a:off x="3146349" y="2108338"/>
              <a:ext cx="48416" cy="59488"/>
            </a:xfrm>
            <a:custGeom>
              <a:rect b="b" l="l" r="r" t="t"/>
              <a:pathLst>
                <a:path extrusionOk="0" h="1859" w="1513">
                  <a:moveTo>
                    <a:pt x="750" y="1"/>
                  </a:moveTo>
                  <a:cubicBezTo>
                    <a:pt x="334" y="1"/>
                    <a:pt x="0" y="334"/>
                    <a:pt x="0" y="751"/>
                  </a:cubicBezTo>
                  <a:lnTo>
                    <a:pt x="0" y="1096"/>
                  </a:lnTo>
                  <a:cubicBezTo>
                    <a:pt x="0" y="1513"/>
                    <a:pt x="334" y="1858"/>
                    <a:pt x="750" y="1858"/>
                  </a:cubicBezTo>
                  <a:cubicBezTo>
                    <a:pt x="1167" y="1858"/>
                    <a:pt x="1512" y="1513"/>
                    <a:pt x="1512" y="1096"/>
                  </a:cubicBezTo>
                  <a:lnTo>
                    <a:pt x="1512" y="751"/>
                  </a:lnTo>
                  <a:cubicBezTo>
                    <a:pt x="1512" y="668"/>
                    <a:pt x="1489" y="549"/>
                    <a:pt x="1441" y="441"/>
                  </a:cubicBezTo>
                  <a:cubicBezTo>
                    <a:pt x="1407" y="390"/>
                    <a:pt x="1354" y="351"/>
                    <a:pt x="1296" y="351"/>
                  </a:cubicBezTo>
                  <a:cubicBezTo>
                    <a:pt x="1273" y="351"/>
                    <a:pt x="1250" y="357"/>
                    <a:pt x="1227" y="370"/>
                  </a:cubicBezTo>
                  <a:cubicBezTo>
                    <a:pt x="1155" y="418"/>
                    <a:pt x="1108" y="501"/>
                    <a:pt x="1155" y="572"/>
                  </a:cubicBezTo>
                  <a:cubicBezTo>
                    <a:pt x="1191" y="632"/>
                    <a:pt x="1203" y="691"/>
                    <a:pt x="1203" y="775"/>
                  </a:cubicBezTo>
                  <a:lnTo>
                    <a:pt x="1203" y="1108"/>
                  </a:lnTo>
                  <a:cubicBezTo>
                    <a:pt x="1203" y="1346"/>
                    <a:pt x="1012" y="1561"/>
                    <a:pt x="750" y="1561"/>
                  </a:cubicBezTo>
                  <a:cubicBezTo>
                    <a:pt x="512" y="1561"/>
                    <a:pt x="310" y="1370"/>
                    <a:pt x="310" y="1108"/>
                  </a:cubicBezTo>
                  <a:lnTo>
                    <a:pt x="310" y="775"/>
                  </a:lnTo>
                  <a:cubicBezTo>
                    <a:pt x="310" y="537"/>
                    <a:pt x="500" y="322"/>
                    <a:pt x="750" y="322"/>
                  </a:cubicBezTo>
                  <a:cubicBezTo>
                    <a:pt x="846" y="322"/>
                    <a:pt x="917" y="251"/>
                    <a:pt x="917" y="156"/>
                  </a:cubicBezTo>
                  <a:cubicBezTo>
                    <a:pt x="917" y="72"/>
                    <a:pt x="846" y="1"/>
                    <a:pt x="75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a:off x="3052237" y="2003570"/>
              <a:ext cx="353600" cy="314752"/>
            </a:xfrm>
            <a:custGeom>
              <a:rect b="b" l="l" r="r" t="t"/>
              <a:pathLst>
                <a:path extrusionOk="0" h="9836" w="11050">
                  <a:moveTo>
                    <a:pt x="2227" y="334"/>
                  </a:moveTo>
                  <a:cubicBezTo>
                    <a:pt x="2477" y="334"/>
                    <a:pt x="2786" y="429"/>
                    <a:pt x="3013" y="513"/>
                  </a:cubicBezTo>
                  <a:cubicBezTo>
                    <a:pt x="2144" y="989"/>
                    <a:pt x="2013" y="2049"/>
                    <a:pt x="1882" y="3061"/>
                  </a:cubicBezTo>
                  <a:cubicBezTo>
                    <a:pt x="1786" y="3894"/>
                    <a:pt x="1667" y="4763"/>
                    <a:pt x="1179" y="5275"/>
                  </a:cubicBezTo>
                  <a:cubicBezTo>
                    <a:pt x="1138" y="5316"/>
                    <a:pt x="1091" y="5329"/>
                    <a:pt x="1054" y="5329"/>
                  </a:cubicBezTo>
                  <a:cubicBezTo>
                    <a:pt x="1038" y="5329"/>
                    <a:pt x="1023" y="5326"/>
                    <a:pt x="1012" y="5323"/>
                  </a:cubicBezTo>
                  <a:cubicBezTo>
                    <a:pt x="953" y="5311"/>
                    <a:pt x="893" y="5263"/>
                    <a:pt x="881" y="5204"/>
                  </a:cubicBezTo>
                  <a:cubicBezTo>
                    <a:pt x="798" y="4906"/>
                    <a:pt x="691" y="4418"/>
                    <a:pt x="703" y="3668"/>
                  </a:cubicBezTo>
                  <a:cubicBezTo>
                    <a:pt x="715" y="2918"/>
                    <a:pt x="512" y="2620"/>
                    <a:pt x="346" y="2513"/>
                  </a:cubicBezTo>
                  <a:cubicBezTo>
                    <a:pt x="465" y="2037"/>
                    <a:pt x="1012" y="334"/>
                    <a:pt x="2227" y="334"/>
                  </a:cubicBezTo>
                  <a:close/>
                  <a:moveTo>
                    <a:pt x="5513" y="5847"/>
                  </a:moveTo>
                  <a:cubicBezTo>
                    <a:pt x="5977" y="5847"/>
                    <a:pt x="6370" y="6085"/>
                    <a:pt x="6370" y="6382"/>
                  </a:cubicBezTo>
                  <a:cubicBezTo>
                    <a:pt x="6370" y="6632"/>
                    <a:pt x="6001" y="6811"/>
                    <a:pt x="5739" y="6930"/>
                  </a:cubicBezTo>
                  <a:lnTo>
                    <a:pt x="5715" y="6930"/>
                  </a:lnTo>
                  <a:cubicBezTo>
                    <a:pt x="5650" y="6960"/>
                    <a:pt x="5576" y="6975"/>
                    <a:pt x="5501" y="6975"/>
                  </a:cubicBezTo>
                  <a:cubicBezTo>
                    <a:pt x="5427" y="6975"/>
                    <a:pt x="5352" y="6960"/>
                    <a:pt x="5287" y="6930"/>
                  </a:cubicBezTo>
                  <a:lnTo>
                    <a:pt x="5275" y="6930"/>
                  </a:lnTo>
                  <a:cubicBezTo>
                    <a:pt x="5001" y="6811"/>
                    <a:pt x="4632" y="6632"/>
                    <a:pt x="4632" y="6382"/>
                  </a:cubicBezTo>
                  <a:cubicBezTo>
                    <a:pt x="4632" y="6097"/>
                    <a:pt x="5037" y="5847"/>
                    <a:pt x="5513" y="5847"/>
                  </a:cubicBezTo>
                  <a:close/>
                  <a:moveTo>
                    <a:pt x="8847" y="298"/>
                  </a:moveTo>
                  <a:cubicBezTo>
                    <a:pt x="10061" y="298"/>
                    <a:pt x="10597" y="1989"/>
                    <a:pt x="10716" y="2465"/>
                  </a:cubicBezTo>
                  <a:cubicBezTo>
                    <a:pt x="10502" y="2620"/>
                    <a:pt x="10276" y="2918"/>
                    <a:pt x="10287" y="3656"/>
                  </a:cubicBezTo>
                  <a:cubicBezTo>
                    <a:pt x="10299" y="4406"/>
                    <a:pt x="10204" y="4894"/>
                    <a:pt x="10109" y="5192"/>
                  </a:cubicBezTo>
                  <a:cubicBezTo>
                    <a:pt x="10097" y="5251"/>
                    <a:pt x="10037" y="5299"/>
                    <a:pt x="9978" y="5311"/>
                  </a:cubicBezTo>
                  <a:cubicBezTo>
                    <a:pt x="9968" y="5311"/>
                    <a:pt x="9955" y="5312"/>
                    <a:pt x="9940" y="5312"/>
                  </a:cubicBezTo>
                  <a:cubicBezTo>
                    <a:pt x="9902" y="5312"/>
                    <a:pt x="9854" y="5306"/>
                    <a:pt x="9811" y="5263"/>
                  </a:cubicBezTo>
                  <a:cubicBezTo>
                    <a:pt x="9311" y="4739"/>
                    <a:pt x="9204" y="3882"/>
                    <a:pt x="9097" y="3049"/>
                  </a:cubicBezTo>
                  <a:cubicBezTo>
                    <a:pt x="9025" y="2501"/>
                    <a:pt x="8966" y="1918"/>
                    <a:pt x="8763" y="1441"/>
                  </a:cubicBezTo>
                  <a:cubicBezTo>
                    <a:pt x="8745" y="1369"/>
                    <a:pt x="8678" y="1337"/>
                    <a:pt x="8616" y="1337"/>
                  </a:cubicBezTo>
                  <a:cubicBezTo>
                    <a:pt x="8597" y="1337"/>
                    <a:pt x="8578" y="1340"/>
                    <a:pt x="8561" y="1346"/>
                  </a:cubicBezTo>
                  <a:cubicBezTo>
                    <a:pt x="8466" y="1382"/>
                    <a:pt x="8442" y="1489"/>
                    <a:pt x="8466" y="1560"/>
                  </a:cubicBezTo>
                  <a:cubicBezTo>
                    <a:pt x="8656" y="1989"/>
                    <a:pt x="8716" y="2525"/>
                    <a:pt x="8787" y="3072"/>
                  </a:cubicBezTo>
                  <a:cubicBezTo>
                    <a:pt x="8871" y="3787"/>
                    <a:pt x="8966" y="4513"/>
                    <a:pt x="9311" y="5097"/>
                  </a:cubicBezTo>
                  <a:cubicBezTo>
                    <a:pt x="9228" y="5739"/>
                    <a:pt x="8966" y="6251"/>
                    <a:pt x="8752" y="6561"/>
                  </a:cubicBezTo>
                  <a:cubicBezTo>
                    <a:pt x="8561" y="6847"/>
                    <a:pt x="8323" y="7085"/>
                    <a:pt x="8085" y="7263"/>
                  </a:cubicBezTo>
                  <a:cubicBezTo>
                    <a:pt x="8073" y="6978"/>
                    <a:pt x="7906" y="6704"/>
                    <a:pt x="7632" y="6513"/>
                  </a:cubicBezTo>
                  <a:cubicBezTo>
                    <a:pt x="7382" y="6323"/>
                    <a:pt x="7037" y="6216"/>
                    <a:pt x="6680" y="6204"/>
                  </a:cubicBezTo>
                  <a:cubicBezTo>
                    <a:pt x="6585" y="5799"/>
                    <a:pt x="6108" y="5513"/>
                    <a:pt x="5513" y="5513"/>
                  </a:cubicBezTo>
                  <a:cubicBezTo>
                    <a:pt x="4918" y="5513"/>
                    <a:pt x="4441" y="5811"/>
                    <a:pt x="4334" y="6204"/>
                  </a:cubicBezTo>
                  <a:cubicBezTo>
                    <a:pt x="4263" y="6204"/>
                    <a:pt x="4191" y="6216"/>
                    <a:pt x="4108" y="6216"/>
                  </a:cubicBezTo>
                  <a:cubicBezTo>
                    <a:pt x="4025" y="6228"/>
                    <a:pt x="3965" y="6311"/>
                    <a:pt x="3977" y="6394"/>
                  </a:cubicBezTo>
                  <a:cubicBezTo>
                    <a:pt x="3989" y="6466"/>
                    <a:pt x="4049" y="6525"/>
                    <a:pt x="4144" y="6525"/>
                  </a:cubicBezTo>
                  <a:lnTo>
                    <a:pt x="4168" y="6525"/>
                  </a:lnTo>
                  <a:cubicBezTo>
                    <a:pt x="4227" y="6513"/>
                    <a:pt x="4287" y="6513"/>
                    <a:pt x="4346" y="6513"/>
                  </a:cubicBezTo>
                  <a:cubicBezTo>
                    <a:pt x="4453" y="6871"/>
                    <a:pt x="4870" y="7061"/>
                    <a:pt x="5156" y="7192"/>
                  </a:cubicBezTo>
                  <a:lnTo>
                    <a:pt x="5168" y="7192"/>
                  </a:lnTo>
                  <a:cubicBezTo>
                    <a:pt x="5287" y="7240"/>
                    <a:pt x="5406" y="7275"/>
                    <a:pt x="5525" y="7275"/>
                  </a:cubicBezTo>
                  <a:cubicBezTo>
                    <a:pt x="5644" y="7275"/>
                    <a:pt x="5763" y="7240"/>
                    <a:pt x="5882" y="7192"/>
                  </a:cubicBezTo>
                  <a:lnTo>
                    <a:pt x="5894" y="7192"/>
                  </a:lnTo>
                  <a:cubicBezTo>
                    <a:pt x="6192" y="7061"/>
                    <a:pt x="6608" y="6871"/>
                    <a:pt x="6704" y="6513"/>
                  </a:cubicBezTo>
                  <a:cubicBezTo>
                    <a:pt x="7299" y="6525"/>
                    <a:pt x="7787" y="6882"/>
                    <a:pt x="7787" y="7299"/>
                  </a:cubicBezTo>
                  <a:cubicBezTo>
                    <a:pt x="7787" y="7728"/>
                    <a:pt x="7287" y="8085"/>
                    <a:pt x="6656" y="8085"/>
                  </a:cubicBezTo>
                  <a:cubicBezTo>
                    <a:pt x="6346" y="8085"/>
                    <a:pt x="6049" y="8002"/>
                    <a:pt x="5834" y="7835"/>
                  </a:cubicBezTo>
                  <a:cubicBezTo>
                    <a:pt x="5745" y="7769"/>
                    <a:pt x="5641" y="7737"/>
                    <a:pt x="5537" y="7737"/>
                  </a:cubicBezTo>
                  <a:cubicBezTo>
                    <a:pt x="5433" y="7737"/>
                    <a:pt x="5328" y="7769"/>
                    <a:pt x="5239" y="7835"/>
                  </a:cubicBezTo>
                  <a:cubicBezTo>
                    <a:pt x="5025" y="8002"/>
                    <a:pt x="4739" y="8085"/>
                    <a:pt x="4430" y="8085"/>
                  </a:cubicBezTo>
                  <a:cubicBezTo>
                    <a:pt x="3799" y="8085"/>
                    <a:pt x="3298" y="7740"/>
                    <a:pt x="3298" y="7299"/>
                  </a:cubicBezTo>
                  <a:cubicBezTo>
                    <a:pt x="3298" y="7109"/>
                    <a:pt x="3394" y="6930"/>
                    <a:pt x="3572" y="6775"/>
                  </a:cubicBezTo>
                  <a:cubicBezTo>
                    <a:pt x="3656" y="6716"/>
                    <a:pt x="3656" y="6621"/>
                    <a:pt x="3608" y="6561"/>
                  </a:cubicBezTo>
                  <a:cubicBezTo>
                    <a:pt x="3578" y="6523"/>
                    <a:pt x="3519" y="6500"/>
                    <a:pt x="3465" y="6500"/>
                  </a:cubicBezTo>
                  <a:cubicBezTo>
                    <a:pt x="3434" y="6500"/>
                    <a:pt x="3404" y="6508"/>
                    <a:pt x="3382" y="6525"/>
                  </a:cubicBezTo>
                  <a:cubicBezTo>
                    <a:pt x="3132" y="6716"/>
                    <a:pt x="2989" y="6978"/>
                    <a:pt x="2977" y="7240"/>
                  </a:cubicBezTo>
                  <a:cubicBezTo>
                    <a:pt x="2739" y="7061"/>
                    <a:pt x="2501" y="6823"/>
                    <a:pt x="2310" y="6549"/>
                  </a:cubicBezTo>
                  <a:cubicBezTo>
                    <a:pt x="2096" y="6228"/>
                    <a:pt x="1834" y="5739"/>
                    <a:pt x="1763" y="5085"/>
                  </a:cubicBezTo>
                  <a:cubicBezTo>
                    <a:pt x="2096" y="4513"/>
                    <a:pt x="2191" y="3775"/>
                    <a:pt x="2275" y="3061"/>
                  </a:cubicBezTo>
                  <a:cubicBezTo>
                    <a:pt x="2358" y="2489"/>
                    <a:pt x="2417" y="1953"/>
                    <a:pt x="2596" y="1513"/>
                  </a:cubicBezTo>
                  <a:cubicBezTo>
                    <a:pt x="2786" y="1048"/>
                    <a:pt x="3072" y="786"/>
                    <a:pt x="3489" y="632"/>
                  </a:cubicBezTo>
                  <a:cubicBezTo>
                    <a:pt x="3627" y="681"/>
                    <a:pt x="3748" y="700"/>
                    <a:pt x="3863" y="700"/>
                  </a:cubicBezTo>
                  <a:cubicBezTo>
                    <a:pt x="4027" y="700"/>
                    <a:pt x="4178" y="662"/>
                    <a:pt x="4346" y="620"/>
                  </a:cubicBezTo>
                  <a:cubicBezTo>
                    <a:pt x="4620" y="548"/>
                    <a:pt x="4953" y="453"/>
                    <a:pt x="5573" y="453"/>
                  </a:cubicBezTo>
                  <a:cubicBezTo>
                    <a:pt x="6180" y="453"/>
                    <a:pt x="6501" y="548"/>
                    <a:pt x="6787" y="620"/>
                  </a:cubicBezTo>
                  <a:cubicBezTo>
                    <a:pt x="6954" y="667"/>
                    <a:pt x="7120" y="715"/>
                    <a:pt x="7275" y="715"/>
                  </a:cubicBezTo>
                  <a:cubicBezTo>
                    <a:pt x="7394" y="715"/>
                    <a:pt x="7525" y="691"/>
                    <a:pt x="7656" y="632"/>
                  </a:cubicBezTo>
                  <a:cubicBezTo>
                    <a:pt x="7870" y="715"/>
                    <a:pt x="8073" y="834"/>
                    <a:pt x="8216" y="989"/>
                  </a:cubicBezTo>
                  <a:cubicBezTo>
                    <a:pt x="8245" y="1019"/>
                    <a:pt x="8287" y="1034"/>
                    <a:pt x="8329" y="1034"/>
                  </a:cubicBezTo>
                  <a:cubicBezTo>
                    <a:pt x="8371" y="1034"/>
                    <a:pt x="8412" y="1019"/>
                    <a:pt x="8442" y="989"/>
                  </a:cubicBezTo>
                  <a:cubicBezTo>
                    <a:pt x="8501" y="929"/>
                    <a:pt x="8501" y="822"/>
                    <a:pt x="8442" y="763"/>
                  </a:cubicBezTo>
                  <a:cubicBezTo>
                    <a:pt x="8323" y="644"/>
                    <a:pt x="8192" y="548"/>
                    <a:pt x="8049" y="465"/>
                  </a:cubicBezTo>
                  <a:cubicBezTo>
                    <a:pt x="8287" y="382"/>
                    <a:pt x="8585" y="298"/>
                    <a:pt x="8847" y="298"/>
                  </a:cubicBezTo>
                  <a:close/>
                  <a:moveTo>
                    <a:pt x="3929" y="8395"/>
                  </a:moveTo>
                  <a:lnTo>
                    <a:pt x="3929" y="8395"/>
                  </a:lnTo>
                  <a:cubicBezTo>
                    <a:pt x="4072" y="8418"/>
                    <a:pt x="4215" y="8430"/>
                    <a:pt x="4382" y="8430"/>
                  </a:cubicBezTo>
                  <a:lnTo>
                    <a:pt x="4489" y="8430"/>
                  </a:lnTo>
                  <a:lnTo>
                    <a:pt x="4489" y="8787"/>
                  </a:lnTo>
                  <a:lnTo>
                    <a:pt x="4489" y="8906"/>
                  </a:lnTo>
                  <a:cubicBezTo>
                    <a:pt x="4227" y="8764"/>
                    <a:pt x="4049" y="8585"/>
                    <a:pt x="3929" y="8395"/>
                  </a:cubicBezTo>
                  <a:close/>
                  <a:moveTo>
                    <a:pt x="7061" y="8395"/>
                  </a:moveTo>
                  <a:lnTo>
                    <a:pt x="7061" y="8395"/>
                  </a:lnTo>
                  <a:cubicBezTo>
                    <a:pt x="6942" y="8585"/>
                    <a:pt x="6763" y="8764"/>
                    <a:pt x="6513" y="8906"/>
                  </a:cubicBezTo>
                  <a:lnTo>
                    <a:pt x="6513" y="8787"/>
                  </a:lnTo>
                  <a:lnTo>
                    <a:pt x="6513" y="8430"/>
                  </a:lnTo>
                  <a:lnTo>
                    <a:pt x="6608" y="8430"/>
                  </a:lnTo>
                  <a:cubicBezTo>
                    <a:pt x="6763" y="8430"/>
                    <a:pt x="6906" y="8418"/>
                    <a:pt x="7061" y="8395"/>
                  </a:cubicBezTo>
                  <a:close/>
                  <a:moveTo>
                    <a:pt x="5656" y="8168"/>
                  </a:moveTo>
                  <a:cubicBezTo>
                    <a:pt x="5823" y="8275"/>
                    <a:pt x="6001" y="8347"/>
                    <a:pt x="6192" y="8395"/>
                  </a:cubicBezTo>
                  <a:lnTo>
                    <a:pt x="6192" y="8787"/>
                  </a:lnTo>
                  <a:cubicBezTo>
                    <a:pt x="6192" y="9180"/>
                    <a:pt x="5882" y="9490"/>
                    <a:pt x="5489" y="9490"/>
                  </a:cubicBezTo>
                  <a:cubicBezTo>
                    <a:pt x="5108" y="9490"/>
                    <a:pt x="4799" y="9180"/>
                    <a:pt x="4799" y="8787"/>
                  </a:cubicBezTo>
                  <a:lnTo>
                    <a:pt x="4799" y="8395"/>
                  </a:lnTo>
                  <a:cubicBezTo>
                    <a:pt x="4989" y="8347"/>
                    <a:pt x="5180" y="8275"/>
                    <a:pt x="5334" y="8168"/>
                  </a:cubicBezTo>
                  <a:lnTo>
                    <a:pt x="5334" y="8633"/>
                  </a:lnTo>
                  <a:cubicBezTo>
                    <a:pt x="5334" y="8716"/>
                    <a:pt x="5406" y="8787"/>
                    <a:pt x="5489" y="8787"/>
                  </a:cubicBezTo>
                  <a:cubicBezTo>
                    <a:pt x="5584" y="8787"/>
                    <a:pt x="5656" y="8716"/>
                    <a:pt x="5656" y="8633"/>
                  </a:cubicBezTo>
                  <a:lnTo>
                    <a:pt x="5656" y="8168"/>
                  </a:lnTo>
                  <a:close/>
                  <a:moveTo>
                    <a:pt x="2239" y="1"/>
                  </a:moveTo>
                  <a:cubicBezTo>
                    <a:pt x="1536" y="1"/>
                    <a:pt x="929" y="441"/>
                    <a:pt x="477" y="1287"/>
                  </a:cubicBezTo>
                  <a:cubicBezTo>
                    <a:pt x="155" y="1906"/>
                    <a:pt x="24" y="2513"/>
                    <a:pt x="24" y="2537"/>
                  </a:cubicBezTo>
                  <a:cubicBezTo>
                    <a:pt x="0" y="2584"/>
                    <a:pt x="0" y="2632"/>
                    <a:pt x="36" y="2680"/>
                  </a:cubicBezTo>
                  <a:cubicBezTo>
                    <a:pt x="60" y="2703"/>
                    <a:pt x="96" y="2727"/>
                    <a:pt x="143" y="2727"/>
                  </a:cubicBezTo>
                  <a:cubicBezTo>
                    <a:pt x="167" y="2751"/>
                    <a:pt x="405" y="2882"/>
                    <a:pt x="393" y="3656"/>
                  </a:cubicBezTo>
                  <a:cubicBezTo>
                    <a:pt x="381" y="4430"/>
                    <a:pt x="477" y="4977"/>
                    <a:pt x="584" y="5287"/>
                  </a:cubicBezTo>
                  <a:cubicBezTo>
                    <a:pt x="643" y="5466"/>
                    <a:pt x="774" y="5585"/>
                    <a:pt x="953" y="5632"/>
                  </a:cubicBezTo>
                  <a:cubicBezTo>
                    <a:pt x="1001" y="5656"/>
                    <a:pt x="1036" y="5656"/>
                    <a:pt x="1072" y="5656"/>
                  </a:cubicBezTo>
                  <a:cubicBezTo>
                    <a:pt x="1215" y="5656"/>
                    <a:pt x="1334" y="5597"/>
                    <a:pt x="1429" y="5501"/>
                  </a:cubicBezTo>
                  <a:lnTo>
                    <a:pt x="1453" y="5489"/>
                  </a:lnTo>
                  <a:cubicBezTo>
                    <a:pt x="1667" y="6549"/>
                    <a:pt x="2370" y="7371"/>
                    <a:pt x="3037" y="7716"/>
                  </a:cubicBezTo>
                  <a:cubicBezTo>
                    <a:pt x="3120" y="7871"/>
                    <a:pt x="3239" y="8014"/>
                    <a:pt x="3394" y="8133"/>
                  </a:cubicBezTo>
                  <a:lnTo>
                    <a:pt x="3537" y="8228"/>
                  </a:lnTo>
                  <a:cubicBezTo>
                    <a:pt x="3668" y="8633"/>
                    <a:pt x="4037" y="9121"/>
                    <a:pt x="4668" y="9347"/>
                  </a:cubicBezTo>
                  <a:cubicBezTo>
                    <a:pt x="4846" y="9645"/>
                    <a:pt x="5168" y="9835"/>
                    <a:pt x="5537" y="9835"/>
                  </a:cubicBezTo>
                  <a:cubicBezTo>
                    <a:pt x="5918" y="9835"/>
                    <a:pt x="6239" y="9645"/>
                    <a:pt x="6418" y="9347"/>
                  </a:cubicBezTo>
                  <a:cubicBezTo>
                    <a:pt x="7049" y="9121"/>
                    <a:pt x="7406" y="8633"/>
                    <a:pt x="7549" y="8228"/>
                  </a:cubicBezTo>
                  <a:lnTo>
                    <a:pt x="7680" y="8133"/>
                  </a:lnTo>
                  <a:cubicBezTo>
                    <a:pt x="7847" y="8014"/>
                    <a:pt x="7966" y="7883"/>
                    <a:pt x="8037" y="7716"/>
                  </a:cubicBezTo>
                  <a:cubicBezTo>
                    <a:pt x="8692" y="7371"/>
                    <a:pt x="9406" y="6549"/>
                    <a:pt x="9633" y="5489"/>
                  </a:cubicBezTo>
                  <a:lnTo>
                    <a:pt x="9644" y="5501"/>
                  </a:lnTo>
                  <a:cubicBezTo>
                    <a:pt x="9740" y="5608"/>
                    <a:pt x="9871" y="5656"/>
                    <a:pt x="10002" y="5656"/>
                  </a:cubicBezTo>
                  <a:cubicBezTo>
                    <a:pt x="10049" y="5656"/>
                    <a:pt x="10085" y="5656"/>
                    <a:pt x="10121" y="5632"/>
                  </a:cubicBezTo>
                  <a:cubicBezTo>
                    <a:pt x="10299" y="5585"/>
                    <a:pt x="10442" y="5454"/>
                    <a:pt x="10502" y="5287"/>
                  </a:cubicBezTo>
                  <a:cubicBezTo>
                    <a:pt x="10585" y="4977"/>
                    <a:pt x="10704" y="4442"/>
                    <a:pt x="10692" y="3656"/>
                  </a:cubicBezTo>
                  <a:cubicBezTo>
                    <a:pt x="10680" y="2882"/>
                    <a:pt x="10918" y="2751"/>
                    <a:pt x="10942" y="2727"/>
                  </a:cubicBezTo>
                  <a:cubicBezTo>
                    <a:pt x="10990" y="2727"/>
                    <a:pt x="11014" y="2703"/>
                    <a:pt x="11049" y="2680"/>
                  </a:cubicBezTo>
                  <a:cubicBezTo>
                    <a:pt x="11002" y="2644"/>
                    <a:pt x="11014" y="2596"/>
                    <a:pt x="11002" y="2537"/>
                  </a:cubicBezTo>
                  <a:cubicBezTo>
                    <a:pt x="11002" y="2513"/>
                    <a:pt x="10871" y="1906"/>
                    <a:pt x="10537" y="1287"/>
                  </a:cubicBezTo>
                  <a:cubicBezTo>
                    <a:pt x="10097" y="441"/>
                    <a:pt x="9490" y="1"/>
                    <a:pt x="8787" y="1"/>
                  </a:cubicBezTo>
                  <a:cubicBezTo>
                    <a:pt x="8263" y="1"/>
                    <a:pt x="7597" y="310"/>
                    <a:pt x="7525" y="358"/>
                  </a:cubicBezTo>
                  <a:cubicBezTo>
                    <a:pt x="7410" y="398"/>
                    <a:pt x="7314" y="415"/>
                    <a:pt x="7221" y="415"/>
                  </a:cubicBezTo>
                  <a:cubicBezTo>
                    <a:pt x="7093" y="415"/>
                    <a:pt x="6970" y="382"/>
                    <a:pt x="6811" y="334"/>
                  </a:cubicBezTo>
                  <a:cubicBezTo>
                    <a:pt x="6537" y="263"/>
                    <a:pt x="6156" y="155"/>
                    <a:pt x="5513" y="155"/>
                  </a:cubicBezTo>
                  <a:cubicBezTo>
                    <a:pt x="4870" y="155"/>
                    <a:pt x="4489" y="263"/>
                    <a:pt x="4215" y="334"/>
                  </a:cubicBezTo>
                  <a:cubicBezTo>
                    <a:pt x="4049" y="382"/>
                    <a:pt x="3932" y="415"/>
                    <a:pt x="3806" y="415"/>
                  </a:cubicBezTo>
                  <a:cubicBezTo>
                    <a:pt x="3716" y="415"/>
                    <a:pt x="3621" y="398"/>
                    <a:pt x="3501" y="358"/>
                  </a:cubicBezTo>
                  <a:cubicBezTo>
                    <a:pt x="3429" y="310"/>
                    <a:pt x="2763" y="1"/>
                    <a:pt x="22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5"/>
          <p:cNvCxnSpPr/>
          <p:nvPr/>
        </p:nvCxnSpPr>
        <p:spPr>
          <a:xfrm flipH="1" rot="10800000">
            <a:off x="2469155" y="1522119"/>
            <a:ext cx="4241470" cy="12778"/>
          </a:xfrm>
          <a:prstGeom prst="straightConnector1">
            <a:avLst/>
          </a:prstGeom>
          <a:noFill/>
          <a:ln cap="flat" cmpd="sng" w="28575">
            <a:solidFill>
              <a:srgbClr val="BFBFBF"/>
            </a:solidFill>
            <a:prstDash val="solid"/>
            <a:round/>
            <a:headEnd len="sm" w="sm" type="none"/>
            <a:tailEnd len="med" w="med" type="triangle"/>
          </a:ln>
        </p:spPr>
      </p:cxnSp>
      <p:cxnSp>
        <p:nvCxnSpPr>
          <p:cNvPr id="228" name="Google Shape;228;p5"/>
          <p:cNvCxnSpPr/>
          <p:nvPr/>
        </p:nvCxnSpPr>
        <p:spPr>
          <a:xfrm rot="10800000">
            <a:off x="2454984" y="1916097"/>
            <a:ext cx="4255641" cy="0"/>
          </a:xfrm>
          <a:prstGeom prst="straightConnector1">
            <a:avLst/>
          </a:prstGeom>
          <a:noFill/>
          <a:ln cap="flat" cmpd="sng" w="28575">
            <a:solidFill>
              <a:srgbClr val="BFBFBF"/>
            </a:solidFill>
            <a:prstDash val="solid"/>
            <a:round/>
            <a:headEnd len="sm" w="sm" type="none"/>
            <a:tailEnd len="med" w="med" type="triangle"/>
          </a:ln>
        </p:spPr>
      </p:cxnSp>
      <p:sp>
        <p:nvSpPr>
          <p:cNvPr id="229" name="Google Shape;229;p5"/>
          <p:cNvSpPr txBox="1"/>
          <p:nvPr/>
        </p:nvSpPr>
        <p:spPr>
          <a:xfrm>
            <a:off x="4228620" y="1584612"/>
            <a:ext cx="912813" cy="31870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PubCat</a:t>
            </a:r>
            <a:endParaRPr b="0" i="0" sz="1200" u="none" cap="none" strike="noStrike">
              <a:solidFill>
                <a:schemeClr val="lt2"/>
              </a:solidFill>
              <a:latin typeface="Viga"/>
              <a:ea typeface="Viga"/>
              <a:cs typeface="Viga"/>
              <a:sym typeface="Viga"/>
            </a:endParaRPr>
          </a:p>
        </p:txBody>
      </p:sp>
      <p:sp>
        <p:nvSpPr>
          <p:cNvPr id="230" name="Google Shape;230;p5"/>
          <p:cNvSpPr txBox="1"/>
          <p:nvPr/>
        </p:nvSpPr>
        <p:spPr>
          <a:xfrm>
            <a:off x="2454982" y="2363216"/>
            <a:ext cx="4255643" cy="36164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0" i="0" lang="en-US" sz="1200" u="none" cap="none" strike="noStrike">
                <a:solidFill>
                  <a:schemeClr val="lt2"/>
                </a:solidFill>
                <a:latin typeface="Viga"/>
                <a:ea typeface="Viga"/>
                <a:cs typeface="Viga"/>
                <a:sym typeface="Viga"/>
              </a:rPr>
              <a:t>Encrypted(Transfer 2 $ to account number 1234)</a:t>
            </a:r>
            <a:endParaRPr b="0" i="0" sz="1200" u="none" cap="none" strike="noStrike">
              <a:solidFill>
                <a:schemeClr val="lt2"/>
              </a:solidFill>
              <a:latin typeface="Viga"/>
              <a:ea typeface="Viga"/>
              <a:cs typeface="Viga"/>
              <a:sym typeface="Viga"/>
            </a:endParaRPr>
          </a:p>
        </p:txBody>
      </p:sp>
      <p:cxnSp>
        <p:nvCxnSpPr>
          <p:cNvPr id="231" name="Google Shape;231;p5"/>
          <p:cNvCxnSpPr/>
          <p:nvPr/>
        </p:nvCxnSpPr>
        <p:spPr>
          <a:xfrm flipH="1" rot="10800000">
            <a:off x="2469155" y="2724856"/>
            <a:ext cx="4241470" cy="12778"/>
          </a:xfrm>
          <a:prstGeom prst="straightConnector1">
            <a:avLst/>
          </a:prstGeom>
          <a:noFill/>
          <a:ln cap="flat" cmpd="sng" w="28575">
            <a:solidFill>
              <a:srgbClr val="BFBFBF"/>
            </a:solidFill>
            <a:prstDash val="solid"/>
            <a:round/>
            <a:headEnd len="sm" w="sm" type="none"/>
            <a:tailEnd len="med" w="med" type="triangle"/>
          </a:ln>
        </p:spPr>
      </p:cxnSp>
      <p:cxnSp>
        <p:nvCxnSpPr>
          <p:cNvPr id="232" name="Google Shape;232;p5"/>
          <p:cNvCxnSpPr/>
          <p:nvPr/>
        </p:nvCxnSpPr>
        <p:spPr>
          <a:xfrm rot="10800000">
            <a:off x="2454984" y="3118834"/>
            <a:ext cx="4255641" cy="0"/>
          </a:xfrm>
          <a:prstGeom prst="straightConnector1">
            <a:avLst/>
          </a:prstGeom>
          <a:noFill/>
          <a:ln cap="flat" cmpd="sng" w="28575">
            <a:solidFill>
              <a:srgbClr val="BFBFBF"/>
            </a:solidFill>
            <a:prstDash val="solid"/>
            <a:round/>
            <a:headEnd len="sm" w="sm" type="none"/>
            <a:tailEnd len="med" w="med" type="triangle"/>
          </a:ln>
        </p:spPr>
      </p:cxnSp>
      <p:sp>
        <p:nvSpPr>
          <p:cNvPr id="233" name="Google Shape;233;p5"/>
          <p:cNvSpPr txBox="1"/>
          <p:nvPr/>
        </p:nvSpPr>
        <p:spPr>
          <a:xfrm>
            <a:off x="2469155" y="2800127"/>
            <a:ext cx="4241469" cy="318707"/>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US" sz="1200" u="none" cap="none" strike="noStrike">
                <a:solidFill>
                  <a:schemeClr val="lt2"/>
                </a:solidFill>
                <a:latin typeface="Viga"/>
                <a:ea typeface="Viga"/>
                <a:cs typeface="Viga"/>
                <a:sym typeface="Viga"/>
              </a:rPr>
              <a:t>Encrypted(I transferred  2 $ to account number 1234)</a:t>
            </a:r>
            <a:endParaRPr b="0" i="0" sz="1200" u="none" cap="none" strike="noStrike">
              <a:solidFill>
                <a:schemeClr val="lt2"/>
              </a:solidFill>
              <a:latin typeface="Viga"/>
              <a:ea typeface="Viga"/>
              <a:cs typeface="Viga"/>
              <a:sym typeface="Viga"/>
            </a:endParaRPr>
          </a:p>
          <a:p>
            <a:pPr indent="0" lvl="0" marL="0" marR="0" rtl="0" algn="ctr">
              <a:lnSpc>
                <a:spcPct val="115000"/>
              </a:lnSpc>
              <a:spcBef>
                <a:spcPts val="1600"/>
              </a:spcBef>
              <a:spcAft>
                <a:spcPts val="1600"/>
              </a:spcAft>
              <a:buClr>
                <a:srgbClr val="000000"/>
              </a:buClr>
              <a:buSzPts val="1200"/>
              <a:buFont typeface="Arial"/>
              <a:buNone/>
            </a:pPr>
            <a:r>
              <a:t/>
            </a:r>
            <a:endParaRPr b="0" i="0" sz="1200" u="none" cap="none" strike="noStrike">
              <a:solidFill>
                <a:schemeClr val="lt2"/>
              </a:solidFill>
              <a:latin typeface="Viga"/>
              <a:ea typeface="Viga"/>
              <a:cs typeface="Viga"/>
              <a:sym typeface="Viga"/>
            </a:endParaRPr>
          </a:p>
        </p:txBody>
      </p:sp>
      <p:sp>
        <p:nvSpPr>
          <p:cNvPr id="234" name="Google Shape;234;p5"/>
          <p:cNvSpPr/>
          <p:nvPr/>
        </p:nvSpPr>
        <p:spPr>
          <a:xfrm>
            <a:off x="259965" y="3463318"/>
            <a:ext cx="8645676" cy="506805"/>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0" i="0" lang="en-US" sz="1200" u="none" cap="none" strike="noStrike">
                <a:solidFill>
                  <a:schemeClr val="lt2"/>
                </a:solidFill>
                <a:latin typeface="Viga"/>
                <a:ea typeface="Viga"/>
                <a:cs typeface="Viga"/>
                <a:sym typeface="Viga"/>
              </a:rPr>
              <a:t>Two users can now establish a private connection using their public and private keys, agree on a secret symmetric key and safely use the symmetric key to communicate.</a:t>
            </a:r>
            <a:endParaRPr b="0" i="0" sz="1200" u="none" cap="none" strike="noStrike">
              <a:solidFill>
                <a:schemeClr val="lt2"/>
              </a:solidFill>
              <a:latin typeface="Viga"/>
              <a:ea typeface="Viga"/>
              <a:cs typeface="Viga"/>
              <a:sym typeface="Viga"/>
            </a:endParaRPr>
          </a:p>
        </p:txBody>
      </p:sp>
      <p:sp>
        <p:nvSpPr>
          <p:cNvPr id="235" name="Google Shape;235;p5"/>
          <p:cNvSpPr txBox="1"/>
          <p:nvPr/>
        </p:nvSpPr>
        <p:spPr>
          <a:xfrm>
            <a:off x="3736713" y="4268260"/>
            <a:ext cx="1589315" cy="441004"/>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600"/>
              <a:buFont typeface="Arial"/>
              <a:buNone/>
            </a:pPr>
            <a:r>
              <a:rPr b="0" i="0" lang="en-US" sz="1600" u="none" cap="none" strike="noStrike">
                <a:solidFill>
                  <a:schemeClr val="lt2"/>
                </a:solidFill>
                <a:latin typeface="Viga"/>
                <a:ea typeface="Viga"/>
                <a:cs typeface="Viga"/>
                <a:sym typeface="Viga"/>
              </a:rPr>
              <a:t>Is that so? </a:t>
            </a:r>
            <a:endParaRPr b="0" i="0" sz="1600" u="none" cap="none" strike="noStrike">
              <a:solidFill>
                <a:schemeClr val="lt2"/>
              </a:solidFill>
              <a:latin typeface="Viga"/>
              <a:ea typeface="Viga"/>
              <a:cs typeface="Viga"/>
              <a:sym typeface="Viga"/>
            </a:endParaRPr>
          </a:p>
        </p:txBody>
      </p:sp>
      <p:sp>
        <p:nvSpPr>
          <p:cNvPr id="236" name="Google Shape;236;p5"/>
          <p:cNvSpPr txBox="1"/>
          <p:nvPr/>
        </p:nvSpPr>
        <p:spPr>
          <a:xfrm>
            <a:off x="4010913" y="1969236"/>
            <a:ext cx="1250520" cy="31870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Sym</a:t>
            </a:r>
            <a:r>
              <a:rPr lang="en-US" sz="1200">
                <a:solidFill>
                  <a:schemeClr val="lt2"/>
                </a:solidFill>
                <a:latin typeface="Viga"/>
                <a:ea typeface="Viga"/>
                <a:cs typeface="Viga"/>
                <a:sym typeface="Viga"/>
              </a:rPr>
              <a:t>m</a:t>
            </a:r>
            <a:r>
              <a:rPr b="0" i="0" lang="en-US" sz="1200" u="none" cap="none" strike="noStrike">
                <a:solidFill>
                  <a:schemeClr val="lt2"/>
                </a:solidFill>
                <a:latin typeface="Viga"/>
                <a:ea typeface="Viga"/>
                <a:cs typeface="Viga"/>
                <a:sym typeface="Viga"/>
              </a:rPr>
              <a:t>etric key</a:t>
            </a:r>
            <a:endParaRPr b="0" i="0" sz="1200" u="none" cap="none" strike="noStrike">
              <a:solidFill>
                <a:schemeClr val="lt2"/>
              </a:solidFill>
              <a:latin typeface="Viga"/>
              <a:ea typeface="Viga"/>
              <a:cs typeface="Viga"/>
              <a:sym typeface="Viga"/>
            </a:endParaRPr>
          </a:p>
        </p:txBody>
      </p:sp>
      <p:cxnSp>
        <p:nvCxnSpPr>
          <p:cNvPr id="237" name="Google Shape;237;p5"/>
          <p:cNvCxnSpPr/>
          <p:nvPr/>
        </p:nvCxnSpPr>
        <p:spPr>
          <a:xfrm>
            <a:off x="2469155" y="2276896"/>
            <a:ext cx="4241469" cy="0"/>
          </a:xfrm>
          <a:prstGeom prst="straightConnector1">
            <a:avLst/>
          </a:prstGeom>
          <a:noFill/>
          <a:ln cap="flat" cmpd="sng" w="28575">
            <a:solidFill>
              <a:srgbClr val="BFBFBF"/>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Establishing a Connection</a:t>
            </a:r>
            <a:endParaRPr/>
          </a:p>
        </p:txBody>
      </p:sp>
      <p:sp>
        <p:nvSpPr>
          <p:cNvPr id="243" name="Google Shape;243;p6"/>
          <p:cNvSpPr txBox="1"/>
          <p:nvPr/>
        </p:nvSpPr>
        <p:spPr>
          <a:xfrm>
            <a:off x="1295162" y="1349046"/>
            <a:ext cx="2599858" cy="391886"/>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PubDog</a:t>
            </a:r>
            <a:endParaRPr b="0" i="0" sz="1100" u="none" cap="none" strike="noStrike">
              <a:solidFill>
                <a:schemeClr val="lt2"/>
              </a:solidFill>
              <a:latin typeface="Viga"/>
              <a:ea typeface="Viga"/>
              <a:cs typeface="Viga"/>
              <a:sym typeface="Viga"/>
            </a:endParaRPr>
          </a:p>
        </p:txBody>
      </p:sp>
      <p:grpSp>
        <p:nvGrpSpPr>
          <p:cNvPr id="244" name="Google Shape;244;p6"/>
          <p:cNvGrpSpPr/>
          <p:nvPr/>
        </p:nvGrpSpPr>
        <p:grpSpPr>
          <a:xfrm>
            <a:off x="8144964" y="1245306"/>
            <a:ext cx="938404" cy="1068103"/>
            <a:chOff x="2512749" y="1965042"/>
            <a:chExt cx="333024" cy="352896"/>
          </a:xfrm>
        </p:grpSpPr>
        <p:sp>
          <p:nvSpPr>
            <p:cNvPr id="245" name="Google Shape;245;p6"/>
            <p:cNvSpPr/>
            <p:nvPr/>
          </p:nvSpPr>
          <p:spPr>
            <a:xfrm>
              <a:off x="2590829" y="2129682"/>
              <a:ext cx="49568" cy="60224"/>
            </a:xfrm>
            <a:custGeom>
              <a:rect b="b" l="l" r="r" t="t"/>
              <a:pathLst>
                <a:path extrusionOk="0" h="1882" w="1549">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2718477" y="2129682"/>
              <a:ext cx="49568" cy="60224"/>
            </a:xfrm>
            <a:custGeom>
              <a:rect b="b" l="l" r="r" t="t"/>
              <a:pathLst>
                <a:path extrusionOk="0" h="1882" w="1549">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2624365" y="2242994"/>
              <a:ext cx="110528" cy="52064"/>
            </a:xfrm>
            <a:custGeom>
              <a:rect b="b" l="l" r="r" t="t"/>
              <a:pathLst>
                <a:path extrusionOk="0" h="1627" w="3454">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2654477" y="2194834"/>
              <a:ext cx="49184" cy="38144"/>
            </a:xfrm>
            <a:custGeom>
              <a:rect b="b" l="l" r="r" t="t"/>
              <a:pathLst>
                <a:path extrusionOk="0" h="1192" w="1537">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2512749" y="1965042"/>
              <a:ext cx="333024" cy="352896"/>
            </a:xfrm>
            <a:custGeom>
              <a:rect b="b" l="l" r="r" t="t"/>
              <a:pathLst>
                <a:path extrusionOk="0" h="11028" w="10407">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6"/>
          <p:cNvGrpSpPr/>
          <p:nvPr/>
        </p:nvGrpSpPr>
        <p:grpSpPr>
          <a:xfrm>
            <a:off x="92606" y="1311958"/>
            <a:ext cx="1027700" cy="1001451"/>
            <a:chOff x="3052237" y="2003570"/>
            <a:chExt cx="353600" cy="314752"/>
          </a:xfrm>
        </p:grpSpPr>
        <p:sp>
          <p:nvSpPr>
            <p:cNvPr id="251" name="Google Shape;251;p6"/>
            <p:cNvSpPr/>
            <p:nvPr/>
          </p:nvSpPr>
          <p:spPr>
            <a:xfrm>
              <a:off x="3261773" y="2108338"/>
              <a:ext cx="48800" cy="59488"/>
            </a:xfrm>
            <a:custGeom>
              <a:rect b="b" l="l" r="r" t="t"/>
              <a:pathLst>
                <a:path extrusionOk="0" h="1859" w="1525">
                  <a:moveTo>
                    <a:pt x="763" y="1"/>
                  </a:moveTo>
                  <a:cubicBezTo>
                    <a:pt x="346" y="1"/>
                    <a:pt x="1" y="334"/>
                    <a:pt x="1" y="751"/>
                  </a:cubicBezTo>
                  <a:lnTo>
                    <a:pt x="1" y="1096"/>
                  </a:lnTo>
                  <a:cubicBezTo>
                    <a:pt x="1" y="1513"/>
                    <a:pt x="346" y="1858"/>
                    <a:pt x="763" y="1858"/>
                  </a:cubicBezTo>
                  <a:cubicBezTo>
                    <a:pt x="1180" y="1858"/>
                    <a:pt x="1525" y="1513"/>
                    <a:pt x="1525" y="1096"/>
                  </a:cubicBezTo>
                  <a:lnTo>
                    <a:pt x="1525" y="751"/>
                  </a:lnTo>
                  <a:cubicBezTo>
                    <a:pt x="1525" y="668"/>
                    <a:pt x="1489" y="549"/>
                    <a:pt x="1453" y="441"/>
                  </a:cubicBezTo>
                  <a:cubicBezTo>
                    <a:pt x="1419" y="390"/>
                    <a:pt x="1360" y="351"/>
                    <a:pt x="1303" y="351"/>
                  </a:cubicBezTo>
                  <a:cubicBezTo>
                    <a:pt x="1281" y="351"/>
                    <a:pt x="1259" y="357"/>
                    <a:pt x="1239" y="370"/>
                  </a:cubicBezTo>
                  <a:cubicBezTo>
                    <a:pt x="1168" y="418"/>
                    <a:pt x="1120" y="501"/>
                    <a:pt x="1168" y="572"/>
                  </a:cubicBezTo>
                  <a:cubicBezTo>
                    <a:pt x="1191" y="632"/>
                    <a:pt x="1215" y="691"/>
                    <a:pt x="1215" y="775"/>
                  </a:cubicBezTo>
                  <a:lnTo>
                    <a:pt x="1215" y="1108"/>
                  </a:lnTo>
                  <a:cubicBezTo>
                    <a:pt x="1215" y="1346"/>
                    <a:pt x="1013" y="1561"/>
                    <a:pt x="763" y="1561"/>
                  </a:cubicBezTo>
                  <a:cubicBezTo>
                    <a:pt x="525" y="1561"/>
                    <a:pt x="322" y="1370"/>
                    <a:pt x="322" y="1108"/>
                  </a:cubicBezTo>
                  <a:lnTo>
                    <a:pt x="322" y="775"/>
                  </a:lnTo>
                  <a:cubicBezTo>
                    <a:pt x="322" y="537"/>
                    <a:pt x="513" y="322"/>
                    <a:pt x="763" y="322"/>
                  </a:cubicBezTo>
                  <a:cubicBezTo>
                    <a:pt x="858" y="322"/>
                    <a:pt x="930" y="251"/>
                    <a:pt x="930" y="156"/>
                  </a:cubicBezTo>
                  <a:cubicBezTo>
                    <a:pt x="930" y="72"/>
                    <a:pt x="858" y="1"/>
                    <a:pt x="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3146349" y="2108338"/>
              <a:ext cx="48416" cy="59488"/>
            </a:xfrm>
            <a:custGeom>
              <a:rect b="b" l="l" r="r" t="t"/>
              <a:pathLst>
                <a:path extrusionOk="0" h="1859" w="1513">
                  <a:moveTo>
                    <a:pt x="750" y="1"/>
                  </a:moveTo>
                  <a:cubicBezTo>
                    <a:pt x="334" y="1"/>
                    <a:pt x="0" y="334"/>
                    <a:pt x="0" y="751"/>
                  </a:cubicBezTo>
                  <a:lnTo>
                    <a:pt x="0" y="1096"/>
                  </a:lnTo>
                  <a:cubicBezTo>
                    <a:pt x="0" y="1513"/>
                    <a:pt x="334" y="1858"/>
                    <a:pt x="750" y="1858"/>
                  </a:cubicBezTo>
                  <a:cubicBezTo>
                    <a:pt x="1167" y="1858"/>
                    <a:pt x="1512" y="1513"/>
                    <a:pt x="1512" y="1096"/>
                  </a:cubicBezTo>
                  <a:lnTo>
                    <a:pt x="1512" y="751"/>
                  </a:lnTo>
                  <a:cubicBezTo>
                    <a:pt x="1512" y="668"/>
                    <a:pt x="1489" y="549"/>
                    <a:pt x="1441" y="441"/>
                  </a:cubicBezTo>
                  <a:cubicBezTo>
                    <a:pt x="1407" y="390"/>
                    <a:pt x="1354" y="351"/>
                    <a:pt x="1296" y="351"/>
                  </a:cubicBezTo>
                  <a:cubicBezTo>
                    <a:pt x="1273" y="351"/>
                    <a:pt x="1250" y="357"/>
                    <a:pt x="1227" y="370"/>
                  </a:cubicBezTo>
                  <a:cubicBezTo>
                    <a:pt x="1155" y="418"/>
                    <a:pt x="1108" y="501"/>
                    <a:pt x="1155" y="572"/>
                  </a:cubicBezTo>
                  <a:cubicBezTo>
                    <a:pt x="1191" y="632"/>
                    <a:pt x="1203" y="691"/>
                    <a:pt x="1203" y="775"/>
                  </a:cubicBezTo>
                  <a:lnTo>
                    <a:pt x="1203" y="1108"/>
                  </a:lnTo>
                  <a:cubicBezTo>
                    <a:pt x="1203" y="1346"/>
                    <a:pt x="1012" y="1561"/>
                    <a:pt x="750" y="1561"/>
                  </a:cubicBezTo>
                  <a:cubicBezTo>
                    <a:pt x="512" y="1561"/>
                    <a:pt x="310" y="1370"/>
                    <a:pt x="310" y="1108"/>
                  </a:cubicBezTo>
                  <a:lnTo>
                    <a:pt x="310" y="775"/>
                  </a:lnTo>
                  <a:cubicBezTo>
                    <a:pt x="310" y="537"/>
                    <a:pt x="500" y="322"/>
                    <a:pt x="750" y="322"/>
                  </a:cubicBezTo>
                  <a:cubicBezTo>
                    <a:pt x="846" y="322"/>
                    <a:pt x="917" y="251"/>
                    <a:pt x="917" y="156"/>
                  </a:cubicBezTo>
                  <a:cubicBezTo>
                    <a:pt x="917" y="72"/>
                    <a:pt x="846" y="1"/>
                    <a:pt x="75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3052237" y="2003570"/>
              <a:ext cx="353600" cy="314752"/>
            </a:xfrm>
            <a:custGeom>
              <a:rect b="b" l="l" r="r" t="t"/>
              <a:pathLst>
                <a:path extrusionOk="0" h="9836" w="11050">
                  <a:moveTo>
                    <a:pt x="2227" y="334"/>
                  </a:moveTo>
                  <a:cubicBezTo>
                    <a:pt x="2477" y="334"/>
                    <a:pt x="2786" y="429"/>
                    <a:pt x="3013" y="513"/>
                  </a:cubicBezTo>
                  <a:cubicBezTo>
                    <a:pt x="2144" y="989"/>
                    <a:pt x="2013" y="2049"/>
                    <a:pt x="1882" y="3061"/>
                  </a:cubicBezTo>
                  <a:cubicBezTo>
                    <a:pt x="1786" y="3894"/>
                    <a:pt x="1667" y="4763"/>
                    <a:pt x="1179" y="5275"/>
                  </a:cubicBezTo>
                  <a:cubicBezTo>
                    <a:pt x="1138" y="5316"/>
                    <a:pt x="1091" y="5329"/>
                    <a:pt x="1054" y="5329"/>
                  </a:cubicBezTo>
                  <a:cubicBezTo>
                    <a:pt x="1038" y="5329"/>
                    <a:pt x="1023" y="5326"/>
                    <a:pt x="1012" y="5323"/>
                  </a:cubicBezTo>
                  <a:cubicBezTo>
                    <a:pt x="953" y="5311"/>
                    <a:pt x="893" y="5263"/>
                    <a:pt x="881" y="5204"/>
                  </a:cubicBezTo>
                  <a:cubicBezTo>
                    <a:pt x="798" y="4906"/>
                    <a:pt x="691" y="4418"/>
                    <a:pt x="703" y="3668"/>
                  </a:cubicBezTo>
                  <a:cubicBezTo>
                    <a:pt x="715" y="2918"/>
                    <a:pt x="512" y="2620"/>
                    <a:pt x="346" y="2513"/>
                  </a:cubicBezTo>
                  <a:cubicBezTo>
                    <a:pt x="465" y="2037"/>
                    <a:pt x="1012" y="334"/>
                    <a:pt x="2227" y="334"/>
                  </a:cubicBezTo>
                  <a:close/>
                  <a:moveTo>
                    <a:pt x="5513" y="5847"/>
                  </a:moveTo>
                  <a:cubicBezTo>
                    <a:pt x="5977" y="5847"/>
                    <a:pt x="6370" y="6085"/>
                    <a:pt x="6370" y="6382"/>
                  </a:cubicBezTo>
                  <a:cubicBezTo>
                    <a:pt x="6370" y="6632"/>
                    <a:pt x="6001" y="6811"/>
                    <a:pt x="5739" y="6930"/>
                  </a:cubicBezTo>
                  <a:lnTo>
                    <a:pt x="5715" y="6930"/>
                  </a:lnTo>
                  <a:cubicBezTo>
                    <a:pt x="5650" y="6960"/>
                    <a:pt x="5576" y="6975"/>
                    <a:pt x="5501" y="6975"/>
                  </a:cubicBezTo>
                  <a:cubicBezTo>
                    <a:pt x="5427" y="6975"/>
                    <a:pt x="5352" y="6960"/>
                    <a:pt x="5287" y="6930"/>
                  </a:cubicBezTo>
                  <a:lnTo>
                    <a:pt x="5275" y="6930"/>
                  </a:lnTo>
                  <a:cubicBezTo>
                    <a:pt x="5001" y="6811"/>
                    <a:pt x="4632" y="6632"/>
                    <a:pt x="4632" y="6382"/>
                  </a:cubicBezTo>
                  <a:cubicBezTo>
                    <a:pt x="4632" y="6097"/>
                    <a:pt x="5037" y="5847"/>
                    <a:pt x="5513" y="5847"/>
                  </a:cubicBezTo>
                  <a:close/>
                  <a:moveTo>
                    <a:pt x="8847" y="298"/>
                  </a:moveTo>
                  <a:cubicBezTo>
                    <a:pt x="10061" y="298"/>
                    <a:pt x="10597" y="1989"/>
                    <a:pt x="10716" y="2465"/>
                  </a:cubicBezTo>
                  <a:cubicBezTo>
                    <a:pt x="10502" y="2620"/>
                    <a:pt x="10276" y="2918"/>
                    <a:pt x="10287" y="3656"/>
                  </a:cubicBezTo>
                  <a:cubicBezTo>
                    <a:pt x="10299" y="4406"/>
                    <a:pt x="10204" y="4894"/>
                    <a:pt x="10109" y="5192"/>
                  </a:cubicBezTo>
                  <a:cubicBezTo>
                    <a:pt x="10097" y="5251"/>
                    <a:pt x="10037" y="5299"/>
                    <a:pt x="9978" y="5311"/>
                  </a:cubicBezTo>
                  <a:cubicBezTo>
                    <a:pt x="9968" y="5311"/>
                    <a:pt x="9955" y="5312"/>
                    <a:pt x="9940" y="5312"/>
                  </a:cubicBezTo>
                  <a:cubicBezTo>
                    <a:pt x="9902" y="5312"/>
                    <a:pt x="9854" y="5306"/>
                    <a:pt x="9811" y="5263"/>
                  </a:cubicBezTo>
                  <a:cubicBezTo>
                    <a:pt x="9311" y="4739"/>
                    <a:pt x="9204" y="3882"/>
                    <a:pt x="9097" y="3049"/>
                  </a:cubicBezTo>
                  <a:cubicBezTo>
                    <a:pt x="9025" y="2501"/>
                    <a:pt x="8966" y="1918"/>
                    <a:pt x="8763" y="1441"/>
                  </a:cubicBezTo>
                  <a:cubicBezTo>
                    <a:pt x="8745" y="1369"/>
                    <a:pt x="8678" y="1337"/>
                    <a:pt x="8616" y="1337"/>
                  </a:cubicBezTo>
                  <a:cubicBezTo>
                    <a:pt x="8597" y="1337"/>
                    <a:pt x="8578" y="1340"/>
                    <a:pt x="8561" y="1346"/>
                  </a:cubicBezTo>
                  <a:cubicBezTo>
                    <a:pt x="8466" y="1382"/>
                    <a:pt x="8442" y="1489"/>
                    <a:pt x="8466" y="1560"/>
                  </a:cubicBezTo>
                  <a:cubicBezTo>
                    <a:pt x="8656" y="1989"/>
                    <a:pt x="8716" y="2525"/>
                    <a:pt x="8787" y="3072"/>
                  </a:cubicBezTo>
                  <a:cubicBezTo>
                    <a:pt x="8871" y="3787"/>
                    <a:pt x="8966" y="4513"/>
                    <a:pt x="9311" y="5097"/>
                  </a:cubicBezTo>
                  <a:cubicBezTo>
                    <a:pt x="9228" y="5739"/>
                    <a:pt x="8966" y="6251"/>
                    <a:pt x="8752" y="6561"/>
                  </a:cubicBezTo>
                  <a:cubicBezTo>
                    <a:pt x="8561" y="6847"/>
                    <a:pt x="8323" y="7085"/>
                    <a:pt x="8085" y="7263"/>
                  </a:cubicBezTo>
                  <a:cubicBezTo>
                    <a:pt x="8073" y="6978"/>
                    <a:pt x="7906" y="6704"/>
                    <a:pt x="7632" y="6513"/>
                  </a:cubicBezTo>
                  <a:cubicBezTo>
                    <a:pt x="7382" y="6323"/>
                    <a:pt x="7037" y="6216"/>
                    <a:pt x="6680" y="6204"/>
                  </a:cubicBezTo>
                  <a:cubicBezTo>
                    <a:pt x="6585" y="5799"/>
                    <a:pt x="6108" y="5513"/>
                    <a:pt x="5513" y="5513"/>
                  </a:cubicBezTo>
                  <a:cubicBezTo>
                    <a:pt x="4918" y="5513"/>
                    <a:pt x="4441" y="5811"/>
                    <a:pt x="4334" y="6204"/>
                  </a:cubicBezTo>
                  <a:cubicBezTo>
                    <a:pt x="4263" y="6204"/>
                    <a:pt x="4191" y="6216"/>
                    <a:pt x="4108" y="6216"/>
                  </a:cubicBezTo>
                  <a:cubicBezTo>
                    <a:pt x="4025" y="6228"/>
                    <a:pt x="3965" y="6311"/>
                    <a:pt x="3977" y="6394"/>
                  </a:cubicBezTo>
                  <a:cubicBezTo>
                    <a:pt x="3989" y="6466"/>
                    <a:pt x="4049" y="6525"/>
                    <a:pt x="4144" y="6525"/>
                  </a:cubicBezTo>
                  <a:lnTo>
                    <a:pt x="4168" y="6525"/>
                  </a:lnTo>
                  <a:cubicBezTo>
                    <a:pt x="4227" y="6513"/>
                    <a:pt x="4287" y="6513"/>
                    <a:pt x="4346" y="6513"/>
                  </a:cubicBezTo>
                  <a:cubicBezTo>
                    <a:pt x="4453" y="6871"/>
                    <a:pt x="4870" y="7061"/>
                    <a:pt x="5156" y="7192"/>
                  </a:cubicBezTo>
                  <a:lnTo>
                    <a:pt x="5168" y="7192"/>
                  </a:lnTo>
                  <a:cubicBezTo>
                    <a:pt x="5287" y="7240"/>
                    <a:pt x="5406" y="7275"/>
                    <a:pt x="5525" y="7275"/>
                  </a:cubicBezTo>
                  <a:cubicBezTo>
                    <a:pt x="5644" y="7275"/>
                    <a:pt x="5763" y="7240"/>
                    <a:pt x="5882" y="7192"/>
                  </a:cubicBezTo>
                  <a:lnTo>
                    <a:pt x="5894" y="7192"/>
                  </a:lnTo>
                  <a:cubicBezTo>
                    <a:pt x="6192" y="7061"/>
                    <a:pt x="6608" y="6871"/>
                    <a:pt x="6704" y="6513"/>
                  </a:cubicBezTo>
                  <a:cubicBezTo>
                    <a:pt x="7299" y="6525"/>
                    <a:pt x="7787" y="6882"/>
                    <a:pt x="7787" y="7299"/>
                  </a:cubicBezTo>
                  <a:cubicBezTo>
                    <a:pt x="7787" y="7728"/>
                    <a:pt x="7287" y="8085"/>
                    <a:pt x="6656" y="8085"/>
                  </a:cubicBezTo>
                  <a:cubicBezTo>
                    <a:pt x="6346" y="8085"/>
                    <a:pt x="6049" y="8002"/>
                    <a:pt x="5834" y="7835"/>
                  </a:cubicBezTo>
                  <a:cubicBezTo>
                    <a:pt x="5745" y="7769"/>
                    <a:pt x="5641" y="7737"/>
                    <a:pt x="5537" y="7737"/>
                  </a:cubicBezTo>
                  <a:cubicBezTo>
                    <a:pt x="5433" y="7737"/>
                    <a:pt x="5328" y="7769"/>
                    <a:pt x="5239" y="7835"/>
                  </a:cubicBezTo>
                  <a:cubicBezTo>
                    <a:pt x="5025" y="8002"/>
                    <a:pt x="4739" y="8085"/>
                    <a:pt x="4430" y="8085"/>
                  </a:cubicBezTo>
                  <a:cubicBezTo>
                    <a:pt x="3799" y="8085"/>
                    <a:pt x="3298" y="7740"/>
                    <a:pt x="3298" y="7299"/>
                  </a:cubicBezTo>
                  <a:cubicBezTo>
                    <a:pt x="3298" y="7109"/>
                    <a:pt x="3394" y="6930"/>
                    <a:pt x="3572" y="6775"/>
                  </a:cubicBezTo>
                  <a:cubicBezTo>
                    <a:pt x="3656" y="6716"/>
                    <a:pt x="3656" y="6621"/>
                    <a:pt x="3608" y="6561"/>
                  </a:cubicBezTo>
                  <a:cubicBezTo>
                    <a:pt x="3578" y="6523"/>
                    <a:pt x="3519" y="6500"/>
                    <a:pt x="3465" y="6500"/>
                  </a:cubicBezTo>
                  <a:cubicBezTo>
                    <a:pt x="3434" y="6500"/>
                    <a:pt x="3404" y="6508"/>
                    <a:pt x="3382" y="6525"/>
                  </a:cubicBezTo>
                  <a:cubicBezTo>
                    <a:pt x="3132" y="6716"/>
                    <a:pt x="2989" y="6978"/>
                    <a:pt x="2977" y="7240"/>
                  </a:cubicBezTo>
                  <a:cubicBezTo>
                    <a:pt x="2739" y="7061"/>
                    <a:pt x="2501" y="6823"/>
                    <a:pt x="2310" y="6549"/>
                  </a:cubicBezTo>
                  <a:cubicBezTo>
                    <a:pt x="2096" y="6228"/>
                    <a:pt x="1834" y="5739"/>
                    <a:pt x="1763" y="5085"/>
                  </a:cubicBezTo>
                  <a:cubicBezTo>
                    <a:pt x="2096" y="4513"/>
                    <a:pt x="2191" y="3775"/>
                    <a:pt x="2275" y="3061"/>
                  </a:cubicBezTo>
                  <a:cubicBezTo>
                    <a:pt x="2358" y="2489"/>
                    <a:pt x="2417" y="1953"/>
                    <a:pt x="2596" y="1513"/>
                  </a:cubicBezTo>
                  <a:cubicBezTo>
                    <a:pt x="2786" y="1048"/>
                    <a:pt x="3072" y="786"/>
                    <a:pt x="3489" y="632"/>
                  </a:cubicBezTo>
                  <a:cubicBezTo>
                    <a:pt x="3627" y="681"/>
                    <a:pt x="3748" y="700"/>
                    <a:pt x="3863" y="700"/>
                  </a:cubicBezTo>
                  <a:cubicBezTo>
                    <a:pt x="4027" y="700"/>
                    <a:pt x="4178" y="662"/>
                    <a:pt x="4346" y="620"/>
                  </a:cubicBezTo>
                  <a:cubicBezTo>
                    <a:pt x="4620" y="548"/>
                    <a:pt x="4953" y="453"/>
                    <a:pt x="5573" y="453"/>
                  </a:cubicBezTo>
                  <a:cubicBezTo>
                    <a:pt x="6180" y="453"/>
                    <a:pt x="6501" y="548"/>
                    <a:pt x="6787" y="620"/>
                  </a:cubicBezTo>
                  <a:cubicBezTo>
                    <a:pt x="6954" y="667"/>
                    <a:pt x="7120" y="715"/>
                    <a:pt x="7275" y="715"/>
                  </a:cubicBezTo>
                  <a:cubicBezTo>
                    <a:pt x="7394" y="715"/>
                    <a:pt x="7525" y="691"/>
                    <a:pt x="7656" y="632"/>
                  </a:cubicBezTo>
                  <a:cubicBezTo>
                    <a:pt x="7870" y="715"/>
                    <a:pt x="8073" y="834"/>
                    <a:pt x="8216" y="989"/>
                  </a:cubicBezTo>
                  <a:cubicBezTo>
                    <a:pt x="8245" y="1019"/>
                    <a:pt x="8287" y="1034"/>
                    <a:pt x="8329" y="1034"/>
                  </a:cubicBezTo>
                  <a:cubicBezTo>
                    <a:pt x="8371" y="1034"/>
                    <a:pt x="8412" y="1019"/>
                    <a:pt x="8442" y="989"/>
                  </a:cubicBezTo>
                  <a:cubicBezTo>
                    <a:pt x="8501" y="929"/>
                    <a:pt x="8501" y="822"/>
                    <a:pt x="8442" y="763"/>
                  </a:cubicBezTo>
                  <a:cubicBezTo>
                    <a:pt x="8323" y="644"/>
                    <a:pt x="8192" y="548"/>
                    <a:pt x="8049" y="465"/>
                  </a:cubicBezTo>
                  <a:cubicBezTo>
                    <a:pt x="8287" y="382"/>
                    <a:pt x="8585" y="298"/>
                    <a:pt x="8847" y="298"/>
                  </a:cubicBezTo>
                  <a:close/>
                  <a:moveTo>
                    <a:pt x="3929" y="8395"/>
                  </a:moveTo>
                  <a:lnTo>
                    <a:pt x="3929" y="8395"/>
                  </a:lnTo>
                  <a:cubicBezTo>
                    <a:pt x="4072" y="8418"/>
                    <a:pt x="4215" y="8430"/>
                    <a:pt x="4382" y="8430"/>
                  </a:cubicBezTo>
                  <a:lnTo>
                    <a:pt x="4489" y="8430"/>
                  </a:lnTo>
                  <a:lnTo>
                    <a:pt x="4489" y="8787"/>
                  </a:lnTo>
                  <a:lnTo>
                    <a:pt x="4489" y="8906"/>
                  </a:lnTo>
                  <a:cubicBezTo>
                    <a:pt x="4227" y="8764"/>
                    <a:pt x="4049" y="8585"/>
                    <a:pt x="3929" y="8395"/>
                  </a:cubicBezTo>
                  <a:close/>
                  <a:moveTo>
                    <a:pt x="7061" y="8395"/>
                  </a:moveTo>
                  <a:lnTo>
                    <a:pt x="7061" y="8395"/>
                  </a:lnTo>
                  <a:cubicBezTo>
                    <a:pt x="6942" y="8585"/>
                    <a:pt x="6763" y="8764"/>
                    <a:pt x="6513" y="8906"/>
                  </a:cubicBezTo>
                  <a:lnTo>
                    <a:pt x="6513" y="8787"/>
                  </a:lnTo>
                  <a:lnTo>
                    <a:pt x="6513" y="8430"/>
                  </a:lnTo>
                  <a:lnTo>
                    <a:pt x="6608" y="8430"/>
                  </a:lnTo>
                  <a:cubicBezTo>
                    <a:pt x="6763" y="8430"/>
                    <a:pt x="6906" y="8418"/>
                    <a:pt x="7061" y="8395"/>
                  </a:cubicBezTo>
                  <a:close/>
                  <a:moveTo>
                    <a:pt x="5656" y="8168"/>
                  </a:moveTo>
                  <a:cubicBezTo>
                    <a:pt x="5823" y="8275"/>
                    <a:pt x="6001" y="8347"/>
                    <a:pt x="6192" y="8395"/>
                  </a:cubicBezTo>
                  <a:lnTo>
                    <a:pt x="6192" y="8787"/>
                  </a:lnTo>
                  <a:cubicBezTo>
                    <a:pt x="6192" y="9180"/>
                    <a:pt x="5882" y="9490"/>
                    <a:pt x="5489" y="9490"/>
                  </a:cubicBezTo>
                  <a:cubicBezTo>
                    <a:pt x="5108" y="9490"/>
                    <a:pt x="4799" y="9180"/>
                    <a:pt x="4799" y="8787"/>
                  </a:cubicBezTo>
                  <a:lnTo>
                    <a:pt x="4799" y="8395"/>
                  </a:lnTo>
                  <a:cubicBezTo>
                    <a:pt x="4989" y="8347"/>
                    <a:pt x="5180" y="8275"/>
                    <a:pt x="5334" y="8168"/>
                  </a:cubicBezTo>
                  <a:lnTo>
                    <a:pt x="5334" y="8633"/>
                  </a:lnTo>
                  <a:cubicBezTo>
                    <a:pt x="5334" y="8716"/>
                    <a:pt x="5406" y="8787"/>
                    <a:pt x="5489" y="8787"/>
                  </a:cubicBezTo>
                  <a:cubicBezTo>
                    <a:pt x="5584" y="8787"/>
                    <a:pt x="5656" y="8716"/>
                    <a:pt x="5656" y="8633"/>
                  </a:cubicBezTo>
                  <a:lnTo>
                    <a:pt x="5656" y="8168"/>
                  </a:lnTo>
                  <a:close/>
                  <a:moveTo>
                    <a:pt x="2239" y="1"/>
                  </a:moveTo>
                  <a:cubicBezTo>
                    <a:pt x="1536" y="1"/>
                    <a:pt x="929" y="441"/>
                    <a:pt x="477" y="1287"/>
                  </a:cubicBezTo>
                  <a:cubicBezTo>
                    <a:pt x="155" y="1906"/>
                    <a:pt x="24" y="2513"/>
                    <a:pt x="24" y="2537"/>
                  </a:cubicBezTo>
                  <a:cubicBezTo>
                    <a:pt x="0" y="2584"/>
                    <a:pt x="0" y="2632"/>
                    <a:pt x="36" y="2680"/>
                  </a:cubicBezTo>
                  <a:cubicBezTo>
                    <a:pt x="60" y="2703"/>
                    <a:pt x="96" y="2727"/>
                    <a:pt x="143" y="2727"/>
                  </a:cubicBezTo>
                  <a:cubicBezTo>
                    <a:pt x="167" y="2751"/>
                    <a:pt x="405" y="2882"/>
                    <a:pt x="393" y="3656"/>
                  </a:cubicBezTo>
                  <a:cubicBezTo>
                    <a:pt x="381" y="4430"/>
                    <a:pt x="477" y="4977"/>
                    <a:pt x="584" y="5287"/>
                  </a:cubicBezTo>
                  <a:cubicBezTo>
                    <a:pt x="643" y="5466"/>
                    <a:pt x="774" y="5585"/>
                    <a:pt x="953" y="5632"/>
                  </a:cubicBezTo>
                  <a:cubicBezTo>
                    <a:pt x="1001" y="5656"/>
                    <a:pt x="1036" y="5656"/>
                    <a:pt x="1072" y="5656"/>
                  </a:cubicBezTo>
                  <a:cubicBezTo>
                    <a:pt x="1215" y="5656"/>
                    <a:pt x="1334" y="5597"/>
                    <a:pt x="1429" y="5501"/>
                  </a:cubicBezTo>
                  <a:lnTo>
                    <a:pt x="1453" y="5489"/>
                  </a:lnTo>
                  <a:cubicBezTo>
                    <a:pt x="1667" y="6549"/>
                    <a:pt x="2370" y="7371"/>
                    <a:pt x="3037" y="7716"/>
                  </a:cubicBezTo>
                  <a:cubicBezTo>
                    <a:pt x="3120" y="7871"/>
                    <a:pt x="3239" y="8014"/>
                    <a:pt x="3394" y="8133"/>
                  </a:cubicBezTo>
                  <a:lnTo>
                    <a:pt x="3537" y="8228"/>
                  </a:lnTo>
                  <a:cubicBezTo>
                    <a:pt x="3668" y="8633"/>
                    <a:pt x="4037" y="9121"/>
                    <a:pt x="4668" y="9347"/>
                  </a:cubicBezTo>
                  <a:cubicBezTo>
                    <a:pt x="4846" y="9645"/>
                    <a:pt x="5168" y="9835"/>
                    <a:pt x="5537" y="9835"/>
                  </a:cubicBezTo>
                  <a:cubicBezTo>
                    <a:pt x="5918" y="9835"/>
                    <a:pt x="6239" y="9645"/>
                    <a:pt x="6418" y="9347"/>
                  </a:cubicBezTo>
                  <a:cubicBezTo>
                    <a:pt x="7049" y="9121"/>
                    <a:pt x="7406" y="8633"/>
                    <a:pt x="7549" y="8228"/>
                  </a:cubicBezTo>
                  <a:lnTo>
                    <a:pt x="7680" y="8133"/>
                  </a:lnTo>
                  <a:cubicBezTo>
                    <a:pt x="7847" y="8014"/>
                    <a:pt x="7966" y="7883"/>
                    <a:pt x="8037" y="7716"/>
                  </a:cubicBezTo>
                  <a:cubicBezTo>
                    <a:pt x="8692" y="7371"/>
                    <a:pt x="9406" y="6549"/>
                    <a:pt x="9633" y="5489"/>
                  </a:cubicBezTo>
                  <a:lnTo>
                    <a:pt x="9644" y="5501"/>
                  </a:lnTo>
                  <a:cubicBezTo>
                    <a:pt x="9740" y="5608"/>
                    <a:pt x="9871" y="5656"/>
                    <a:pt x="10002" y="5656"/>
                  </a:cubicBezTo>
                  <a:cubicBezTo>
                    <a:pt x="10049" y="5656"/>
                    <a:pt x="10085" y="5656"/>
                    <a:pt x="10121" y="5632"/>
                  </a:cubicBezTo>
                  <a:cubicBezTo>
                    <a:pt x="10299" y="5585"/>
                    <a:pt x="10442" y="5454"/>
                    <a:pt x="10502" y="5287"/>
                  </a:cubicBezTo>
                  <a:cubicBezTo>
                    <a:pt x="10585" y="4977"/>
                    <a:pt x="10704" y="4442"/>
                    <a:pt x="10692" y="3656"/>
                  </a:cubicBezTo>
                  <a:cubicBezTo>
                    <a:pt x="10680" y="2882"/>
                    <a:pt x="10918" y="2751"/>
                    <a:pt x="10942" y="2727"/>
                  </a:cubicBezTo>
                  <a:cubicBezTo>
                    <a:pt x="10990" y="2727"/>
                    <a:pt x="11014" y="2703"/>
                    <a:pt x="11049" y="2680"/>
                  </a:cubicBezTo>
                  <a:cubicBezTo>
                    <a:pt x="11002" y="2644"/>
                    <a:pt x="11014" y="2596"/>
                    <a:pt x="11002" y="2537"/>
                  </a:cubicBezTo>
                  <a:cubicBezTo>
                    <a:pt x="11002" y="2513"/>
                    <a:pt x="10871" y="1906"/>
                    <a:pt x="10537" y="1287"/>
                  </a:cubicBezTo>
                  <a:cubicBezTo>
                    <a:pt x="10097" y="441"/>
                    <a:pt x="9490" y="1"/>
                    <a:pt x="8787" y="1"/>
                  </a:cubicBezTo>
                  <a:cubicBezTo>
                    <a:pt x="8263" y="1"/>
                    <a:pt x="7597" y="310"/>
                    <a:pt x="7525" y="358"/>
                  </a:cubicBezTo>
                  <a:cubicBezTo>
                    <a:pt x="7410" y="398"/>
                    <a:pt x="7314" y="415"/>
                    <a:pt x="7221" y="415"/>
                  </a:cubicBezTo>
                  <a:cubicBezTo>
                    <a:pt x="7093" y="415"/>
                    <a:pt x="6970" y="382"/>
                    <a:pt x="6811" y="334"/>
                  </a:cubicBezTo>
                  <a:cubicBezTo>
                    <a:pt x="6537" y="263"/>
                    <a:pt x="6156" y="155"/>
                    <a:pt x="5513" y="155"/>
                  </a:cubicBezTo>
                  <a:cubicBezTo>
                    <a:pt x="4870" y="155"/>
                    <a:pt x="4489" y="263"/>
                    <a:pt x="4215" y="334"/>
                  </a:cubicBezTo>
                  <a:cubicBezTo>
                    <a:pt x="4049" y="382"/>
                    <a:pt x="3932" y="415"/>
                    <a:pt x="3806" y="415"/>
                  </a:cubicBezTo>
                  <a:cubicBezTo>
                    <a:pt x="3716" y="415"/>
                    <a:pt x="3621" y="398"/>
                    <a:pt x="3501" y="358"/>
                  </a:cubicBezTo>
                  <a:cubicBezTo>
                    <a:pt x="3429" y="310"/>
                    <a:pt x="2763" y="1"/>
                    <a:pt x="22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6"/>
          <p:cNvGrpSpPr/>
          <p:nvPr/>
        </p:nvGrpSpPr>
        <p:grpSpPr>
          <a:xfrm>
            <a:off x="4013133" y="1311958"/>
            <a:ext cx="1155529" cy="1006340"/>
            <a:chOff x="3048045" y="1522930"/>
            <a:chExt cx="347872" cy="303904"/>
          </a:xfrm>
        </p:grpSpPr>
        <p:sp>
          <p:nvSpPr>
            <p:cNvPr id="255" name="Google Shape;255;p6"/>
            <p:cNvSpPr/>
            <p:nvPr/>
          </p:nvSpPr>
          <p:spPr>
            <a:xfrm>
              <a:off x="3137965" y="1548658"/>
              <a:ext cx="10688" cy="13760"/>
            </a:xfrm>
            <a:custGeom>
              <a:rect b="b" l="l" r="r" t="t"/>
              <a:pathLst>
                <a:path extrusionOk="0" h="430" w="334">
                  <a:moveTo>
                    <a:pt x="167" y="1"/>
                  </a:moveTo>
                  <a:cubicBezTo>
                    <a:pt x="72" y="1"/>
                    <a:pt x="0" y="72"/>
                    <a:pt x="0" y="167"/>
                  </a:cubicBezTo>
                  <a:lnTo>
                    <a:pt x="0" y="263"/>
                  </a:lnTo>
                  <a:cubicBezTo>
                    <a:pt x="0" y="358"/>
                    <a:pt x="72" y="429"/>
                    <a:pt x="167" y="429"/>
                  </a:cubicBezTo>
                  <a:cubicBezTo>
                    <a:pt x="262" y="429"/>
                    <a:pt x="334" y="358"/>
                    <a:pt x="334" y="263"/>
                  </a:cubicBezTo>
                  <a:lnTo>
                    <a:pt x="334" y="167"/>
                  </a:lnTo>
                  <a:cubicBezTo>
                    <a:pt x="310" y="60"/>
                    <a:pt x="262"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p6"/>
            <p:cNvGrpSpPr/>
            <p:nvPr/>
          </p:nvGrpSpPr>
          <p:grpSpPr>
            <a:xfrm>
              <a:off x="3048045" y="1522930"/>
              <a:ext cx="347872" cy="303904"/>
              <a:chOff x="3048045" y="1522930"/>
              <a:chExt cx="347872" cy="303904"/>
            </a:xfrm>
          </p:grpSpPr>
          <p:sp>
            <p:nvSpPr>
              <p:cNvPr id="257" name="Google Shape;257;p6"/>
              <p:cNvSpPr/>
              <p:nvPr/>
            </p:nvSpPr>
            <p:spPr>
              <a:xfrm>
                <a:off x="3048045" y="1522930"/>
                <a:ext cx="347872" cy="303904"/>
              </a:xfrm>
              <a:custGeom>
                <a:rect b="b" l="l" r="r" t="t"/>
                <a:pathLst>
                  <a:path extrusionOk="0" h="9497" w="10871">
                    <a:moveTo>
                      <a:pt x="5752" y="4495"/>
                    </a:moveTo>
                    <a:cubicBezTo>
                      <a:pt x="6093" y="4495"/>
                      <a:pt x="6440" y="4510"/>
                      <a:pt x="6775" y="4543"/>
                    </a:cubicBezTo>
                    <a:cubicBezTo>
                      <a:pt x="6680" y="4674"/>
                      <a:pt x="6597" y="4817"/>
                      <a:pt x="6513" y="4972"/>
                    </a:cubicBezTo>
                    <a:cubicBezTo>
                      <a:pt x="6229" y="4945"/>
                      <a:pt x="5949" y="4933"/>
                      <a:pt x="5681" y="4933"/>
                    </a:cubicBezTo>
                    <a:cubicBezTo>
                      <a:pt x="5354" y="4933"/>
                      <a:pt x="5044" y="4951"/>
                      <a:pt x="4763" y="4984"/>
                    </a:cubicBezTo>
                    <a:cubicBezTo>
                      <a:pt x="4834" y="4841"/>
                      <a:pt x="4918" y="4674"/>
                      <a:pt x="4977" y="4519"/>
                    </a:cubicBezTo>
                    <a:cubicBezTo>
                      <a:pt x="5227" y="4504"/>
                      <a:pt x="5488" y="4495"/>
                      <a:pt x="5752" y="4495"/>
                    </a:cubicBezTo>
                    <a:close/>
                    <a:moveTo>
                      <a:pt x="5644" y="5242"/>
                    </a:moveTo>
                    <a:cubicBezTo>
                      <a:pt x="5874" y="5242"/>
                      <a:pt x="6115" y="5252"/>
                      <a:pt x="6358" y="5269"/>
                    </a:cubicBezTo>
                    <a:lnTo>
                      <a:pt x="6085" y="5853"/>
                    </a:lnTo>
                    <a:cubicBezTo>
                      <a:pt x="5751" y="6579"/>
                      <a:pt x="5418" y="7282"/>
                      <a:pt x="4930" y="7639"/>
                    </a:cubicBezTo>
                    <a:cubicBezTo>
                      <a:pt x="4811" y="7722"/>
                      <a:pt x="4680" y="7794"/>
                      <a:pt x="4561" y="7877"/>
                    </a:cubicBezTo>
                    <a:cubicBezTo>
                      <a:pt x="4525" y="7853"/>
                      <a:pt x="4501" y="7841"/>
                      <a:pt x="4477" y="7829"/>
                    </a:cubicBezTo>
                    <a:cubicBezTo>
                      <a:pt x="4120" y="7555"/>
                      <a:pt x="3989" y="7246"/>
                      <a:pt x="4049" y="6805"/>
                    </a:cubicBezTo>
                    <a:cubicBezTo>
                      <a:pt x="4108" y="6389"/>
                      <a:pt x="4334" y="5889"/>
                      <a:pt x="4596" y="5329"/>
                    </a:cubicBezTo>
                    <a:cubicBezTo>
                      <a:pt x="4895" y="5269"/>
                      <a:pt x="5255" y="5242"/>
                      <a:pt x="5644" y="5242"/>
                    </a:cubicBezTo>
                    <a:close/>
                    <a:moveTo>
                      <a:pt x="2060" y="6412"/>
                    </a:moveTo>
                    <a:lnTo>
                      <a:pt x="2060" y="6412"/>
                    </a:lnTo>
                    <a:cubicBezTo>
                      <a:pt x="2036" y="6948"/>
                      <a:pt x="2096" y="7460"/>
                      <a:pt x="2322" y="7936"/>
                    </a:cubicBezTo>
                    <a:cubicBezTo>
                      <a:pt x="2132" y="7794"/>
                      <a:pt x="1977" y="7615"/>
                      <a:pt x="1905" y="7413"/>
                    </a:cubicBezTo>
                    <a:cubicBezTo>
                      <a:pt x="1763" y="6984"/>
                      <a:pt x="1858" y="6662"/>
                      <a:pt x="2060" y="6412"/>
                    </a:cubicBezTo>
                    <a:close/>
                    <a:moveTo>
                      <a:pt x="7370" y="5400"/>
                    </a:moveTo>
                    <a:cubicBezTo>
                      <a:pt x="8251" y="5579"/>
                      <a:pt x="8918" y="5900"/>
                      <a:pt x="9121" y="6281"/>
                    </a:cubicBezTo>
                    <a:cubicBezTo>
                      <a:pt x="9192" y="6424"/>
                      <a:pt x="9216" y="6555"/>
                      <a:pt x="9156" y="6710"/>
                    </a:cubicBezTo>
                    <a:cubicBezTo>
                      <a:pt x="9025" y="7067"/>
                      <a:pt x="8561" y="7389"/>
                      <a:pt x="7859" y="7663"/>
                    </a:cubicBezTo>
                    <a:cubicBezTo>
                      <a:pt x="7335" y="7853"/>
                      <a:pt x="6727" y="7984"/>
                      <a:pt x="6144" y="8032"/>
                    </a:cubicBezTo>
                    <a:cubicBezTo>
                      <a:pt x="6704" y="7377"/>
                      <a:pt x="6954" y="6615"/>
                      <a:pt x="7192" y="5924"/>
                    </a:cubicBezTo>
                    <a:cubicBezTo>
                      <a:pt x="7251" y="5746"/>
                      <a:pt x="7311" y="5567"/>
                      <a:pt x="7370" y="5400"/>
                    </a:cubicBezTo>
                    <a:close/>
                    <a:moveTo>
                      <a:pt x="3407" y="319"/>
                    </a:moveTo>
                    <a:cubicBezTo>
                      <a:pt x="3697" y="319"/>
                      <a:pt x="3980" y="376"/>
                      <a:pt x="4239" y="495"/>
                    </a:cubicBezTo>
                    <a:cubicBezTo>
                      <a:pt x="4989" y="828"/>
                      <a:pt x="5346" y="1590"/>
                      <a:pt x="5203" y="2591"/>
                    </a:cubicBezTo>
                    <a:cubicBezTo>
                      <a:pt x="5084" y="3543"/>
                      <a:pt x="4692" y="4388"/>
                      <a:pt x="4334" y="5150"/>
                    </a:cubicBezTo>
                    <a:cubicBezTo>
                      <a:pt x="4049" y="5746"/>
                      <a:pt x="3810" y="6270"/>
                      <a:pt x="3739" y="6746"/>
                    </a:cubicBezTo>
                    <a:cubicBezTo>
                      <a:pt x="3656" y="7258"/>
                      <a:pt x="3822" y="7675"/>
                      <a:pt x="4227" y="8008"/>
                    </a:cubicBezTo>
                    <a:cubicBezTo>
                      <a:pt x="4060" y="8067"/>
                      <a:pt x="3894" y="8127"/>
                      <a:pt x="3739" y="8151"/>
                    </a:cubicBezTo>
                    <a:cubicBezTo>
                      <a:pt x="3644" y="8032"/>
                      <a:pt x="3584" y="7913"/>
                      <a:pt x="3525" y="7817"/>
                    </a:cubicBezTo>
                    <a:cubicBezTo>
                      <a:pt x="3498" y="7754"/>
                      <a:pt x="3436" y="7725"/>
                      <a:pt x="3377" y="7725"/>
                    </a:cubicBezTo>
                    <a:cubicBezTo>
                      <a:pt x="3358" y="7725"/>
                      <a:pt x="3340" y="7728"/>
                      <a:pt x="3322" y="7734"/>
                    </a:cubicBezTo>
                    <a:cubicBezTo>
                      <a:pt x="3239" y="7782"/>
                      <a:pt x="3215" y="7865"/>
                      <a:pt x="3239" y="7948"/>
                    </a:cubicBezTo>
                    <a:cubicBezTo>
                      <a:pt x="3287" y="8032"/>
                      <a:pt x="3334" y="8115"/>
                      <a:pt x="3382" y="8186"/>
                    </a:cubicBezTo>
                    <a:cubicBezTo>
                      <a:pt x="3179" y="8186"/>
                      <a:pt x="2989" y="8163"/>
                      <a:pt x="2810" y="8127"/>
                    </a:cubicBezTo>
                    <a:cubicBezTo>
                      <a:pt x="2025" y="6984"/>
                      <a:pt x="2453" y="5353"/>
                      <a:pt x="2846" y="3912"/>
                    </a:cubicBezTo>
                    <a:cubicBezTo>
                      <a:pt x="2977" y="3412"/>
                      <a:pt x="3108" y="2924"/>
                      <a:pt x="3179" y="2483"/>
                    </a:cubicBezTo>
                    <a:cubicBezTo>
                      <a:pt x="3572" y="2412"/>
                      <a:pt x="3918" y="2305"/>
                      <a:pt x="4120" y="2233"/>
                    </a:cubicBezTo>
                    <a:lnTo>
                      <a:pt x="4120" y="2555"/>
                    </a:lnTo>
                    <a:cubicBezTo>
                      <a:pt x="4120" y="2650"/>
                      <a:pt x="4180" y="2722"/>
                      <a:pt x="4275" y="2722"/>
                    </a:cubicBezTo>
                    <a:cubicBezTo>
                      <a:pt x="4358" y="2722"/>
                      <a:pt x="4418" y="2650"/>
                      <a:pt x="4430" y="2579"/>
                    </a:cubicBezTo>
                    <a:cubicBezTo>
                      <a:pt x="4453" y="2376"/>
                      <a:pt x="4430" y="2186"/>
                      <a:pt x="4418" y="1995"/>
                    </a:cubicBezTo>
                    <a:cubicBezTo>
                      <a:pt x="4418" y="1948"/>
                      <a:pt x="4394" y="1900"/>
                      <a:pt x="4346" y="1876"/>
                    </a:cubicBezTo>
                    <a:cubicBezTo>
                      <a:pt x="4320" y="1857"/>
                      <a:pt x="4294" y="1848"/>
                      <a:pt x="4270" y="1848"/>
                    </a:cubicBezTo>
                    <a:cubicBezTo>
                      <a:pt x="4250" y="1848"/>
                      <a:pt x="4231" y="1854"/>
                      <a:pt x="4215" y="1864"/>
                    </a:cubicBezTo>
                    <a:cubicBezTo>
                      <a:pt x="4215" y="1864"/>
                      <a:pt x="3656" y="2079"/>
                      <a:pt x="3084" y="2174"/>
                    </a:cubicBezTo>
                    <a:cubicBezTo>
                      <a:pt x="2919" y="2202"/>
                      <a:pt x="2741" y="2221"/>
                      <a:pt x="2569" y="2221"/>
                    </a:cubicBezTo>
                    <a:cubicBezTo>
                      <a:pt x="2307" y="2221"/>
                      <a:pt x="2059" y="2177"/>
                      <a:pt x="1894" y="2055"/>
                    </a:cubicBezTo>
                    <a:lnTo>
                      <a:pt x="1953" y="2055"/>
                    </a:lnTo>
                    <a:cubicBezTo>
                      <a:pt x="1973" y="2055"/>
                      <a:pt x="1992" y="2056"/>
                      <a:pt x="2012" y="2056"/>
                    </a:cubicBezTo>
                    <a:cubicBezTo>
                      <a:pt x="2431" y="2056"/>
                      <a:pt x="2946" y="1937"/>
                      <a:pt x="3537" y="1709"/>
                    </a:cubicBezTo>
                    <a:cubicBezTo>
                      <a:pt x="3620" y="1686"/>
                      <a:pt x="3656" y="1590"/>
                      <a:pt x="3632" y="1507"/>
                    </a:cubicBezTo>
                    <a:cubicBezTo>
                      <a:pt x="3614" y="1434"/>
                      <a:pt x="3554" y="1403"/>
                      <a:pt x="3489" y="1403"/>
                    </a:cubicBezTo>
                    <a:cubicBezTo>
                      <a:pt x="3469" y="1403"/>
                      <a:pt x="3449" y="1406"/>
                      <a:pt x="3429" y="1412"/>
                    </a:cubicBezTo>
                    <a:cubicBezTo>
                      <a:pt x="2837" y="1644"/>
                      <a:pt x="2361" y="1735"/>
                      <a:pt x="2013" y="1735"/>
                    </a:cubicBezTo>
                    <a:cubicBezTo>
                      <a:pt x="1683" y="1735"/>
                      <a:pt x="1469" y="1653"/>
                      <a:pt x="1382" y="1531"/>
                    </a:cubicBezTo>
                    <a:cubicBezTo>
                      <a:pt x="1298" y="1412"/>
                      <a:pt x="1382" y="1293"/>
                      <a:pt x="1429" y="1245"/>
                    </a:cubicBezTo>
                    <a:cubicBezTo>
                      <a:pt x="1975" y="648"/>
                      <a:pt x="2712" y="319"/>
                      <a:pt x="3407" y="319"/>
                    </a:cubicBezTo>
                    <a:close/>
                    <a:moveTo>
                      <a:pt x="7716" y="4674"/>
                    </a:moveTo>
                    <a:cubicBezTo>
                      <a:pt x="8549" y="4817"/>
                      <a:pt x="9240" y="5055"/>
                      <a:pt x="9752" y="5353"/>
                    </a:cubicBezTo>
                    <a:cubicBezTo>
                      <a:pt x="10121" y="5567"/>
                      <a:pt x="10549" y="5924"/>
                      <a:pt x="10549" y="6412"/>
                    </a:cubicBezTo>
                    <a:cubicBezTo>
                      <a:pt x="10549" y="6889"/>
                      <a:pt x="10287" y="7365"/>
                      <a:pt x="9775" y="7782"/>
                    </a:cubicBezTo>
                    <a:cubicBezTo>
                      <a:pt x="9168" y="8270"/>
                      <a:pt x="8263" y="8663"/>
                      <a:pt x="7204" y="8877"/>
                    </a:cubicBezTo>
                    <a:cubicBezTo>
                      <a:pt x="6612" y="8997"/>
                      <a:pt x="6014" y="9062"/>
                      <a:pt x="5455" y="9062"/>
                    </a:cubicBezTo>
                    <a:cubicBezTo>
                      <a:pt x="5237" y="9062"/>
                      <a:pt x="5026" y="9052"/>
                      <a:pt x="4822" y="9032"/>
                    </a:cubicBezTo>
                    <a:cubicBezTo>
                      <a:pt x="4894" y="9008"/>
                      <a:pt x="4977" y="8960"/>
                      <a:pt x="5049" y="8925"/>
                    </a:cubicBezTo>
                    <a:cubicBezTo>
                      <a:pt x="5358" y="8758"/>
                      <a:pt x="5608" y="8579"/>
                      <a:pt x="5835" y="8389"/>
                    </a:cubicBezTo>
                    <a:cubicBezTo>
                      <a:pt x="6549" y="8365"/>
                      <a:pt x="7335" y="8210"/>
                      <a:pt x="7990" y="7972"/>
                    </a:cubicBezTo>
                    <a:cubicBezTo>
                      <a:pt x="8549" y="7770"/>
                      <a:pt x="9264" y="7413"/>
                      <a:pt x="9466" y="6841"/>
                    </a:cubicBezTo>
                    <a:cubicBezTo>
                      <a:pt x="9561" y="6603"/>
                      <a:pt x="9537" y="6365"/>
                      <a:pt x="9406" y="6139"/>
                    </a:cubicBezTo>
                    <a:cubicBezTo>
                      <a:pt x="9156" y="5698"/>
                      <a:pt x="8442" y="5305"/>
                      <a:pt x="7489" y="5115"/>
                    </a:cubicBezTo>
                    <a:cubicBezTo>
                      <a:pt x="7549" y="4972"/>
                      <a:pt x="7620" y="4817"/>
                      <a:pt x="7716" y="4674"/>
                    </a:cubicBezTo>
                    <a:close/>
                    <a:moveTo>
                      <a:pt x="7870" y="3888"/>
                    </a:moveTo>
                    <a:lnTo>
                      <a:pt x="7870" y="3888"/>
                    </a:lnTo>
                    <a:cubicBezTo>
                      <a:pt x="7335" y="4365"/>
                      <a:pt x="7120" y="5055"/>
                      <a:pt x="6858" y="5805"/>
                    </a:cubicBezTo>
                    <a:cubicBezTo>
                      <a:pt x="6501" y="6865"/>
                      <a:pt x="6144" y="7948"/>
                      <a:pt x="4858" y="8615"/>
                    </a:cubicBezTo>
                    <a:cubicBezTo>
                      <a:pt x="4221" y="8982"/>
                      <a:pt x="3593" y="9144"/>
                      <a:pt x="3002" y="9144"/>
                    </a:cubicBezTo>
                    <a:cubicBezTo>
                      <a:pt x="2941" y="9144"/>
                      <a:pt x="2882" y="9142"/>
                      <a:pt x="2822" y="9139"/>
                    </a:cubicBezTo>
                    <a:cubicBezTo>
                      <a:pt x="2286" y="9091"/>
                      <a:pt x="1822" y="8901"/>
                      <a:pt x="1441" y="8556"/>
                    </a:cubicBezTo>
                    <a:cubicBezTo>
                      <a:pt x="1143" y="8270"/>
                      <a:pt x="953" y="7913"/>
                      <a:pt x="870" y="7532"/>
                    </a:cubicBezTo>
                    <a:cubicBezTo>
                      <a:pt x="774" y="7127"/>
                      <a:pt x="822" y="6722"/>
                      <a:pt x="989" y="6341"/>
                    </a:cubicBezTo>
                    <a:cubicBezTo>
                      <a:pt x="1179" y="5912"/>
                      <a:pt x="1632" y="5460"/>
                      <a:pt x="2203" y="5162"/>
                    </a:cubicBezTo>
                    <a:lnTo>
                      <a:pt x="2203" y="5162"/>
                    </a:lnTo>
                    <a:cubicBezTo>
                      <a:pt x="2155" y="5400"/>
                      <a:pt x="2120" y="5639"/>
                      <a:pt x="2084" y="5877"/>
                    </a:cubicBezTo>
                    <a:cubicBezTo>
                      <a:pt x="1739" y="6210"/>
                      <a:pt x="1346" y="6722"/>
                      <a:pt x="1596" y="7496"/>
                    </a:cubicBezTo>
                    <a:cubicBezTo>
                      <a:pt x="1727" y="7913"/>
                      <a:pt x="2096" y="8246"/>
                      <a:pt x="2596" y="8413"/>
                    </a:cubicBezTo>
                    <a:cubicBezTo>
                      <a:pt x="2810" y="8484"/>
                      <a:pt x="3037" y="8508"/>
                      <a:pt x="3275" y="8508"/>
                    </a:cubicBezTo>
                    <a:cubicBezTo>
                      <a:pt x="3870" y="8508"/>
                      <a:pt x="4525" y="8294"/>
                      <a:pt x="5096" y="7877"/>
                    </a:cubicBezTo>
                    <a:cubicBezTo>
                      <a:pt x="5656" y="7460"/>
                      <a:pt x="6013" y="6698"/>
                      <a:pt x="6358" y="5948"/>
                    </a:cubicBezTo>
                    <a:cubicBezTo>
                      <a:pt x="6775" y="5079"/>
                      <a:pt x="7156" y="4222"/>
                      <a:pt x="7870" y="3888"/>
                    </a:cubicBezTo>
                    <a:close/>
                    <a:moveTo>
                      <a:pt x="3412" y="0"/>
                    </a:moveTo>
                    <a:cubicBezTo>
                      <a:pt x="3196" y="0"/>
                      <a:pt x="2974" y="30"/>
                      <a:pt x="2751" y="90"/>
                    </a:cubicBezTo>
                    <a:cubicBezTo>
                      <a:pt x="2155" y="233"/>
                      <a:pt x="1620" y="566"/>
                      <a:pt x="1179" y="1043"/>
                    </a:cubicBezTo>
                    <a:cubicBezTo>
                      <a:pt x="989" y="1245"/>
                      <a:pt x="953" y="1519"/>
                      <a:pt x="1108" y="1721"/>
                    </a:cubicBezTo>
                    <a:cubicBezTo>
                      <a:pt x="1143" y="1781"/>
                      <a:pt x="1191" y="1840"/>
                      <a:pt x="1263" y="1888"/>
                    </a:cubicBezTo>
                    <a:lnTo>
                      <a:pt x="631" y="2352"/>
                    </a:lnTo>
                    <a:lnTo>
                      <a:pt x="167" y="2352"/>
                    </a:lnTo>
                    <a:cubicBezTo>
                      <a:pt x="72" y="2352"/>
                      <a:pt x="0" y="2424"/>
                      <a:pt x="0" y="2519"/>
                    </a:cubicBezTo>
                    <a:cubicBezTo>
                      <a:pt x="0" y="2602"/>
                      <a:pt x="72" y="2674"/>
                      <a:pt x="167" y="2674"/>
                    </a:cubicBezTo>
                    <a:lnTo>
                      <a:pt x="453" y="2674"/>
                    </a:lnTo>
                    <a:lnTo>
                      <a:pt x="346" y="2972"/>
                    </a:lnTo>
                    <a:cubicBezTo>
                      <a:pt x="310" y="3067"/>
                      <a:pt x="358" y="3150"/>
                      <a:pt x="453" y="3186"/>
                    </a:cubicBezTo>
                    <a:cubicBezTo>
                      <a:pt x="465" y="3186"/>
                      <a:pt x="477" y="3198"/>
                      <a:pt x="489" y="3198"/>
                    </a:cubicBezTo>
                    <a:cubicBezTo>
                      <a:pt x="548" y="3198"/>
                      <a:pt x="631" y="3150"/>
                      <a:pt x="643" y="3091"/>
                    </a:cubicBezTo>
                    <a:lnTo>
                      <a:pt x="786" y="2638"/>
                    </a:lnTo>
                    <a:lnTo>
                      <a:pt x="1477" y="2138"/>
                    </a:lnTo>
                    <a:cubicBezTo>
                      <a:pt x="1710" y="2468"/>
                      <a:pt x="2125" y="2569"/>
                      <a:pt x="2548" y="2569"/>
                    </a:cubicBezTo>
                    <a:cubicBezTo>
                      <a:pt x="2644" y="2569"/>
                      <a:pt x="2740" y="2564"/>
                      <a:pt x="2834" y="2555"/>
                    </a:cubicBezTo>
                    <a:lnTo>
                      <a:pt x="2834" y="2555"/>
                    </a:lnTo>
                    <a:cubicBezTo>
                      <a:pt x="2751" y="2960"/>
                      <a:pt x="2632" y="3412"/>
                      <a:pt x="2513" y="3865"/>
                    </a:cubicBezTo>
                    <a:cubicBezTo>
                      <a:pt x="2441" y="4186"/>
                      <a:pt x="2358" y="4496"/>
                      <a:pt x="2275" y="4805"/>
                    </a:cubicBezTo>
                    <a:cubicBezTo>
                      <a:pt x="1548" y="5138"/>
                      <a:pt x="929" y="5686"/>
                      <a:pt x="691" y="6246"/>
                    </a:cubicBezTo>
                    <a:cubicBezTo>
                      <a:pt x="489" y="6686"/>
                      <a:pt x="441" y="7174"/>
                      <a:pt x="548" y="7639"/>
                    </a:cubicBezTo>
                    <a:cubicBezTo>
                      <a:pt x="655" y="8091"/>
                      <a:pt x="882" y="8508"/>
                      <a:pt x="1227" y="8829"/>
                    </a:cubicBezTo>
                    <a:cubicBezTo>
                      <a:pt x="1632" y="9210"/>
                      <a:pt x="2179" y="9437"/>
                      <a:pt x="2798" y="9484"/>
                    </a:cubicBezTo>
                    <a:cubicBezTo>
                      <a:pt x="2870" y="9484"/>
                      <a:pt x="2953" y="9496"/>
                      <a:pt x="3025" y="9496"/>
                    </a:cubicBezTo>
                    <a:cubicBezTo>
                      <a:pt x="3406" y="9496"/>
                      <a:pt x="3799" y="9425"/>
                      <a:pt x="4215" y="9282"/>
                    </a:cubicBezTo>
                    <a:cubicBezTo>
                      <a:pt x="4596" y="9365"/>
                      <a:pt x="5037" y="9401"/>
                      <a:pt x="5489" y="9401"/>
                    </a:cubicBezTo>
                    <a:cubicBezTo>
                      <a:pt x="6061" y="9401"/>
                      <a:pt x="6668" y="9341"/>
                      <a:pt x="7251" y="9222"/>
                    </a:cubicBezTo>
                    <a:cubicBezTo>
                      <a:pt x="8371" y="9008"/>
                      <a:pt x="9323" y="8591"/>
                      <a:pt x="9978" y="8067"/>
                    </a:cubicBezTo>
                    <a:cubicBezTo>
                      <a:pt x="10573" y="7591"/>
                      <a:pt x="10871" y="7008"/>
                      <a:pt x="10871" y="6412"/>
                    </a:cubicBezTo>
                    <a:cubicBezTo>
                      <a:pt x="10871" y="5472"/>
                      <a:pt x="9764" y="4734"/>
                      <a:pt x="7906" y="4376"/>
                    </a:cubicBezTo>
                    <a:cubicBezTo>
                      <a:pt x="8109" y="4103"/>
                      <a:pt x="8394" y="3900"/>
                      <a:pt x="8787" y="3769"/>
                    </a:cubicBezTo>
                    <a:cubicBezTo>
                      <a:pt x="8871" y="3734"/>
                      <a:pt x="8918" y="3650"/>
                      <a:pt x="8883" y="3555"/>
                    </a:cubicBezTo>
                    <a:cubicBezTo>
                      <a:pt x="8871" y="3495"/>
                      <a:pt x="8811" y="3448"/>
                      <a:pt x="8740" y="3448"/>
                    </a:cubicBezTo>
                    <a:cubicBezTo>
                      <a:pt x="8698" y="3446"/>
                      <a:pt x="8657" y="3444"/>
                      <a:pt x="8616" y="3444"/>
                    </a:cubicBezTo>
                    <a:cubicBezTo>
                      <a:pt x="8002" y="3444"/>
                      <a:pt x="7472" y="3695"/>
                      <a:pt x="7037" y="4186"/>
                    </a:cubicBezTo>
                    <a:cubicBezTo>
                      <a:pt x="7025" y="4198"/>
                      <a:pt x="7013" y="4210"/>
                      <a:pt x="7001" y="4246"/>
                    </a:cubicBezTo>
                    <a:cubicBezTo>
                      <a:pt x="6574" y="4205"/>
                      <a:pt x="6141" y="4176"/>
                      <a:pt x="5714" y="4176"/>
                    </a:cubicBezTo>
                    <a:cubicBezTo>
                      <a:pt x="5511" y="4176"/>
                      <a:pt x="5308" y="4183"/>
                      <a:pt x="5108" y="4198"/>
                    </a:cubicBezTo>
                    <a:cubicBezTo>
                      <a:pt x="5299" y="3698"/>
                      <a:pt x="5454" y="3198"/>
                      <a:pt x="5525" y="2626"/>
                    </a:cubicBezTo>
                    <a:cubicBezTo>
                      <a:pt x="5596" y="2031"/>
                      <a:pt x="5525" y="1531"/>
                      <a:pt x="5299" y="1102"/>
                    </a:cubicBezTo>
                    <a:cubicBezTo>
                      <a:pt x="5096" y="697"/>
                      <a:pt x="4775" y="400"/>
                      <a:pt x="4358" y="209"/>
                    </a:cubicBezTo>
                    <a:cubicBezTo>
                      <a:pt x="4068" y="72"/>
                      <a:pt x="3748" y="0"/>
                      <a:pt x="341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3139117" y="1621010"/>
                <a:ext cx="49152" cy="137600"/>
              </a:xfrm>
              <a:custGeom>
                <a:rect b="b" l="l" r="r" t="t"/>
                <a:pathLst>
                  <a:path extrusionOk="0" h="4300" w="1536">
                    <a:moveTo>
                      <a:pt x="1360" y="0"/>
                    </a:moveTo>
                    <a:cubicBezTo>
                      <a:pt x="1284" y="0"/>
                      <a:pt x="1212" y="56"/>
                      <a:pt x="1191" y="121"/>
                    </a:cubicBezTo>
                    <a:cubicBezTo>
                      <a:pt x="1072" y="669"/>
                      <a:pt x="857" y="1192"/>
                      <a:pt x="655" y="1692"/>
                    </a:cubicBezTo>
                    <a:cubicBezTo>
                      <a:pt x="310" y="2526"/>
                      <a:pt x="0" y="3336"/>
                      <a:pt x="119" y="4169"/>
                    </a:cubicBezTo>
                    <a:cubicBezTo>
                      <a:pt x="131" y="4240"/>
                      <a:pt x="191" y="4300"/>
                      <a:pt x="286" y="4300"/>
                    </a:cubicBezTo>
                    <a:lnTo>
                      <a:pt x="310" y="4300"/>
                    </a:lnTo>
                    <a:cubicBezTo>
                      <a:pt x="405" y="4288"/>
                      <a:pt x="464" y="4217"/>
                      <a:pt x="441" y="4121"/>
                    </a:cubicBezTo>
                    <a:cubicBezTo>
                      <a:pt x="322" y="3383"/>
                      <a:pt x="643" y="2621"/>
                      <a:pt x="953" y="1835"/>
                    </a:cubicBezTo>
                    <a:cubicBezTo>
                      <a:pt x="1155" y="1311"/>
                      <a:pt x="1381" y="776"/>
                      <a:pt x="1500" y="192"/>
                    </a:cubicBezTo>
                    <a:cubicBezTo>
                      <a:pt x="1536" y="109"/>
                      <a:pt x="1476" y="14"/>
                      <a:pt x="1381" y="2"/>
                    </a:cubicBezTo>
                    <a:cubicBezTo>
                      <a:pt x="1374" y="1"/>
                      <a:pt x="1367" y="0"/>
                      <a:pt x="136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259" name="Google Shape;259;p6"/>
          <p:cNvCxnSpPr/>
          <p:nvPr/>
        </p:nvCxnSpPr>
        <p:spPr>
          <a:xfrm flipH="1" rot="10800000">
            <a:off x="1359743" y="1694323"/>
            <a:ext cx="2521192" cy="10685"/>
          </a:xfrm>
          <a:prstGeom prst="straightConnector1">
            <a:avLst/>
          </a:prstGeom>
          <a:noFill/>
          <a:ln cap="flat" cmpd="sng" w="28575">
            <a:solidFill>
              <a:srgbClr val="BFBFBF"/>
            </a:solidFill>
            <a:prstDash val="solid"/>
            <a:round/>
            <a:headEnd len="sm" w="sm" type="none"/>
            <a:tailEnd len="med" w="med" type="triangle"/>
          </a:ln>
        </p:spPr>
      </p:cxnSp>
      <p:cxnSp>
        <p:nvCxnSpPr>
          <p:cNvPr id="260" name="Google Shape;260;p6"/>
          <p:cNvCxnSpPr/>
          <p:nvPr/>
        </p:nvCxnSpPr>
        <p:spPr>
          <a:xfrm rot="10800000">
            <a:off x="1345573" y="2086208"/>
            <a:ext cx="2595062" cy="1"/>
          </a:xfrm>
          <a:prstGeom prst="straightConnector1">
            <a:avLst/>
          </a:prstGeom>
          <a:noFill/>
          <a:ln cap="flat" cmpd="sng" w="28575">
            <a:solidFill>
              <a:srgbClr val="BFBFBF"/>
            </a:solidFill>
            <a:prstDash val="solid"/>
            <a:round/>
            <a:headEnd len="sm" w="sm" type="none"/>
            <a:tailEnd len="med" w="med" type="triangle"/>
          </a:ln>
        </p:spPr>
      </p:cxnSp>
      <p:sp>
        <p:nvSpPr>
          <p:cNvPr id="261" name="Google Shape;261;p6"/>
          <p:cNvSpPr txBox="1"/>
          <p:nvPr/>
        </p:nvSpPr>
        <p:spPr>
          <a:xfrm>
            <a:off x="1316934" y="1737090"/>
            <a:ext cx="2598268" cy="396733"/>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PubSnake</a:t>
            </a:r>
            <a:endParaRPr b="0" i="0" sz="1100" u="none" cap="none" strike="noStrike">
              <a:solidFill>
                <a:schemeClr val="lt2"/>
              </a:solidFill>
              <a:latin typeface="Viga"/>
              <a:ea typeface="Viga"/>
              <a:cs typeface="Viga"/>
              <a:sym typeface="Viga"/>
            </a:endParaRPr>
          </a:p>
        </p:txBody>
      </p:sp>
      <p:sp>
        <p:nvSpPr>
          <p:cNvPr id="262" name="Google Shape;262;p6"/>
          <p:cNvSpPr txBox="1"/>
          <p:nvPr/>
        </p:nvSpPr>
        <p:spPr>
          <a:xfrm>
            <a:off x="5214265" y="2723691"/>
            <a:ext cx="2951146"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Transfer 1,000 $ to account number 666</a:t>
            </a:r>
            <a:endParaRPr b="0" i="0" sz="1100" u="none" cap="none" strike="noStrike">
              <a:solidFill>
                <a:schemeClr val="lt2"/>
              </a:solidFill>
              <a:latin typeface="Viga"/>
              <a:ea typeface="Viga"/>
              <a:cs typeface="Viga"/>
              <a:sym typeface="Viga"/>
            </a:endParaRPr>
          </a:p>
        </p:txBody>
      </p:sp>
      <p:cxnSp>
        <p:nvCxnSpPr>
          <p:cNvPr id="263" name="Google Shape;263;p6"/>
          <p:cNvCxnSpPr/>
          <p:nvPr/>
        </p:nvCxnSpPr>
        <p:spPr>
          <a:xfrm flipH="1" rot="10800000">
            <a:off x="5278846" y="3068968"/>
            <a:ext cx="2521192" cy="10685"/>
          </a:xfrm>
          <a:prstGeom prst="straightConnector1">
            <a:avLst/>
          </a:prstGeom>
          <a:noFill/>
          <a:ln cap="flat" cmpd="sng" w="28575">
            <a:solidFill>
              <a:srgbClr val="BFBFBF"/>
            </a:solidFill>
            <a:prstDash val="solid"/>
            <a:round/>
            <a:headEnd len="sm" w="sm" type="none"/>
            <a:tailEnd len="med" w="med" type="triangle"/>
          </a:ln>
        </p:spPr>
      </p:cxnSp>
      <p:cxnSp>
        <p:nvCxnSpPr>
          <p:cNvPr id="264" name="Google Shape;264;p6"/>
          <p:cNvCxnSpPr/>
          <p:nvPr/>
        </p:nvCxnSpPr>
        <p:spPr>
          <a:xfrm rot="10800000">
            <a:off x="5264676" y="3460853"/>
            <a:ext cx="2595062" cy="1"/>
          </a:xfrm>
          <a:prstGeom prst="straightConnector1">
            <a:avLst/>
          </a:prstGeom>
          <a:noFill/>
          <a:ln cap="flat" cmpd="sng" w="28575">
            <a:solidFill>
              <a:srgbClr val="BFBFBF"/>
            </a:solidFill>
            <a:prstDash val="solid"/>
            <a:round/>
            <a:headEnd len="sm" w="sm" type="none"/>
            <a:tailEnd len="med" w="med" type="triangle"/>
          </a:ln>
        </p:spPr>
      </p:cxnSp>
      <p:sp>
        <p:nvSpPr>
          <p:cNvPr id="265" name="Google Shape;265;p6"/>
          <p:cNvSpPr txBox="1"/>
          <p:nvPr/>
        </p:nvSpPr>
        <p:spPr>
          <a:xfrm>
            <a:off x="5214265" y="3116582"/>
            <a:ext cx="3126241"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I transferred  1,000 $ to account number 666</a:t>
            </a:r>
            <a:endParaRPr b="0" i="0" sz="1100" u="none" cap="none" strike="noStrike">
              <a:solidFill>
                <a:schemeClr val="lt2"/>
              </a:solidFill>
              <a:latin typeface="Viga"/>
              <a:ea typeface="Viga"/>
              <a:cs typeface="Viga"/>
              <a:sym typeface="Viga"/>
            </a:endParaRPr>
          </a:p>
        </p:txBody>
      </p:sp>
      <p:sp>
        <p:nvSpPr>
          <p:cNvPr id="266" name="Google Shape;266;p6"/>
          <p:cNvSpPr txBox="1"/>
          <p:nvPr/>
        </p:nvSpPr>
        <p:spPr>
          <a:xfrm>
            <a:off x="1323802" y="2771306"/>
            <a:ext cx="2951146"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Transfer 2 $ to account number 1234</a:t>
            </a:r>
            <a:endParaRPr b="0" i="0" sz="1100" u="none" cap="none" strike="noStrike">
              <a:solidFill>
                <a:schemeClr val="lt2"/>
              </a:solidFill>
              <a:latin typeface="Viga"/>
              <a:ea typeface="Viga"/>
              <a:cs typeface="Viga"/>
              <a:sym typeface="Viga"/>
            </a:endParaRPr>
          </a:p>
        </p:txBody>
      </p:sp>
      <p:cxnSp>
        <p:nvCxnSpPr>
          <p:cNvPr id="267" name="Google Shape;267;p6"/>
          <p:cNvCxnSpPr/>
          <p:nvPr/>
        </p:nvCxnSpPr>
        <p:spPr>
          <a:xfrm flipH="1" rot="10800000">
            <a:off x="1388383" y="3116583"/>
            <a:ext cx="2521192" cy="10685"/>
          </a:xfrm>
          <a:prstGeom prst="straightConnector1">
            <a:avLst/>
          </a:prstGeom>
          <a:noFill/>
          <a:ln cap="flat" cmpd="sng" w="28575">
            <a:solidFill>
              <a:srgbClr val="BFBFBF"/>
            </a:solidFill>
            <a:prstDash val="solid"/>
            <a:round/>
            <a:headEnd len="sm" w="sm" type="none"/>
            <a:tailEnd len="med" w="med" type="triangle"/>
          </a:ln>
        </p:spPr>
      </p:cxnSp>
      <p:cxnSp>
        <p:nvCxnSpPr>
          <p:cNvPr id="268" name="Google Shape;268;p6"/>
          <p:cNvCxnSpPr/>
          <p:nvPr/>
        </p:nvCxnSpPr>
        <p:spPr>
          <a:xfrm rot="10800000">
            <a:off x="1374213" y="3508468"/>
            <a:ext cx="2595062" cy="1"/>
          </a:xfrm>
          <a:prstGeom prst="straightConnector1">
            <a:avLst/>
          </a:prstGeom>
          <a:noFill/>
          <a:ln cap="flat" cmpd="sng" w="28575">
            <a:solidFill>
              <a:srgbClr val="BFBFBF"/>
            </a:solidFill>
            <a:prstDash val="solid"/>
            <a:round/>
            <a:headEnd len="sm" w="sm" type="none"/>
            <a:tailEnd len="med" w="med" type="triangle"/>
          </a:ln>
        </p:spPr>
      </p:cxnSp>
      <p:sp>
        <p:nvSpPr>
          <p:cNvPr id="269" name="Google Shape;269;p6"/>
          <p:cNvSpPr txBox="1"/>
          <p:nvPr/>
        </p:nvSpPr>
        <p:spPr>
          <a:xfrm>
            <a:off x="1345573" y="3164197"/>
            <a:ext cx="3126241" cy="39188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I transferred  2 $ to account number 1234</a:t>
            </a:r>
            <a:endParaRPr b="0" i="0" sz="1100" u="none" cap="none" strike="noStrike">
              <a:solidFill>
                <a:schemeClr val="lt2"/>
              </a:solidFill>
              <a:latin typeface="Viga"/>
              <a:ea typeface="Viga"/>
              <a:cs typeface="Viga"/>
              <a:sym typeface="Viga"/>
            </a:endParaRPr>
          </a:p>
        </p:txBody>
      </p:sp>
      <p:sp>
        <p:nvSpPr>
          <p:cNvPr id="270" name="Google Shape;270;p6"/>
          <p:cNvSpPr txBox="1"/>
          <p:nvPr/>
        </p:nvSpPr>
        <p:spPr>
          <a:xfrm>
            <a:off x="5168662" y="1351732"/>
            <a:ext cx="2599858" cy="391886"/>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PubSnake</a:t>
            </a:r>
            <a:endParaRPr b="0" i="0" sz="1100" u="none" cap="none" strike="noStrike">
              <a:solidFill>
                <a:schemeClr val="lt2"/>
              </a:solidFill>
              <a:latin typeface="Viga"/>
              <a:ea typeface="Viga"/>
              <a:cs typeface="Viga"/>
              <a:sym typeface="Viga"/>
            </a:endParaRPr>
          </a:p>
        </p:txBody>
      </p:sp>
      <p:cxnSp>
        <p:nvCxnSpPr>
          <p:cNvPr id="271" name="Google Shape;271;p6"/>
          <p:cNvCxnSpPr/>
          <p:nvPr/>
        </p:nvCxnSpPr>
        <p:spPr>
          <a:xfrm flipH="1" rot="10800000">
            <a:off x="5233243" y="1697009"/>
            <a:ext cx="2521192" cy="10685"/>
          </a:xfrm>
          <a:prstGeom prst="straightConnector1">
            <a:avLst/>
          </a:prstGeom>
          <a:noFill/>
          <a:ln cap="flat" cmpd="sng" w="28575">
            <a:solidFill>
              <a:srgbClr val="BFBFBF"/>
            </a:solidFill>
            <a:prstDash val="solid"/>
            <a:round/>
            <a:headEnd len="sm" w="sm" type="none"/>
            <a:tailEnd len="med" w="med" type="triangle"/>
          </a:ln>
        </p:spPr>
      </p:cxnSp>
      <p:cxnSp>
        <p:nvCxnSpPr>
          <p:cNvPr id="272" name="Google Shape;272;p6"/>
          <p:cNvCxnSpPr/>
          <p:nvPr/>
        </p:nvCxnSpPr>
        <p:spPr>
          <a:xfrm rot="10800000">
            <a:off x="5219073" y="2088894"/>
            <a:ext cx="2595062" cy="1"/>
          </a:xfrm>
          <a:prstGeom prst="straightConnector1">
            <a:avLst/>
          </a:prstGeom>
          <a:noFill/>
          <a:ln cap="flat" cmpd="sng" w="28575">
            <a:solidFill>
              <a:srgbClr val="BFBFBF"/>
            </a:solidFill>
            <a:prstDash val="solid"/>
            <a:round/>
            <a:headEnd len="sm" w="sm" type="none"/>
            <a:tailEnd len="med" w="med" type="triangle"/>
          </a:ln>
        </p:spPr>
      </p:cxnSp>
      <p:sp>
        <p:nvSpPr>
          <p:cNvPr id="273" name="Google Shape;273;p6"/>
          <p:cNvSpPr txBox="1"/>
          <p:nvPr/>
        </p:nvSpPr>
        <p:spPr>
          <a:xfrm>
            <a:off x="5190434" y="1739776"/>
            <a:ext cx="2598268" cy="396733"/>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PubCat</a:t>
            </a:r>
            <a:endParaRPr b="0" i="0" sz="1100" u="none" cap="none" strike="noStrike">
              <a:solidFill>
                <a:schemeClr val="lt2"/>
              </a:solidFill>
              <a:latin typeface="Viga"/>
              <a:ea typeface="Viga"/>
              <a:cs typeface="Viga"/>
              <a:sym typeface="Viga"/>
            </a:endParaRPr>
          </a:p>
        </p:txBody>
      </p:sp>
      <p:sp>
        <p:nvSpPr>
          <p:cNvPr id="274" name="Google Shape;274;p6"/>
          <p:cNvSpPr txBox="1"/>
          <p:nvPr/>
        </p:nvSpPr>
        <p:spPr>
          <a:xfrm>
            <a:off x="2017844" y="2184418"/>
            <a:ext cx="1250520" cy="31870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lang="en-US" sz="1200">
                <a:solidFill>
                  <a:schemeClr val="lt2"/>
                </a:solidFill>
                <a:latin typeface="Viga"/>
                <a:ea typeface="Viga"/>
                <a:cs typeface="Viga"/>
                <a:sym typeface="Viga"/>
              </a:rPr>
              <a:t>Symmetric </a:t>
            </a:r>
            <a:r>
              <a:rPr b="0" i="0" lang="en-US" sz="1200" u="none" cap="none" strike="noStrike">
                <a:solidFill>
                  <a:schemeClr val="lt2"/>
                </a:solidFill>
                <a:latin typeface="Viga"/>
                <a:ea typeface="Viga"/>
                <a:cs typeface="Viga"/>
                <a:sym typeface="Viga"/>
              </a:rPr>
              <a:t>key</a:t>
            </a:r>
            <a:endParaRPr b="0" i="0" sz="1200" u="none" cap="none" strike="noStrike">
              <a:solidFill>
                <a:schemeClr val="lt2"/>
              </a:solidFill>
              <a:latin typeface="Viga"/>
              <a:ea typeface="Viga"/>
              <a:cs typeface="Viga"/>
              <a:sym typeface="Viga"/>
            </a:endParaRPr>
          </a:p>
        </p:txBody>
      </p:sp>
      <p:cxnSp>
        <p:nvCxnSpPr>
          <p:cNvPr id="275" name="Google Shape;275;p6"/>
          <p:cNvCxnSpPr/>
          <p:nvPr/>
        </p:nvCxnSpPr>
        <p:spPr>
          <a:xfrm flipH="1" rot="10800000">
            <a:off x="1316934" y="2510478"/>
            <a:ext cx="2696199" cy="9286"/>
          </a:xfrm>
          <a:prstGeom prst="straightConnector1">
            <a:avLst/>
          </a:prstGeom>
          <a:noFill/>
          <a:ln cap="flat" cmpd="sng" w="28575">
            <a:solidFill>
              <a:srgbClr val="BFBFBF"/>
            </a:solidFill>
            <a:prstDash val="solid"/>
            <a:round/>
            <a:headEnd len="med" w="med" type="triangle"/>
            <a:tailEnd len="med" w="med" type="triangle"/>
          </a:ln>
        </p:spPr>
      </p:cxnSp>
      <p:sp>
        <p:nvSpPr>
          <p:cNvPr id="276" name="Google Shape;276;p6"/>
          <p:cNvSpPr txBox="1"/>
          <p:nvPr/>
        </p:nvSpPr>
        <p:spPr>
          <a:xfrm>
            <a:off x="5922173" y="2169905"/>
            <a:ext cx="12504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lang="en-US" sz="1200">
                <a:solidFill>
                  <a:schemeClr val="lt2"/>
                </a:solidFill>
                <a:latin typeface="Viga"/>
                <a:ea typeface="Viga"/>
                <a:cs typeface="Viga"/>
                <a:sym typeface="Viga"/>
              </a:rPr>
              <a:t>Symmetric </a:t>
            </a:r>
            <a:r>
              <a:rPr b="0" i="0" lang="en-US" sz="1200" u="none" cap="none" strike="noStrike">
                <a:solidFill>
                  <a:schemeClr val="lt2"/>
                </a:solidFill>
                <a:latin typeface="Viga"/>
                <a:ea typeface="Viga"/>
                <a:cs typeface="Viga"/>
                <a:sym typeface="Viga"/>
              </a:rPr>
              <a:t>key</a:t>
            </a:r>
            <a:endParaRPr b="0" i="0" sz="1200" u="none" cap="none" strike="noStrike">
              <a:solidFill>
                <a:schemeClr val="lt2"/>
              </a:solidFill>
              <a:latin typeface="Viga"/>
              <a:ea typeface="Viga"/>
              <a:cs typeface="Viga"/>
              <a:sym typeface="Viga"/>
            </a:endParaRPr>
          </a:p>
        </p:txBody>
      </p:sp>
      <p:cxnSp>
        <p:nvCxnSpPr>
          <p:cNvPr id="277" name="Google Shape;277;p6"/>
          <p:cNvCxnSpPr/>
          <p:nvPr/>
        </p:nvCxnSpPr>
        <p:spPr>
          <a:xfrm flipH="1" rot="10800000">
            <a:off x="5221263" y="2495951"/>
            <a:ext cx="2696100" cy="9300"/>
          </a:xfrm>
          <a:prstGeom prst="straightConnector1">
            <a:avLst/>
          </a:prstGeom>
          <a:noFill/>
          <a:ln cap="flat" cmpd="sng" w="28575">
            <a:solidFill>
              <a:srgbClr val="BFBFBF"/>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
          <p:cNvSpPr/>
          <p:nvPr/>
        </p:nvSpPr>
        <p:spPr>
          <a:xfrm rot="2700026">
            <a:off x="6113218" y="668435"/>
            <a:ext cx="3216498" cy="2776812"/>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Digital Certificates</a:t>
            </a:r>
            <a:endParaRPr/>
          </a:p>
        </p:txBody>
      </p:sp>
      <p:sp>
        <p:nvSpPr>
          <p:cNvPr id="284" name="Google Shape;284;p7"/>
          <p:cNvSpPr txBox="1"/>
          <p:nvPr/>
        </p:nvSpPr>
        <p:spPr>
          <a:xfrm>
            <a:off x="447221" y="1114119"/>
            <a:ext cx="5089980" cy="3263504"/>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A digital certificate is a digital document that certifies the identity of its owner.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Encryption alone is not enough as it provides no proof of the identity of the sender, using encryption with digital certificate provides a more secure and private connection of two peers.</a:t>
            </a:r>
            <a:endParaRPr/>
          </a:p>
          <a:p>
            <a:pPr indent="0" lvl="0" marL="0" marR="0" rtl="0" algn="l">
              <a:lnSpc>
                <a:spcPct val="100000"/>
              </a:lnSpc>
              <a:spcBef>
                <a:spcPts val="0"/>
              </a:spcBef>
              <a:spcAft>
                <a:spcPts val="0"/>
              </a:spcAft>
              <a:buClr>
                <a:schemeClr val="lt2"/>
              </a:buClr>
              <a:buSzPts val="1200"/>
              <a:buFont typeface="DM Sans"/>
              <a:buNone/>
            </a:pPr>
            <a:br>
              <a:rPr b="0" i="0" lang="en-US" sz="1400" u="none" cap="none" strike="noStrike">
                <a:solidFill>
                  <a:schemeClr val="lt2"/>
                </a:solidFill>
                <a:latin typeface="DM Sans"/>
                <a:ea typeface="DM Sans"/>
                <a:cs typeface="DM Sans"/>
                <a:sym typeface="DM Sans"/>
              </a:rPr>
            </a:br>
            <a:r>
              <a:rPr b="0" i="0" lang="en-US" sz="1400" u="none" cap="none" strike="noStrike">
                <a:solidFill>
                  <a:schemeClr val="lt2"/>
                </a:solidFill>
                <a:latin typeface="DM Sans"/>
                <a:ea typeface="DM Sans"/>
                <a:cs typeface="DM Sans"/>
                <a:sym typeface="DM Sans"/>
              </a:rPr>
              <a:t>The digital certificate is issued by a Certification Authority (CA).</a:t>
            </a:r>
            <a:endParaRPr/>
          </a:p>
        </p:txBody>
      </p:sp>
      <p:grpSp>
        <p:nvGrpSpPr>
          <p:cNvPr id="285" name="Google Shape;285;p7"/>
          <p:cNvGrpSpPr/>
          <p:nvPr/>
        </p:nvGrpSpPr>
        <p:grpSpPr>
          <a:xfrm>
            <a:off x="6596738" y="877875"/>
            <a:ext cx="2042631" cy="2249715"/>
            <a:chOff x="7562766" y="1514864"/>
            <a:chExt cx="327059" cy="360192"/>
          </a:xfrm>
        </p:grpSpPr>
        <p:sp>
          <p:nvSpPr>
            <p:cNvPr id="286" name="Google Shape;286;p7"/>
            <p:cNvSpPr/>
            <p:nvPr/>
          </p:nvSpPr>
          <p:spPr>
            <a:xfrm>
              <a:off x="7662418" y="1600289"/>
              <a:ext cx="127724" cy="165248"/>
            </a:xfrm>
            <a:custGeom>
              <a:rect b="b" l="l" r="r" t="t"/>
              <a:pathLst>
                <a:path extrusionOk="0" h="5192" w="4013">
                  <a:moveTo>
                    <a:pt x="2001" y="334"/>
                  </a:moveTo>
                  <a:cubicBezTo>
                    <a:pt x="2298" y="334"/>
                    <a:pt x="2548" y="513"/>
                    <a:pt x="2656" y="763"/>
                  </a:cubicBezTo>
                  <a:cubicBezTo>
                    <a:pt x="2679" y="846"/>
                    <a:pt x="2715" y="941"/>
                    <a:pt x="2715" y="1049"/>
                  </a:cubicBezTo>
                  <a:lnTo>
                    <a:pt x="2715" y="1227"/>
                  </a:lnTo>
                  <a:cubicBezTo>
                    <a:pt x="2441" y="1132"/>
                    <a:pt x="2322" y="846"/>
                    <a:pt x="2322" y="834"/>
                  </a:cubicBezTo>
                  <a:cubicBezTo>
                    <a:pt x="2298" y="775"/>
                    <a:pt x="2251" y="727"/>
                    <a:pt x="2179" y="727"/>
                  </a:cubicBezTo>
                  <a:cubicBezTo>
                    <a:pt x="2120" y="727"/>
                    <a:pt x="2060" y="763"/>
                    <a:pt x="2013" y="822"/>
                  </a:cubicBezTo>
                  <a:cubicBezTo>
                    <a:pt x="2013" y="822"/>
                    <a:pt x="1822" y="1180"/>
                    <a:pt x="1286" y="1239"/>
                  </a:cubicBezTo>
                  <a:lnTo>
                    <a:pt x="1286" y="1025"/>
                  </a:lnTo>
                  <a:cubicBezTo>
                    <a:pt x="1298" y="941"/>
                    <a:pt x="1310" y="846"/>
                    <a:pt x="1346" y="763"/>
                  </a:cubicBezTo>
                  <a:cubicBezTo>
                    <a:pt x="1453" y="513"/>
                    <a:pt x="1703" y="334"/>
                    <a:pt x="2001" y="334"/>
                  </a:cubicBezTo>
                  <a:close/>
                  <a:moveTo>
                    <a:pt x="2167" y="1180"/>
                  </a:moveTo>
                  <a:cubicBezTo>
                    <a:pt x="2263" y="1322"/>
                    <a:pt x="2465" y="1501"/>
                    <a:pt x="2727" y="1549"/>
                  </a:cubicBezTo>
                  <a:lnTo>
                    <a:pt x="2727" y="1775"/>
                  </a:lnTo>
                  <a:cubicBezTo>
                    <a:pt x="2727" y="2156"/>
                    <a:pt x="2429" y="2465"/>
                    <a:pt x="2048" y="2489"/>
                  </a:cubicBezTo>
                  <a:lnTo>
                    <a:pt x="1989" y="2489"/>
                  </a:lnTo>
                  <a:cubicBezTo>
                    <a:pt x="1596" y="2489"/>
                    <a:pt x="1298" y="2180"/>
                    <a:pt x="1298" y="1787"/>
                  </a:cubicBezTo>
                  <a:lnTo>
                    <a:pt x="1298" y="1561"/>
                  </a:lnTo>
                  <a:cubicBezTo>
                    <a:pt x="1727" y="1525"/>
                    <a:pt x="2001" y="1346"/>
                    <a:pt x="2167" y="1180"/>
                  </a:cubicBezTo>
                  <a:close/>
                  <a:moveTo>
                    <a:pt x="2215" y="2846"/>
                  </a:moveTo>
                  <a:lnTo>
                    <a:pt x="2132" y="3025"/>
                  </a:lnTo>
                  <a:lnTo>
                    <a:pt x="1906" y="3025"/>
                  </a:lnTo>
                  <a:lnTo>
                    <a:pt x="1810" y="2846"/>
                  </a:lnTo>
                  <a:close/>
                  <a:moveTo>
                    <a:pt x="2084" y="3347"/>
                  </a:moveTo>
                  <a:lnTo>
                    <a:pt x="2287" y="4180"/>
                  </a:lnTo>
                  <a:lnTo>
                    <a:pt x="2013" y="4442"/>
                  </a:lnTo>
                  <a:lnTo>
                    <a:pt x="1751" y="4180"/>
                  </a:lnTo>
                  <a:lnTo>
                    <a:pt x="1929" y="3347"/>
                  </a:lnTo>
                  <a:close/>
                  <a:moveTo>
                    <a:pt x="2572" y="2918"/>
                  </a:moveTo>
                  <a:cubicBezTo>
                    <a:pt x="2810" y="2989"/>
                    <a:pt x="3025" y="3120"/>
                    <a:pt x="3215" y="3311"/>
                  </a:cubicBezTo>
                  <a:cubicBezTo>
                    <a:pt x="3549" y="3620"/>
                    <a:pt x="3727" y="4025"/>
                    <a:pt x="3727" y="4442"/>
                  </a:cubicBezTo>
                  <a:lnTo>
                    <a:pt x="3668" y="4859"/>
                  </a:lnTo>
                  <a:lnTo>
                    <a:pt x="334" y="4859"/>
                  </a:lnTo>
                  <a:lnTo>
                    <a:pt x="334" y="4442"/>
                  </a:lnTo>
                  <a:cubicBezTo>
                    <a:pt x="334" y="4025"/>
                    <a:pt x="513" y="3620"/>
                    <a:pt x="834" y="3311"/>
                  </a:cubicBezTo>
                  <a:cubicBezTo>
                    <a:pt x="1013" y="3132"/>
                    <a:pt x="1239" y="2989"/>
                    <a:pt x="1477" y="2918"/>
                  </a:cubicBezTo>
                  <a:lnTo>
                    <a:pt x="1632" y="3204"/>
                  </a:lnTo>
                  <a:lnTo>
                    <a:pt x="1405" y="4192"/>
                  </a:lnTo>
                  <a:cubicBezTo>
                    <a:pt x="1394" y="4251"/>
                    <a:pt x="1405" y="4311"/>
                    <a:pt x="1453" y="4359"/>
                  </a:cubicBezTo>
                  <a:lnTo>
                    <a:pt x="1906" y="4775"/>
                  </a:lnTo>
                  <a:cubicBezTo>
                    <a:pt x="1941" y="4811"/>
                    <a:pt x="1989" y="4823"/>
                    <a:pt x="2025" y="4823"/>
                  </a:cubicBezTo>
                  <a:cubicBezTo>
                    <a:pt x="2072" y="4823"/>
                    <a:pt x="2096" y="4811"/>
                    <a:pt x="2144" y="4775"/>
                  </a:cubicBezTo>
                  <a:lnTo>
                    <a:pt x="2608" y="4359"/>
                  </a:lnTo>
                  <a:cubicBezTo>
                    <a:pt x="2656" y="4311"/>
                    <a:pt x="2668" y="4251"/>
                    <a:pt x="2656" y="4192"/>
                  </a:cubicBezTo>
                  <a:lnTo>
                    <a:pt x="2429" y="3204"/>
                  </a:lnTo>
                  <a:lnTo>
                    <a:pt x="2572" y="2918"/>
                  </a:lnTo>
                  <a:close/>
                  <a:moveTo>
                    <a:pt x="2001" y="1"/>
                  </a:moveTo>
                  <a:cubicBezTo>
                    <a:pt x="1417" y="1"/>
                    <a:pt x="953" y="465"/>
                    <a:pt x="953" y="1049"/>
                  </a:cubicBezTo>
                  <a:lnTo>
                    <a:pt x="953" y="1418"/>
                  </a:lnTo>
                  <a:lnTo>
                    <a:pt x="953" y="1787"/>
                  </a:lnTo>
                  <a:cubicBezTo>
                    <a:pt x="953" y="2120"/>
                    <a:pt x="1120" y="2418"/>
                    <a:pt x="1358" y="2608"/>
                  </a:cubicBezTo>
                  <a:cubicBezTo>
                    <a:pt x="572" y="2870"/>
                    <a:pt x="1" y="3608"/>
                    <a:pt x="1" y="4442"/>
                  </a:cubicBezTo>
                  <a:lnTo>
                    <a:pt x="1" y="5037"/>
                  </a:lnTo>
                  <a:cubicBezTo>
                    <a:pt x="1" y="5121"/>
                    <a:pt x="84" y="5192"/>
                    <a:pt x="167" y="5192"/>
                  </a:cubicBezTo>
                  <a:lnTo>
                    <a:pt x="3834" y="5192"/>
                  </a:lnTo>
                  <a:cubicBezTo>
                    <a:pt x="3918" y="5192"/>
                    <a:pt x="3989" y="5121"/>
                    <a:pt x="3989" y="5037"/>
                  </a:cubicBezTo>
                  <a:lnTo>
                    <a:pt x="3989" y="4442"/>
                  </a:lnTo>
                  <a:cubicBezTo>
                    <a:pt x="4013" y="3620"/>
                    <a:pt x="3430" y="2882"/>
                    <a:pt x="2644" y="2608"/>
                  </a:cubicBezTo>
                  <a:cubicBezTo>
                    <a:pt x="2882" y="2418"/>
                    <a:pt x="3037" y="2120"/>
                    <a:pt x="3037" y="1787"/>
                  </a:cubicBezTo>
                  <a:lnTo>
                    <a:pt x="3037" y="1418"/>
                  </a:lnTo>
                  <a:lnTo>
                    <a:pt x="3037" y="1049"/>
                  </a:lnTo>
                  <a:cubicBezTo>
                    <a:pt x="3037" y="465"/>
                    <a:pt x="2584" y="1"/>
                    <a:pt x="200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a:off x="7599527" y="1548951"/>
              <a:ext cx="258853" cy="154841"/>
            </a:xfrm>
            <a:custGeom>
              <a:rect b="b" l="l" r="r" t="t"/>
              <a:pathLst>
                <a:path extrusionOk="0" h="4865" w="8133">
                  <a:moveTo>
                    <a:pt x="3974" y="1"/>
                  </a:moveTo>
                  <a:cubicBezTo>
                    <a:pt x="3947" y="1"/>
                    <a:pt x="3923" y="7"/>
                    <a:pt x="3905" y="18"/>
                  </a:cubicBezTo>
                  <a:cubicBezTo>
                    <a:pt x="3882" y="42"/>
                    <a:pt x="1798" y="1269"/>
                    <a:pt x="238" y="1269"/>
                  </a:cubicBezTo>
                  <a:cubicBezTo>
                    <a:pt x="167" y="1269"/>
                    <a:pt x="95" y="1328"/>
                    <a:pt x="72" y="1411"/>
                  </a:cubicBezTo>
                  <a:cubicBezTo>
                    <a:pt x="72" y="1423"/>
                    <a:pt x="0" y="1912"/>
                    <a:pt x="0" y="2662"/>
                  </a:cubicBezTo>
                  <a:cubicBezTo>
                    <a:pt x="0" y="2745"/>
                    <a:pt x="72" y="2816"/>
                    <a:pt x="167" y="2816"/>
                  </a:cubicBezTo>
                  <a:cubicBezTo>
                    <a:pt x="250" y="2816"/>
                    <a:pt x="333" y="2745"/>
                    <a:pt x="333" y="2662"/>
                  </a:cubicBezTo>
                  <a:cubicBezTo>
                    <a:pt x="333" y="2162"/>
                    <a:pt x="357" y="1781"/>
                    <a:pt x="393" y="1590"/>
                  </a:cubicBezTo>
                  <a:cubicBezTo>
                    <a:pt x="1060" y="1554"/>
                    <a:pt x="1857" y="1352"/>
                    <a:pt x="2786" y="947"/>
                  </a:cubicBezTo>
                  <a:cubicBezTo>
                    <a:pt x="3346" y="697"/>
                    <a:pt x="3798" y="459"/>
                    <a:pt x="3977" y="352"/>
                  </a:cubicBezTo>
                  <a:cubicBezTo>
                    <a:pt x="4155" y="459"/>
                    <a:pt x="4596" y="697"/>
                    <a:pt x="5167" y="947"/>
                  </a:cubicBezTo>
                  <a:cubicBezTo>
                    <a:pt x="6084" y="1352"/>
                    <a:pt x="6894" y="1566"/>
                    <a:pt x="7561" y="1590"/>
                  </a:cubicBezTo>
                  <a:cubicBezTo>
                    <a:pt x="7608" y="2007"/>
                    <a:pt x="7715" y="3281"/>
                    <a:pt x="7394" y="4662"/>
                  </a:cubicBezTo>
                  <a:cubicBezTo>
                    <a:pt x="7382" y="4757"/>
                    <a:pt x="7430" y="4840"/>
                    <a:pt x="7513" y="4864"/>
                  </a:cubicBezTo>
                  <a:lnTo>
                    <a:pt x="7549" y="4864"/>
                  </a:lnTo>
                  <a:cubicBezTo>
                    <a:pt x="7620" y="4864"/>
                    <a:pt x="7692" y="4805"/>
                    <a:pt x="7715" y="4721"/>
                  </a:cubicBezTo>
                  <a:cubicBezTo>
                    <a:pt x="8132" y="3007"/>
                    <a:pt x="7894" y="1483"/>
                    <a:pt x="7894" y="1411"/>
                  </a:cubicBezTo>
                  <a:cubicBezTo>
                    <a:pt x="7870" y="1328"/>
                    <a:pt x="7799" y="1269"/>
                    <a:pt x="7727" y="1269"/>
                  </a:cubicBezTo>
                  <a:cubicBezTo>
                    <a:pt x="6168" y="1269"/>
                    <a:pt x="4096" y="42"/>
                    <a:pt x="4060" y="18"/>
                  </a:cubicBezTo>
                  <a:cubicBezTo>
                    <a:pt x="4030" y="7"/>
                    <a:pt x="4001" y="1"/>
                    <a:pt x="39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
            <p:cNvSpPr/>
            <p:nvPr/>
          </p:nvSpPr>
          <p:spPr>
            <a:xfrm>
              <a:off x="7599909" y="1648380"/>
              <a:ext cx="242175" cy="190679"/>
            </a:xfrm>
            <a:custGeom>
              <a:rect b="b" l="l" r="r" t="t"/>
              <a:pathLst>
                <a:path extrusionOk="0" h="5991" w="7609">
                  <a:moveTo>
                    <a:pt x="185" y="1"/>
                  </a:moveTo>
                  <a:cubicBezTo>
                    <a:pt x="179" y="1"/>
                    <a:pt x="173" y="1"/>
                    <a:pt x="167" y="2"/>
                  </a:cubicBezTo>
                  <a:cubicBezTo>
                    <a:pt x="71" y="2"/>
                    <a:pt x="0" y="97"/>
                    <a:pt x="12" y="181"/>
                  </a:cubicBezTo>
                  <a:cubicBezTo>
                    <a:pt x="95" y="1419"/>
                    <a:pt x="369" y="2502"/>
                    <a:pt x="869" y="3419"/>
                  </a:cubicBezTo>
                  <a:cubicBezTo>
                    <a:pt x="1536" y="4669"/>
                    <a:pt x="2560" y="5526"/>
                    <a:pt x="3929" y="5979"/>
                  </a:cubicBezTo>
                  <a:cubicBezTo>
                    <a:pt x="3941" y="5979"/>
                    <a:pt x="3965" y="5991"/>
                    <a:pt x="3989" y="5991"/>
                  </a:cubicBezTo>
                  <a:cubicBezTo>
                    <a:pt x="4001" y="5991"/>
                    <a:pt x="4024" y="5991"/>
                    <a:pt x="4048" y="5979"/>
                  </a:cubicBezTo>
                  <a:cubicBezTo>
                    <a:pt x="4941" y="5681"/>
                    <a:pt x="5691" y="5217"/>
                    <a:pt x="6287" y="4574"/>
                  </a:cubicBezTo>
                  <a:cubicBezTo>
                    <a:pt x="6882" y="3931"/>
                    <a:pt x="7322" y="3133"/>
                    <a:pt x="7608" y="2181"/>
                  </a:cubicBezTo>
                  <a:cubicBezTo>
                    <a:pt x="7608" y="2097"/>
                    <a:pt x="7560" y="2002"/>
                    <a:pt x="7477" y="1966"/>
                  </a:cubicBezTo>
                  <a:cubicBezTo>
                    <a:pt x="7463" y="1963"/>
                    <a:pt x="7448" y="1961"/>
                    <a:pt x="7434" y="1961"/>
                  </a:cubicBezTo>
                  <a:cubicBezTo>
                    <a:pt x="7358" y="1961"/>
                    <a:pt x="7293" y="2013"/>
                    <a:pt x="7263" y="2074"/>
                  </a:cubicBezTo>
                  <a:cubicBezTo>
                    <a:pt x="7001" y="2990"/>
                    <a:pt x="6560" y="3741"/>
                    <a:pt x="6013" y="4336"/>
                  </a:cubicBezTo>
                  <a:cubicBezTo>
                    <a:pt x="5465" y="4919"/>
                    <a:pt x="4774" y="5348"/>
                    <a:pt x="3977" y="5634"/>
                  </a:cubicBezTo>
                  <a:cubicBezTo>
                    <a:pt x="2727" y="5205"/>
                    <a:pt x="1774" y="4395"/>
                    <a:pt x="1143" y="3252"/>
                  </a:cubicBezTo>
                  <a:cubicBezTo>
                    <a:pt x="691" y="2383"/>
                    <a:pt x="417" y="1347"/>
                    <a:pt x="345" y="157"/>
                  </a:cubicBezTo>
                  <a:cubicBezTo>
                    <a:pt x="345" y="68"/>
                    <a:pt x="263" y="1"/>
                    <a:pt x="18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
            <p:cNvSpPr/>
            <p:nvPr/>
          </p:nvSpPr>
          <p:spPr>
            <a:xfrm>
              <a:off x="7562766" y="1514864"/>
              <a:ext cx="327059" cy="360192"/>
            </a:xfrm>
            <a:custGeom>
              <a:rect b="b" l="l" r="r" t="t"/>
              <a:pathLst>
                <a:path extrusionOk="0" h="11317" w="10276">
                  <a:moveTo>
                    <a:pt x="5132" y="363"/>
                  </a:moveTo>
                  <a:cubicBezTo>
                    <a:pt x="5334" y="482"/>
                    <a:pt x="5906" y="792"/>
                    <a:pt x="6644" y="1125"/>
                  </a:cubicBezTo>
                  <a:cubicBezTo>
                    <a:pt x="7823" y="1625"/>
                    <a:pt x="8835" y="1899"/>
                    <a:pt x="9668" y="1923"/>
                  </a:cubicBezTo>
                  <a:cubicBezTo>
                    <a:pt x="9728" y="2375"/>
                    <a:pt x="9882" y="3947"/>
                    <a:pt x="9501" y="5673"/>
                  </a:cubicBezTo>
                  <a:cubicBezTo>
                    <a:pt x="9251" y="6888"/>
                    <a:pt x="8823" y="7912"/>
                    <a:pt x="8192" y="8757"/>
                  </a:cubicBezTo>
                  <a:cubicBezTo>
                    <a:pt x="7442" y="9781"/>
                    <a:pt x="6406" y="10531"/>
                    <a:pt x="5132" y="10972"/>
                  </a:cubicBezTo>
                  <a:cubicBezTo>
                    <a:pt x="3846" y="10543"/>
                    <a:pt x="2822" y="9805"/>
                    <a:pt x="2060" y="8769"/>
                  </a:cubicBezTo>
                  <a:cubicBezTo>
                    <a:pt x="1453" y="7936"/>
                    <a:pt x="1012" y="6900"/>
                    <a:pt x="750" y="5709"/>
                  </a:cubicBezTo>
                  <a:cubicBezTo>
                    <a:pt x="393" y="3983"/>
                    <a:pt x="536" y="2387"/>
                    <a:pt x="596" y="1923"/>
                  </a:cubicBezTo>
                  <a:cubicBezTo>
                    <a:pt x="1429" y="1899"/>
                    <a:pt x="2453" y="1625"/>
                    <a:pt x="3608" y="1125"/>
                  </a:cubicBezTo>
                  <a:cubicBezTo>
                    <a:pt x="4346" y="816"/>
                    <a:pt x="4917" y="482"/>
                    <a:pt x="5132" y="363"/>
                  </a:cubicBezTo>
                  <a:close/>
                  <a:moveTo>
                    <a:pt x="5129" y="0"/>
                  </a:moveTo>
                  <a:cubicBezTo>
                    <a:pt x="5102" y="0"/>
                    <a:pt x="5078" y="6"/>
                    <a:pt x="5060" y="18"/>
                  </a:cubicBezTo>
                  <a:cubicBezTo>
                    <a:pt x="5025" y="42"/>
                    <a:pt x="2417" y="1589"/>
                    <a:pt x="453" y="1589"/>
                  </a:cubicBezTo>
                  <a:cubicBezTo>
                    <a:pt x="381" y="1589"/>
                    <a:pt x="310" y="1649"/>
                    <a:pt x="298" y="1720"/>
                  </a:cubicBezTo>
                  <a:cubicBezTo>
                    <a:pt x="274" y="1792"/>
                    <a:pt x="0" y="3637"/>
                    <a:pt x="441" y="5757"/>
                  </a:cubicBezTo>
                  <a:cubicBezTo>
                    <a:pt x="691" y="7007"/>
                    <a:pt x="1155" y="8078"/>
                    <a:pt x="1810" y="8948"/>
                  </a:cubicBezTo>
                  <a:cubicBezTo>
                    <a:pt x="2620" y="10055"/>
                    <a:pt x="3727" y="10841"/>
                    <a:pt x="5096" y="11305"/>
                  </a:cubicBezTo>
                  <a:cubicBezTo>
                    <a:pt x="5120" y="11305"/>
                    <a:pt x="5132" y="11317"/>
                    <a:pt x="5156" y="11317"/>
                  </a:cubicBezTo>
                  <a:cubicBezTo>
                    <a:pt x="5179" y="11317"/>
                    <a:pt x="5191" y="11317"/>
                    <a:pt x="5215" y="11305"/>
                  </a:cubicBezTo>
                  <a:cubicBezTo>
                    <a:pt x="6584" y="10841"/>
                    <a:pt x="7692" y="10055"/>
                    <a:pt x="8513" y="8948"/>
                  </a:cubicBezTo>
                  <a:cubicBezTo>
                    <a:pt x="9144" y="8078"/>
                    <a:pt x="9609" y="6983"/>
                    <a:pt x="9882" y="5757"/>
                  </a:cubicBezTo>
                  <a:cubicBezTo>
                    <a:pt x="10275" y="3637"/>
                    <a:pt x="10001" y="1792"/>
                    <a:pt x="9978" y="1720"/>
                  </a:cubicBezTo>
                  <a:cubicBezTo>
                    <a:pt x="9966" y="1649"/>
                    <a:pt x="9894" y="1589"/>
                    <a:pt x="9823" y="1589"/>
                  </a:cubicBezTo>
                  <a:cubicBezTo>
                    <a:pt x="7858" y="1589"/>
                    <a:pt x="5251" y="42"/>
                    <a:pt x="5215" y="18"/>
                  </a:cubicBezTo>
                  <a:cubicBezTo>
                    <a:pt x="5185" y="6"/>
                    <a:pt x="5156" y="0"/>
                    <a:pt x="512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7"/>
          <p:cNvGrpSpPr/>
          <p:nvPr/>
        </p:nvGrpSpPr>
        <p:grpSpPr>
          <a:xfrm>
            <a:off x="8118096" y="2857214"/>
            <a:ext cx="356195" cy="265631"/>
            <a:chOff x="5216456" y="3725484"/>
            <a:chExt cx="356195" cy="265631"/>
          </a:xfrm>
        </p:grpSpPr>
        <p:sp>
          <p:nvSpPr>
            <p:cNvPr id="291" name="Google Shape;291;p7"/>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8"/>
          <p:cNvSpPr txBox="1"/>
          <p:nvPr>
            <p:ph type="title"/>
          </p:nvPr>
        </p:nvSpPr>
        <p:spPr>
          <a:xfrm>
            <a:off x="259966" y="338175"/>
            <a:ext cx="8884034"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2100"/>
              <a:t>Establishing a Secure and Private Connection Using Digital Certificats</a:t>
            </a:r>
            <a:endParaRPr sz="2100"/>
          </a:p>
        </p:txBody>
      </p:sp>
      <p:sp>
        <p:nvSpPr>
          <p:cNvPr id="298" name="Google Shape;298;p8"/>
          <p:cNvSpPr txBox="1"/>
          <p:nvPr/>
        </p:nvSpPr>
        <p:spPr>
          <a:xfrm>
            <a:off x="3853752" y="1160479"/>
            <a:ext cx="1472276" cy="36164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PubDog, CerDog</a:t>
            </a:r>
            <a:endParaRPr b="0" i="0" sz="1200" u="none" cap="none" strike="noStrike">
              <a:solidFill>
                <a:schemeClr val="lt2"/>
              </a:solidFill>
              <a:latin typeface="Viga"/>
              <a:ea typeface="Viga"/>
              <a:cs typeface="Viga"/>
              <a:sym typeface="Viga"/>
            </a:endParaRPr>
          </a:p>
        </p:txBody>
      </p:sp>
      <p:grpSp>
        <p:nvGrpSpPr>
          <p:cNvPr id="299" name="Google Shape;299;p8"/>
          <p:cNvGrpSpPr/>
          <p:nvPr/>
        </p:nvGrpSpPr>
        <p:grpSpPr>
          <a:xfrm>
            <a:off x="7250548" y="1104059"/>
            <a:ext cx="938404" cy="1068103"/>
            <a:chOff x="2512749" y="1965042"/>
            <a:chExt cx="333024" cy="352896"/>
          </a:xfrm>
        </p:grpSpPr>
        <p:sp>
          <p:nvSpPr>
            <p:cNvPr id="300" name="Google Shape;300;p8"/>
            <p:cNvSpPr/>
            <p:nvPr/>
          </p:nvSpPr>
          <p:spPr>
            <a:xfrm>
              <a:off x="2590829" y="2129682"/>
              <a:ext cx="49568" cy="60224"/>
            </a:xfrm>
            <a:custGeom>
              <a:rect b="b" l="l" r="r" t="t"/>
              <a:pathLst>
                <a:path extrusionOk="0" h="1882" w="1549">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2718477" y="2129682"/>
              <a:ext cx="49568" cy="60224"/>
            </a:xfrm>
            <a:custGeom>
              <a:rect b="b" l="l" r="r" t="t"/>
              <a:pathLst>
                <a:path extrusionOk="0" h="1882" w="1549">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2624365" y="2242994"/>
              <a:ext cx="110528" cy="52064"/>
            </a:xfrm>
            <a:custGeom>
              <a:rect b="b" l="l" r="r" t="t"/>
              <a:pathLst>
                <a:path extrusionOk="0" h="1627" w="3454">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a:off x="2654477" y="2194834"/>
              <a:ext cx="49184" cy="38144"/>
            </a:xfrm>
            <a:custGeom>
              <a:rect b="b" l="l" r="r" t="t"/>
              <a:pathLst>
                <a:path extrusionOk="0" h="1192" w="1537">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2512749" y="1965042"/>
              <a:ext cx="333024" cy="352896"/>
            </a:xfrm>
            <a:custGeom>
              <a:rect b="b" l="l" r="r" t="t"/>
              <a:pathLst>
                <a:path extrusionOk="0" h="11028" w="10407">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 name="Google Shape;305;p8"/>
          <p:cNvGrpSpPr/>
          <p:nvPr/>
        </p:nvGrpSpPr>
        <p:grpSpPr>
          <a:xfrm>
            <a:off x="1062358" y="1210132"/>
            <a:ext cx="1027700" cy="1001451"/>
            <a:chOff x="3052237" y="2003570"/>
            <a:chExt cx="353600" cy="314752"/>
          </a:xfrm>
        </p:grpSpPr>
        <p:sp>
          <p:nvSpPr>
            <p:cNvPr id="306" name="Google Shape;306;p8"/>
            <p:cNvSpPr/>
            <p:nvPr/>
          </p:nvSpPr>
          <p:spPr>
            <a:xfrm>
              <a:off x="3261773" y="2108338"/>
              <a:ext cx="48800" cy="59488"/>
            </a:xfrm>
            <a:custGeom>
              <a:rect b="b" l="l" r="r" t="t"/>
              <a:pathLst>
                <a:path extrusionOk="0" h="1859" w="1525">
                  <a:moveTo>
                    <a:pt x="763" y="1"/>
                  </a:moveTo>
                  <a:cubicBezTo>
                    <a:pt x="346" y="1"/>
                    <a:pt x="1" y="334"/>
                    <a:pt x="1" y="751"/>
                  </a:cubicBezTo>
                  <a:lnTo>
                    <a:pt x="1" y="1096"/>
                  </a:lnTo>
                  <a:cubicBezTo>
                    <a:pt x="1" y="1513"/>
                    <a:pt x="346" y="1858"/>
                    <a:pt x="763" y="1858"/>
                  </a:cubicBezTo>
                  <a:cubicBezTo>
                    <a:pt x="1180" y="1858"/>
                    <a:pt x="1525" y="1513"/>
                    <a:pt x="1525" y="1096"/>
                  </a:cubicBezTo>
                  <a:lnTo>
                    <a:pt x="1525" y="751"/>
                  </a:lnTo>
                  <a:cubicBezTo>
                    <a:pt x="1525" y="668"/>
                    <a:pt x="1489" y="549"/>
                    <a:pt x="1453" y="441"/>
                  </a:cubicBezTo>
                  <a:cubicBezTo>
                    <a:pt x="1419" y="390"/>
                    <a:pt x="1360" y="351"/>
                    <a:pt x="1303" y="351"/>
                  </a:cubicBezTo>
                  <a:cubicBezTo>
                    <a:pt x="1281" y="351"/>
                    <a:pt x="1259" y="357"/>
                    <a:pt x="1239" y="370"/>
                  </a:cubicBezTo>
                  <a:cubicBezTo>
                    <a:pt x="1168" y="418"/>
                    <a:pt x="1120" y="501"/>
                    <a:pt x="1168" y="572"/>
                  </a:cubicBezTo>
                  <a:cubicBezTo>
                    <a:pt x="1191" y="632"/>
                    <a:pt x="1215" y="691"/>
                    <a:pt x="1215" y="775"/>
                  </a:cubicBezTo>
                  <a:lnTo>
                    <a:pt x="1215" y="1108"/>
                  </a:lnTo>
                  <a:cubicBezTo>
                    <a:pt x="1215" y="1346"/>
                    <a:pt x="1013" y="1561"/>
                    <a:pt x="763" y="1561"/>
                  </a:cubicBezTo>
                  <a:cubicBezTo>
                    <a:pt x="525" y="1561"/>
                    <a:pt x="322" y="1370"/>
                    <a:pt x="322" y="1108"/>
                  </a:cubicBezTo>
                  <a:lnTo>
                    <a:pt x="322" y="775"/>
                  </a:lnTo>
                  <a:cubicBezTo>
                    <a:pt x="322" y="537"/>
                    <a:pt x="513" y="322"/>
                    <a:pt x="763" y="322"/>
                  </a:cubicBezTo>
                  <a:cubicBezTo>
                    <a:pt x="858" y="322"/>
                    <a:pt x="930" y="251"/>
                    <a:pt x="930" y="156"/>
                  </a:cubicBezTo>
                  <a:cubicBezTo>
                    <a:pt x="930" y="72"/>
                    <a:pt x="858" y="1"/>
                    <a:pt x="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3146349" y="2108338"/>
              <a:ext cx="48416" cy="59488"/>
            </a:xfrm>
            <a:custGeom>
              <a:rect b="b" l="l" r="r" t="t"/>
              <a:pathLst>
                <a:path extrusionOk="0" h="1859" w="1513">
                  <a:moveTo>
                    <a:pt x="750" y="1"/>
                  </a:moveTo>
                  <a:cubicBezTo>
                    <a:pt x="334" y="1"/>
                    <a:pt x="0" y="334"/>
                    <a:pt x="0" y="751"/>
                  </a:cubicBezTo>
                  <a:lnTo>
                    <a:pt x="0" y="1096"/>
                  </a:lnTo>
                  <a:cubicBezTo>
                    <a:pt x="0" y="1513"/>
                    <a:pt x="334" y="1858"/>
                    <a:pt x="750" y="1858"/>
                  </a:cubicBezTo>
                  <a:cubicBezTo>
                    <a:pt x="1167" y="1858"/>
                    <a:pt x="1512" y="1513"/>
                    <a:pt x="1512" y="1096"/>
                  </a:cubicBezTo>
                  <a:lnTo>
                    <a:pt x="1512" y="751"/>
                  </a:lnTo>
                  <a:cubicBezTo>
                    <a:pt x="1512" y="668"/>
                    <a:pt x="1489" y="549"/>
                    <a:pt x="1441" y="441"/>
                  </a:cubicBezTo>
                  <a:cubicBezTo>
                    <a:pt x="1407" y="390"/>
                    <a:pt x="1354" y="351"/>
                    <a:pt x="1296" y="351"/>
                  </a:cubicBezTo>
                  <a:cubicBezTo>
                    <a:pt x="1273" y="351"/>
                    <a:pt x="1250" y="357"/>
                    <a:pt x="1227" y="370"/>
                  </a:cubicBezTo>
                  <a:cubicBezTo>
                    <a:pt x="1155" y="418"/>
                    <a:pt x="1108" y="501"/>
                    <a:pt x="1155" y="572"/>
                  </a:cubicBezTo>
                  <a:cubicBezTo>
                    <a:pt x="1191" y="632"/>
                    <a:pt x="1203" y="691"/>
                    <a:pt x="1203" y="775"/>
                  </a:cubicBezTo>
                  <a:lnTo>
                    <a:pt x="1203" y="1108"/>
                  </a:lnTo>
                  <a:cubicBezTo>
                    <a:pt x="1203" y="1346"/>
                    <a:pt x="1012" y="1561"/>
                    <a:pt x="750" y="1561"/>
                  </a:cubicBezTo>
                  <a:cubicBezTo>
                    <a:pt x="512" y="1561"/>
                    <a:pt x="310" y="1370"/>
                    <a:pt x="310" y="1108"/>
                  </a:cubicBezTo>
                  <a:lnTo>
                    <a:pt x="310" y="775"/>
                  </a:lnTo>
                  <a:cubicBezTo>
                    <a:pt x="310" y="537"/>
                    <a:pt x="500" y="322"/>
                    <a:pt x="750" y="322"/>
                  </a:cubicBezTo>
                  <a:cubicBezTo>
                    <a:pt x="846" y="322"/>
                    <a:pt x="917" y="251"/>
                    <a:pt x="917" y="156"/>
                  </a:cubicBezTo>
                  <a:cubicBezTo>
                    <a:pt x="917" y="72"/>
                    <a:pt x="846" y="1"/>
                    <a:pt x="75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3052237" y="2003570"/>
              <a:ext cx="353600" cy="314752"/>
            </a:xfrm>
            <a:custGeom>
              <a:rect b="b" l="l" r="r" t="t"/>
              <a:pathLst>
                <a:path extrusionOk="0" h="9836" w="11050">
                  <a:moveTo>
                    <a:pt x="2227" y="334"/>
                  </a:moveTo>
                  <a:cubicBezTo>
                    <a:pt x="2477" y="334"/>
                    <a:pt x="2786" y="429"/>
                    <a:pt x="3013" y="513"/>
                  </a:cubicBezTo>
                  <a:cubicBezTo>
                    <a:pt x="2144" y="989"/>
                    <a:pt x="2013" y="2049"/>
                    <a:pt x="1882" y="3061"/>
                  </a:cubicBezTo>
                  <a:cubicBezTo>
                    <a:pt x="1786" y="3894"/>
                    <a:pt x="1667" y="4763"/>
                    <a:pt x="1179" y="5275"/>
                  </a:cubicBezTo>
                  <a:cubicBezTo>
                    <a:pt x="1138" y="5316"/>
                    <a:pt x="1091" y="5329"/>
                    <a:pt x="1054" y="5329"/>
                  </a:cubicBezTo>
                  <a:cubicBezTo>
                    <a:pt x="1038" y="5329"/>
                    <a:pt x="1023" y="5326"/>
                    <a:pt x="1012" y="5323"/>
                  </a:cubicBezTo>
                  <a:cubicBezTo>
                    <a:pt x="953" y="5311"/>
                    <a:pt x="893" y="5263"/>
                    <a:pt x="881" y="5204"/>
                  </a:cubicBezTo>
                  <a:cubicBezTo>
                    <a:pt x="798" y="4906"/>
                    <a:pt x="691" y="4418"/>
                    <a:pt x="703" y="3668"/>
                  </a:cubicBezTo>
                  <a:cubicBezTo>
                    <a:pt x="715" y="2918"/>
                    <a:pt x="512" y="2620"/>
                    <a:pt x="346" y="2513"/>
                  </a:cubicBezTo>
                  <a:cubicBezTo>
                    <a:pt x="465" y="2037"/>
                    <a:pt x="1012" y="334"/>
                    <a:pt x="2227" y="334"/>
                  </a:cubicBezTo>
                  <a:close/>
                  <a:moveTo>
                    <a:pt x="5513" y="5847"/>
                  </a:moveTo>
                  <a:cubicBezTo>
                    <a:pt x="5977" y="5847"/>
                    <a:pt x="6370" y="6085"/>
                    <a:pt x="6370" y="6382"/>
                  </a:cubicBezTo>
                  <a:cubicBezTo>
                    <a:pt x="6370" y="6632"/>
                    <a:pt x="6001" y="6811"/>
                    <a:pt x="5739" y="6930"/>
                  </a:cubicBezTo>
                  <a:lnTo>
                    <a:pt x="5715" y="6930"/>
                  </a:lnTo>
                  <a:cubicBezTo>
                    <a:pt x="5650" y="6960"/>
                    <a:pt x="5576" y="6975"/>
                    <a:pt x="5501" y="6975"/>
                  </a:cubicBezTo>
                  <a:cubicBezTo>
                    <a:pt x="5427" y="6975"/>
                    <a:pt x="5352" y="6960"/>
                    <a:pt x="5287" y="6930"/>
                  </a:cubicBezTo>
                  <a:lnTo>
                    <a:pt x="5275" y="6930"/>
                  </a:lnTo>
                  <a:cubicBezTo>
                    <a:pt x="5001" y="6811"/>
                    <a:pt x="4632" y="6632"/>
                    <a:pt x="4632" y="6382"/>
                  </a:cubicBezTo>
                  <a:cubicBezTo>
                    <a:pt x="4632" y="6097"/>
                    <a:pt x="5037" y="5847"/>
                    <a:pt x="5513" y="5847"/>
                  </a:cubicBezTo>
                  <a:close/>
                  <a:moveTo>
                    <a:pt x="8847" y="298"/>
                  </a:moveTo>
                  <a:cubicBezTo>
                    <a:pt x="10061" y="298"/>
                    <a:pt x="10597" y="1989"/>
                    <a:pt x="10716" y="2465"/>
                  </a:cubicBezTo>
                  <a:cubicBezTo>
                    <a:pt x="10502" y="2620"/>
                    <a:pt x="10276" y="2918"/>
                    <a:pt x="10287" y="3656"/>
                  </a:cubicBezTo>
                  <a:cubicBezTo>
                    <a:pt x="10299" y="4406"/>
                    <a:pt x="10204" y="4894"/>
                    <a:pt x="10109" y="5192"/>
                  </a:cubicBezTo>
                  <a:cubicBezTo>
                    <a:pt x="10097" y="5251"/>
                    <a:pt x="10037" y="5299"/>
                    <a:pt x="9978" y="5311"/>
                  </a:cubicBezTo>
                  <a:cubicBezTo>
                    <a:pt x="9968" y="5311"/>
                    <a:pt x="9955" y="5312"/>
                    <a:pt x="9940" y="5312"/>
                  </a:cubicBezTo>
                  <a:cubicBezTo>
                    <a:pt x="9902" y="5312"/>
                    <a:pt x="9854" y="5306"/>
                    <a:pt x="9811" y="5263"/>
                  </a:cubicBezTo>
                  <a:cubicBezTo>
                    <a:pt x="9311" y="4739"/>
                    <a:pt x="9204" y="3882"/>
                    <a:pt x="9097" y="3049"/>
                  </a:cubicBezTo>
                  <a:cubicBezTo>
                    <a:pt x="9025" y="2501"/>
                    <a:pt x="8966" y="1918"/>
                    <a:pt x="8763" y="1441"/>
                  </a:cubicBezTo>
                  <a:cubicBezTo>
                    <a:pt x="8745" y="1369"/>
                    <a:pt x="8678" y="1337"/>
                    <a:pt x="8616" y="1337"/>
                  </a:cubicBezTo>
                  <a:cubicBezTo>
                    <a:pt x="8597" y="1337"/>
                    <a:pt x="8578" y="1340"/>
                    <a:pt x="8561" y="1346"/>
                  </a:cubicBezTo>
                  <a:cubicBezTo>
                    <a:pt x="8466" y="1382"/>
                    <a:pt x="8442" y="1489"/>
                    <a:pt x="8466" y="1560"/>
                  </a:cubicBezTo>
                  <a:cubicBezTo>
                    <a:pt x="8656" y="1989"/>
                    <a:pt x="8716" y="2525"/>
                    <a:pt x="8787" y="3072"/>
                  </a:cubicBezTo>
                  <a:cubicBezTo>
                    <a:pt x="8871" y="3787"/>
                    <a:pt x="8966" y="4513"/>
                    <a:pt x="9311" y="5097"/>
                  </a:cubicBezTo>
                  <a:cubicBezTo>
                    <a:pt x="9228" y="5739"/>
                    <a:pt x="8966" y="6251"/>
                    <a:pt x="8752" y="6561"/>
                  </a:cubicBezTo>
                  <a:cubicBezTo>
                    <a:pt x="8561" y="6847"/>
                    <a:pt x="8323" y="7085"/>
                    <a:pt x="8085" y="7263"/>
                  </a:cubicBezTo>
                  <a:cubicBezTo>
                    <a:pt x="8073" y="6978"/>
                    <a:pt x="7906" y="6704"/>
                    <a:pt x="7632" y="6513"/>
                  </a:cubicBezTo>
                  <a:cubicBezTo>
                    <a:pt x="7382" y="6323"/>
                    <a:pt x="7037" y="6216"/>
                    <a:pt x="6680" y="6204"/>
                  </a:cubicBezTo>
                  <a:cubicBezTo>
                    <a:pt x="6585" y="5799"/>
                    <a:pt x="6108" y="5513"/>
                    <a:pt x="5513" y="5513"/>
                  </a:cubicBezTo>
                  <a:cubicBezTo>
                    <a:pt x="4918" y="5513"/>
                    <a:pt x="4441" y="5811"/>
                    <a:pt x="4334" y="6204"/>
                  </a:cubicBezTo>
                  <a:cubicBezTo>
                    <a:pt x="4263" y="6204"/>
                    <a:pt x="4191" y="6216"/>
                    <a:pt x="4108" y="6216"/>
                  </a:cubicBezTo>
                  <a:cubicBezTo>
                    <a:pt x="4025" y="6228"/>
                    <a:pt x="3965" y="6311"/>
                    <a:pt x="3977" y="6394"/>
                  </a:cubicBezTo>
                  <a:cubicBezTo>
                    <a:pt x="3989" y="6466"/>
                    <a:pt x="4049" y="6525"/>
                    <a:pt x="4144" y="6525"/>
                  </a:cubicBezTo>
                  <a:lnTo>
                    <a:pt x="4168" y="6525"/>
                  </a:lnTo>
                  <a:cubicBezTo>
                    <a:pt x="4227" y="6513"/>
                    <a:pt x="4287" y="6513"/>
                    <a:pt x="4346" y="6513"/>
                  </a:cubicBezTo>
                  <a:cubicBezTo>
                    <a:pt x="4453" y="6871"/>
                    <a:pt x="4870" y="7061"/>
                    <a:pt x="5156" y="7192"/>
                  </a:cubicBezTo>
                  <a:lnTo>
                    <a:pt x="5168" y="7192"/>
                  </a:lnTo>
                  <a:cubicBezTo>
                    <a:pt x="5287" y="7240"/>
                    <a:pt x="5406" y="7275"/>
                    <a:pt x="5525" y="7275"/>
                  </a:cubicBezTo>
                  <a:cubicBezTo>
                    <a:pt x="5644" y="7275"/>
                    <a:pt x="5763" y="7240"/>
                    <a:pt x="5882" y="7192"/>
                  </a:cubicBezTo>
                  <a:lnTo>
                    <a:pt x="5894" y="7192"/>
                  </a:lnTo>
                  <a:cubicBezTo>
                    <a:pt x="6192" y="7061"/>
                    <a:pt x="6608" y="6871"/>
                    <a:pt x="6704" y="6513"/>
                  </a:cubicBezTo>
                  <a:cubicBezTo>
                    <a:pt x="7299" y="6525"/>
                    <a:pt x="7787" y="6882"/>
                    <a:pt x="7787" y="7299"/>
                  </a:cubicBezTo>
                  <a:cubicBezTo>
                    <a:pt x="7787" y="7728"/>
                    <a:pt x="7287" y="8085"/>
                    <a:pt x="6656" y="8085"/>
                  </a:cubicBezTo>
                  <a:cubicBezTo>
                    <a:pt x="6346" y="8085"/>
                    <a:pt x="6049" y="8002"/>
                    <a:pt x="5834" y="7835"/>
                  </a:cubicBezTo>
                  <a:cubicBezTo>
                    <a:pt x="5745" y="7769"/>
                    <a:pt x="5641" y="7737"/>
                    <a:pt x="5537" y="7737"/>
                  </a:cubicBezTo>
                  <a:cubicBezTo>
                    <a:pt x="5433" y="7737"/>
                    <a:pt x="5328" y="7769"/>
                    <a:pt x="5239" y="7835"/>
                  </a:cubicBezTo>
                  <a:cubicBezTo>
                    <a:pt x="5025" y="8002"/>
                    <a:pt x="4739" y="8085"/>
                    <a:pt x="4430" y="8085"/>
                  </a:cubicBezTo>
                  <a:cubicBezTo>
                    <a:pt x="3799" y="8085"/>
                    <a:pt x="3298" y="7740"/>
                    <a:pt x="3298" y="7299"/>
                  </a:cubicBezTo>
                  <a:cubicBezTo>
                    <a:pt x="3298" y="7109"/>
                    <a:pt x="3394" y="6930"/>
                    <a:pt x="3572" y="6775"/>
                  </a:cubicBezTo>
                  <a:cubicBezTo>
                    <a:pt x="3656" y="6716"/>
                    <a:pt x="3656" y="6621"/>
                    <a:pt x="3608" y="6561"/>
                  </a:cubicBezTo>
                  <a:cubicBezTo>
                    <a:pt x="3578" y="6523"/>
                    <a:pt x="3519" y="6500"/>
                    <a:pt x="3465" y="6500"/>
                  </a:cubicBezTo>
                  <a:cubicBezTo>
                    <a:pt x="3434" y="6500"/>
                    <a:pt x="3404" y="6508"/>
                    <a:pt x="3382" y="6525"/>
                  </a:cubicBezTo>
                  <a:cubicBezTo>
                    <a:pt x="3132" y="6716"/>
                    <a:pt x="2989" y="6978"/>
                    <a:pt x="2977" y="7240"/>
                  </a:cubicBezTo>
                  <a:cubicBezTo>
                    <a:pt x="2739" y="7061"/>
                    <a:pt x="2501" y="6823"/>
                    <a:pt x="2310" y="6549"/>
                  </a:cubicBezTo>
                  <a:cubicBezTo>
                    <a:pt x="2096" y="6228"/>
                    <a:pt x="1834" y="5739"/>
                    <a:pt x="1763" y="5085"/>
                  </a:cubicBezTo>
                  <a:cubicBezTo>
                    <a:pt x="2096" y="4513"/>
                    <a:pt x="2191" y="3775"/>
                    <a:pt x="2275" y="3061"/>
                  </a:cubicBezTo>
                  <a:cubicBezTo>
                    <a:pt x="2358" y="2489"/>
                    <a:pt x="2417" y="1953"/>
                    <a:pt x="2596" y="1513"/>
                  </a:cubicBezTo>
                  <a:cubicBezTo>
                    <a:pt x="2786" y="1048"/>
                    <a:pt x="3072" y="786"/>
                    <a:pt x="3489" y="632"/>
                  </a:cubicBezTo>
                  <a:cubicBezTo>
                    <a:pt x="3627" y="681"/>
                    <a:pt x="3748" y="700"/>
                    <a:pt x="3863" y="700"/>
                  </a:cubicBezTo>
                  <a:cubicBezTo>
                    <a:pt x="4027" y="700"/>
                    <a:pt x="4178" y="662"/>
                    <a:pt x="4346" y="620"/>
                  </a:cubicBezTo>
                  <a:cubicBezTo>
                    <a:pt x="4620" y="548"/>
                    <a:pt x="4953" y="453"/>
                    <a:pt x="5573" y="453"/>
                  </a:cubicBezTo>
                  <a:cubicBezTo>
                    <a:pt x="6180" y="453"/>
                    <a:pt x="6501" y="548"/>
                    <a:pt x="6787" y="620"/>
                  </a:cubicBezTo>
                  <a:cubicBezTo>
                    <a:pt x="6954" y="667"/>
                    <a:pt x="7120" y="715"/>
                    <a:pt x="7275" y="715"/>
                  </a:cubicBezTo>
                  <a:cubicBezTo>
                    <a:pt x="7394" y="715"/>
                    <a:pt x="7525" y="691"/>
                    <a:pt x="7656" y="632"/>
                  </a:cubicBezTo>
                  <a:cubicBezTo>
                    <a:pt x="7870" y="715"/>
                    <a:pt x="8073" y="834"/>
                    <a:pt x="8216" y="989"/>
                  </a:cubicBezTo>
                  <a:cubicBezTo>
                    <a:pt x="8245" y="1019"/>
                    <a:pt x="8287" y="1034"/>
                    <a:pt x="8329" y="1034"/>
                  </a:cubicBezTo>
                  <a:cubicBezTo>
                    <a:pt x="8371" y="1034"/>
                    <a:pt x="8412" y="1019"/>
                    <a:pt x="8442" y="989"/>
                  </a:cubicBezTo>
                  <a:cubicBezTo>
                    <a:pt x="8501" y="929"/>
                    <a:pt x="8501" y="822"/>
                    <a:pt x="8442" y="763"/>
                  </a:cubicBezTo>
                  <a:cubicBezTo>
                    <a:pt x="8323" y="644"/>
                    <a:pt x="8192" y="548"/>
                    <a:pt x="8049" y="465"/>
                  </a:cubicBezTo>
                  <a:cubicBezTo>
                    <a:pt x="8287" y="382"/>
                    <a:pt x="8585" y="298"/>
                    <a:pt x="8847" y="298"/>
                  </a:cubicBezTo>
                  <a:close/>
                  <a:moveTo>
                    <a:pt x="3929" y="8395"/>
                  </a:moveTo>
                  <a:lnTo>
                    <a:pt x="3929" y="8395"/>
                  </a:lnTo>
                  <a:cubicBezTo>
                    <a:pt x="4072" y="8418"/>
                    <a:pt x="4215" y="8430"/>
                    <a:pt x="4382" y="8430"/>
                  </a:cubicBezTo>
                  <a:lnTo>
                    <a:pt x="4489" y="8430"/>
                  </a:lnTo>
                  <a:lnTo>
                    <a:pt x="4489" y="8787"/>
                  </a:lnTo>
                  <a:lnTo>
                    <a:pt x="4489" y="8906"/>
                  </a:lnTo>
                  <a:cubicBezTo>
                    <a:pt x="4227" y="8764"/>
                    <a:pt x="4049" y="8585"/>
                    <a:pt x="3929" y="8395"/>
                  </a:cubicBezTo>
                  <a:close/>
                  <a:moveTo>
                    <a:pt x="7061" y="8395"/>
                  </a:moveTo>
                  <a:lnTo>
                    <a:pt x="7061" y="8395"/>
                  </a:lnTo>
                  <a:cubicBezTo>
                    <a:pt x="6942" y="8585"/>
                    <a:pt x="6763" y="8764"/>
                    <a:pt x="6513" y="8906"/>
                  </a:cubicBezTo>
                  <a:lnTo>
                    <a:pt x="6513" y="8787"/>
                  </a:lnTo>
                  <a:lnTo>
                    <a:pt x="6513" y="8430"/>
                  </a:lnTo>
                  <a:lnTo>
                    <a:pt x="6608" y="8430"/>
                  </a:lnTo>
                  <a:cubicBezTo>
                    <a:pt x="6763" y="8430"/>
                    <a:pt x="6906" y="8418"/>
                    <a:pt x="7061" y="8395"/>
                  </a:cubicBezTo>
                  <a:close/>
                  <a:moveTo>
                    <a:pt x="5656" y="8168"/>
                  </a:moveTo>
                  <a:cubicBezTo>
                    <a:pt x="5823" y="8275"/>
                    <a:pt x="6001" y="8347"/>
                    <a:pt x="6192" y="8395"/>
                  </a:cubicBezTo>
                  <a:lnTo>
                    <a:pt x="6192" y="8787"/>
                  </a:lnTo>
                  <a:cubicBezTo>
                    <a:pt x="6192" y="9180"/>
                    <a:pt x="5882" y="9490"/>
                    <a:pt x="5489" y="9490"/>
                  </a:cubicBezTo>
                  <a:cubicBezTo>
                    <a:pt x="5108" y="9490"/>
                    <a:pt x="4799" y="9180"/>
                    <a:pt x="4799" y="8787"/>
                  </a:cubicBezTo>
                  <a:lnTo>
                    <a:pt x="4799" y="8395"/>
                  </a:lnTo>
                  <a:cubicBezTo>
                    <a:pt x="4989" y="8347"/>
                    <a:pt x="5180" y="8275"/>
                    <a:pt x="5334" y="8168"/>
                  </a:cubicBezTo>
                  <a:lnTo>
                    <a:pt x="5334" y="8633"/>
                  </a:lnTo>
                  <a:cubicBezTo>
                    <a:pt x="5334" y="8716"/>
                    <a:pt x="5406" y="8787"/>
                    <a:pt x="5489" y="8787"/>
                  </a:cubicBezTo>
                  <a:cubicBezTo>
                    <a:pt x="5584" y="8787"/>
                    <a:pt x="5656" y="8716"/>
                    <a:pt x="5656" y="8633"/>
                  </a:cubicBezTo>
                  <a:lnTo>
                    <a:pt x="5656" y="8168"/>
                  </a:lnTo>
                  <a:close/>
                  <a:moveTo>
                    <a:pt x="2239" y="1"/>
                  </a:moveTo>
                  <a:cubicBezTo>
                    <a:pt x="1536" y="1"/>
                    <a:pt x="929" y="441"/>
                    <a:pt x="477" y="1287"/>
                  </a:cubicBezTo>
                  <a:cubicBezTo>
                    <a:pt x="155" y="1906"/>
                    <a:pt x="24" y="2513"/>
                    <a:pt x="24" y="2537"/>
                  </a:cubicBezTo>
                  <a:cubicBezTo>
                    <a:pt x="0" y="2584"/>
                    <a:pt x="0" y="2632"/>
                    <a:pt x="36" y="2680"/>
                  </a:cubicBezTo>
                  <a:cubicBezTo>
                    <a:pt x="60" y="2703"/>
                    <a:pt x="96" y="2727"/>
                    <a:pt x="143" y="2727"/>
                  </a:cubicBezTo>
                  <a:cubicBezTo>
                    <a:pt x="167" y="2751"/>
                    <a:pt x="405" y="2882"/>
                    <a:pt x="393" y="3656"/>
                  </a:cubicBezTo>
                  <a:cubicBezTo>
                    <a:pt x="381" y="4430"/>
                    <a:pt x="477" y="4977"/>
                    <a:pt x="584" y="5287"/>
                  </a:cubicBezTo>
                  <a:cubicBezTo>
                    <a:pt x="643" y="5466"/>
                    <a:pt x="774" y="5585"/>
                    <a:pt x="953" y="5632"/>
                  </a:cubicBezTo>
                  <a:cubicBezTo>
                    <a:pt x="1001" y="5656"/>
                    <a:pt x="1036" y="5656"/>
                    <a:pt x="1072" y="5656"/>
                  </a:cubicBezTo>
                  <a:cubicBezTo>
                    <a:pt x="1215" y="5656"/>
                    <a:pt x="1334" y="5597"/>
                    <a:pt x="1429" y="5501"/>
                  </a:cubicBezTo>
                  <a:lnTo>
                    <a:pt x="1453" y="5489"/>
                  </a:lnTo>
                  <a:cubicBezTo>
                    <a:pt x="1667" y="6549"/>
                    <a:pt x="2370" y="7371"/>
                    <a:pt x="3037" y="7716"/>
                  </a:cubicBezTo>
                  <a:cubicBezTo>
                    <a:pt x="3120" y="7871"/>
                    <a:pt x="3239" y="8014"/>
                    <a:pt x="3394" y="8133"/>
                  </a:cubicBezTo>
                  <a:lnTo>
                    <a:pt x="3537" y="8228"/>
                  </a:lnTo>
                  <a:cubicBezTo>
                    <a:pt x="3668" y="8633"/>
                    <a:pt x="4037" y="9121"/>
                    <a:pt x="4668" y="9347"/>
                  </a:cubicBezTo>
                  <a:cubicBezTo>
                    <a:pt x="4846" y="9645"/>
                    <a:pt x="5168" y="9835"/>
                    <a:pt x="5537" y="9835"/>
                  </a:cubicBezTo>
                  <a:cubicBezTo>
                    <a:pt x="5918" y="9835"/>
                    <a:pt x="6239" y="9645"/>
                    <a:pt x="6418" y="9347"/>
                  </a:cubicBezTo>
                  <a:cubicBezTo>
                    <a:pt x="7049" y="9121"/>
                    <a:pt x="7406" y="8633"/>
                    <a:pt x="7549" y="8228"/>
                  </a:cubicBezTo>
                  <a:lnTo>
                    <a:pt x="7680" y="8133"/>
                  </a:lnTo>
                  <a:cubicBezTo>
                    <a:pt x="7847" y="8014"/>
                    <a:pt x="7966" y="7883"/>
                    <a:pt x="8037" y="7716"/>
                  </a:cubicBezTo>
                  <a:cubicBezTo>
                    <a:pt x="8692" y="7371"/>
                    <a:pt x="9406" y="6549"/>
                    <a:pt x="9633" y="5489"/>
                  </a:cubicBezTo>
                  <a:lnTo>
                    <a:pt x="9644" y="5501"/>
                  </a:lnTo>
                  <a:cubicBezTo>
                    <a:pt x="9740" y="5608"/>
                    <a:pt x="9871" y="5656"/>
                    <a:pt x="10002" y="5656"/>
                  </a:cubicBezTo>
                  <a:cubicBezTo>
                    <a:pt x="10049" y="5656"/>
                    <a:pt x="10085" y="5656"/>
                    <a:pt x="10121" y="5632"/>
                  </a:cubicBezTo>
                  <a:cubicBezTo>
                    <a:pt x="10299" y="5585"/>
                    <a:pt x="10442" y="5454"/>
                    <a:pt x="10502" y="5287"/>
                  </a:cubicBezTo>
                  <a:cubicBezTo>
                    <a:pt x="10585" y="4977"/>
                    <a:pt x="10704" y="4442"/>
                    <a:pt x="10692" y="3656"/>
                  </a:cubicBezTo>
                  <a:cubicBezTo>
                    <a:pt x="10680" y="2882"/>
                    <a:pt x="10918" y="2751"/>
                    <a:pt x="10942" y="2727"/>
                  </a:cubicBezTo>
                  <a:cubicBezTo>
                    <a:pt x="10990" y="2727"/>
                    <a:pt x="11014" y="2703"/>
                    <a:pt x="11049" y="2680"/>
                  </a:cubicBezTo>
                  <a:cubicBezTo>
                    <a:pt x="11002" y="2644"/>
                    <a:pt x="11014" y="2596"/>
                    <a:pt x="11002" y="2537"/>
                  </a:cubicBezTo>
                  <a:cubicBezTo>
                    <a:pt x="11002" y="2513"/>
                    <a:pt x="10871" y="1906"/>
                    <a:pt x="10537" y="1287"/>
                  </a:cubicBezTo>
                  <a:cubicBezTo>
                    <a:pt x="10097" y="441"/>
                    <a:pt x="9490" y="1"/>
                    <a:pt x="8787" y="1"/>
                  </a:cubicBezTo>
                  <a:cubicBezTo>
                    <a:pt x="8263" y="1"/>
                    <a:pt x="7597" y="310"/>
                    <a:pt x="7525" y="358"/>
                  </a:cubicBezTo>
                  <a:cubicBezTo>
                    <a:pt x="7410" y="398"/>
                    <a:pt x="7314" y="415"/>
                    <a:pt x="7221" y="415"/>
                  </a:cubicBezTo>
                  <a:cubicBezTo>
                    <a:pt x="7093" y="415"/>
                    <a:pt x="6970" y="382"/>
                    <a:pt x="6811" y="334"/>
                  </a:cubicBezTo>
                  <a:cubicBezTo>
                    <a:pt x="6537" y="263"/>
                    <a:pt x="6156" y="155"/>
                    <a:pt x="5513" y="155"/>
                  </a:cubicBezTo>
                  <a:cubicBezTo>
                    <a:pt x="4870" y="155"/>
                    <a:pt x="4489" y="263"/>
                    <a:pt x="4215" y="334"/>
                  </a:cubicBezTo>
                  <a:cubicBezTo>
                    <a:pt x="4049" y="382"/>
                    <a:pt x="3932" y="415"/>
                    <a:pt x="3806" y="415"/>
                  </a:cubicBezTo>
                  <a:cubicBezTo>
                    <a:pt x="3716" y="415"/>
                    <a:pt x="3621" y="398"/>
                    <a:pt x="3501" y="358"/>
                  </a:cubicBezTo>
                  <a:cubicBezTo>
                    <a:pt x="3429" y="310"/>
                    <a:pt x="2763" y="1"/>
                    <a:pt x="22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9" name="Google Shape;309;p8"/>
          <p:cNvCxnSpPr/>
          <p:nvPr/>
        </p:nvCxnSpPr>
        <p:spPr>
          <a:xfrm flipH="1" rot="10800000">
            <a:off x="2469155" y="1522119"/>
            <a:ext cx="4241470" cy="12778"/>
          </a:xfrm>
          <a:prstGeom prst="straightConnector1">
            <a:avLst/>
          </a:prstGeom>
          <a:noFill/>
          <a:ln cap="flat" cmpd="sng" w="28575">
            <a:solidFill>
              <a:srgbClr val="BFBFBF"/>
            </a:solidFill>
            <a:prstDash val="solid"/>
            <a:round/>
            <a:headEnd len="sm" w="sm" type="none"/>
            <a:tailEnd len="med" w="med" type="triangle"/>
          </a:ln>
        </p:spPr>
      </p:cxnSp>
      <p:cxnSp>
        <p:nvCxnSpPr>
          <p:cNvPr id="310" name="Google Shape;310;p8"/>
          <p:cNvCxnSpPr/>
          <p:nvPr/>
        </p:nvCxnSpPr>
        <p:spPr>
          <a:xfrm rot="10800000">
            <a:off x="2454984" y="1916097"/>
            <a:ext cx="4255641" cy="0"/>
          </a:xfrm>
          <a:prstGeom prst="straightConnector1">
            <a:avLst/>
          </a:prstGeom>
          <a:noFill/>
          <a:ln cap="flat" cmpd="sng" w="28575">
            <a:solidFill>
              <a:srgbClr val="BFBFBF"/>
            </a:solidFill>
            <a:prstDash val="solid"/>
            <a:round/>
            <a:headEnd len="sm" w="sm" type="none"/>
            <a:tailEnd len="med" w="med" type="triangle"/>
          </a:ln>
        </p:spPr>
      </p:cxnSp>
      <p:sp>
        <p:nvSpPr>
          <p:cNvPr id="311" name="Google Shape;311;p8"/>
          <p:cNvSpPr txBox="1"/>
          <p:nvPr/>
        </p:nvSpPr>
        <p:spPr>
          <a:xfrm>
            <a:off x="3909737" y="1584612"/>
            <a:ext cx="1243266" cy="31870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PubCat, CerCat</a:t>
            </a:r>
            <a:endParaRPr b="0" i="0" sz="1200" u="none" cap="none" strike="noStrike">
              <a:solidFill>
                <a:schemeClr val="lt2"/>
              </a:solidFill>
              <a:latin typeface="Viga"/>
              <a:ea typeface="Viga"/>
              <a:cs typeface="Viga"/>
              <a:sym typeface="Viga"/>
            </a:endParaRPr>
          </a:p>
        </p:txBody>
      </p:sp>
      <p:sp>
        <p:nvSpPr>
          <p:cNvPr id="312" name="Google Shape;312;p8"/>
          <p:cNvSpPr txBox="1"/>
          <p:nvPr/>
        </p:nvSpPr>
        <p:spPr>
          <a:xfrm>
            <a:off x="2454982" y="2495621"/>
            <a:ext cx="4255643" cy="36164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0" i="0" lang="en-US" sz="1200" u="none" cap="none" strike="noStrike">
                <a:solidFill>
                  <a:schemeClr val="lt2"/>
                </a:solidFill>
                <a:latin typeface="Viga"/>
                <a:ea typeface="Viga"/>
                <a:cs typeface="Viga"/>
                <a:sym typeface="Viga"/>
              </a:rPr>
              <a:t>Encrypted(Transfer 2 $ to account number 1234)</a:t>
            </a:r>
            <a:endParaRPr b="0" i="0" sz="1200" u="none" cap="none" strike="noStrike">
              <a:solidFill>
                <a:schemeClr val="lt2"/>
              </a:solidFill>
              <a:latin typeface="Viga"/>
              <a:ea typeface="Viga"/>
              <a:cs typeface="Viga"/>
              <a:sym typeface="Viga"/>
            </a:endParaRPr>
          </a:p>
        </p:txBody>
      </p:sp>
      <p:cxnSp>
        <p:nvCxnSpPr>
          <p:cNvPr id="313" name="Google Shape;313;p8"/>
          <p:cNvCxnSpPr/>
          <p:nvPr/>
        </p:nvCxnSpPr>
        <p:spPr>
          <a:xfrm flipH="1" rot="10800000">
            <a:off x="2469155" y="2857261"/>
            <a:ext cx="4241470" cy="12778"/>
          </a:xfrm>
          <a:prstGeom prst="straightConnector1">
            <a:avLst/>
          </a:prstGeom>
          <a:noFill/>
          <a:ln cap="flat" cmpd="sng" w="28575">
            <a:solidFill>
              <a:srgbClr val="BFBFBF"/>
            </a:solidFill>
            <a:prstDash val="solid"/>
            <a:round/>
            <a:headEnd len="sm" w="sm" type="none"/>
            <a:tailEnd len="med" w="med" type="triangle"/>
          </a:ln>
        </p:spPr>
      </p:cxnSp>
      <p:cxnSp>
        <p:nvCxnSpPr>
          <p:cNvPr id="314" name="Google Shape;314;p8"/>
          <p:cNvCxnSpPr/>
          <p:nvPr/>
        </p:nvCxnSpPr>
        <p:spPr>
          <a:xfrm rot="10800000">
            <a:off x="2454984" y="3251239"/>
            <a:ext cx="4255641" cy="0"/>
          </a:xfrm>
          <a:prstGeom prst="straightConnector1">
            <a:avLst/>
          </a:prstGeom>
          <a:noFill/>
          <a:ln cap="flat" cmpd="sng" w="28575">
            <a:solidFill>
              <a:srgbClr val="BFBFBF"/>
            </a:solidFill>
            <a:prstDash val="solid"/>
            <a:round/>
            <a:headEnd len="sm" w="sm" type="none"/>
            <a:tailEnd len="med" w="med" type="triangle"/>
          </a:ln>
        </p:spPr>
      </p:cxnSp>
      <p:sp>
        <p:nvSpPr>
          <p:cNvPr id="315" name="Google Shape;315;p8"/>
          <p:cNvSpPr txBox="1"/>
          <p:nvPr/>
        </p:nvSpPr>
        <p:spPr>
          <a:xfrm>
            <a:off x="2469155" y="2932532"/>
            <a:ext cx="4241469" cy="318707"/>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US" sz="1200" u="none" cap="none" strike="noStrike">
                <a:solidFill>
                  <a:schemeClr val="lt2"/>
                </a:solidFill>
                <a:latin typeface="Viga"/>
                <a:ea typeface="Viga"/>
                <a:cs typeface="Viga"/>
                <a:sym typeface="Viga"/>
              </a:rPr>
              <a:t>Encrypted(I transferred  2 $ to account number 1234)</a:t>
            </a:r>
            <a:endParaRPr b="0" i="0" sz="1200" u="none" cap="none" strike="noStrike">
              <a:solidFill>
                <a:schemeClr val="lt2"/>
              </a:solidFill>
              <a:latin typeface="Viga"/>
              <a:ea typeface="Viga"/>
              <a:cs typeface="Viga"/>
              <a:sym typeface="Viga"/>
            </a:endParaRPr>
          </a:p>
          <a:p>
            <a:pPr indent="0" lvl="0" marL="0" marR="0" rtl="0" algn="ctr">
              <a:lnSpc>
                <a:spcPct val="115000"/>
              </a:lnSpc>
              <a:spcBef>
                <a:spcPts val="1600"/>
              </a:spcBef>
              <a:spcAft>
                <a:spcPts val="1600"/>
              </a:spcAft>
              <a:buClr>
                <a:srgbClr val="000000"/>
              </a:buClr>
              <a:buSzPts val="1200"/>
              <a:buFont typeface="Arial"/>
              <a:buNone/>
            </a:pPr>
            <a:r>
              <a:t/>
            </a:r>
            <a:endParaRPr b="0" i="0" sz="1200" u="none" cap="none" strike="noStrike">
              <a:solidFill>
                <a:schemeClr val="lt2"/>
              </a:solidFill>
              <a:latin typeface="Viga"/>
              <a:ea typeface="Viga"/>
              <a:cs typeface="Viga"/>
              <a:sym typeface="Viga"/>
            </a:endParaRPr>
          </a:p>
        </p:txBody>
      </p:sp>
      <p:grpSp>
        <p:nvGrpSpPr>
          <p:cNvPr id="316" name="Google Shape;316;p8"/>
          <p:cNvGrpSpPr/>
          <p:nvPr/>
        </p:nvGrpSpPr>
        <p:grpSpPr>
          <a:xfrm>
            <a:off x="5182031" y="1218500"/>
            <a:ext cx="356195" cy="265631"/>
            <a:chOff x="5216456" y="3725484"/>
            <a:chExt cx="356195" cy="265631"/>
          </a:xfrm>
        </p:grpSpPr>
        <p:sp>
          <p:nvSpPr>
            <p:cNvPr id="317" name="Google Shape;317;p8"/>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cap="flat" cmpd="sng" w="9525">
              <a:solidFill>
                <a:srgbClr val="41FF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cap="flat" cmpd="sng" w="9525">
              <a:solidFill>
                <a:srgbClr val="41FF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8"/>
          <p:cNvGrpSpPr/>
          <p:nvPr/>
        </p:nvGrpSpPr>
        <p:grpSpPr>
          <a:xfrm>
            <a:off x="5082209" y="1601270"/>
            <a:ext cx="356195" cy="265631"/>
            <a:chOff x="5216456" y="3725484"/>
            <a:chExt cx="356195" cy="265631"/>
          </a:xfrm>
        </p:grpSpPr>
        <p:sp>
          <p:nvSpPr>
            <p:cNvPr id="320" name="Google Shape;320;p8"/>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cap="flat" cmpd="sng" w="9525">
              <a:solidFill>
                <a:srgbClr val="41FF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cap="flat" cmpd="sng" w="9525">
              <a:solidFill>
                <a:srgbClr val="41FF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8"/>
          <p:cNvGrpSpPr/>
          <p:nvPr/>
        </p:nvGrpSpPr>
        <p:grpSpPr>
          <a:xfrm>
            <a:off x="7775258" y="3879649"/>
            <a:ext cx="938404" cy="1068103"/>
            <a:chOff x="2512749" y="1965042"/>
            <a:chExt cx="333024" cy="352896"/>
          </a:xfrm>
        </p:grpSpPr>
        <p:sp>
          <p:nvSpPr>
            <p:cNvPr id="323" name="Google Shape;323;p8"/>
            <p:cNvSpPr/>
            <p:nvPr/>
          </p:nvSpPr>
          <p:spPr>
            <a:xfrm>
              <a:off x="2590829" y="2129682"/>
              <a:ext cx="49568" cy="60224"/>
            </a:xfrm>
            <a:custGeom>
              <a:rect b="b" l="l" r="r" t="t"/>
              <a:pathLst>
                <a:path extrusionOk="0" h="1882" w="1549">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a:off x="2718477" y="2129682"/>
              <a:ext cx="49568" cy="60224"/>
            </a:xfrm>
            <a:custGeom>
              <a:rect b="b" l="l" r="r" t="t"/>
              <a:pathLst>
                <a:path extrusionOk="0" h="1882" w="1549">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a:off x="2624365" y="2242994"/>
              <a:ext cx="110528" cy="52064"/>
            </a:xfrm>
            <a:custGeom>
              <a:rect b="b" l="l" r="r" t="t"/>
              <a:pathLst>
                <a:path extrusionOk="0" h="1627" w="3454">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a:off x="2654477" y="2194834"/>
              <a:ext cx="49184" cy="38144"/>
            </a:xfrm>
            <a:custGeom>
              <a:rect b="b" l="l" r="r" t="t"/>
              <a:pathLst>
                <a:path extrusionOk="0" h="1192" w="1537">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2512749" y="1965042"/>
              <a:ext cx="333024" cy="352896"/>
            </a:xfrm>
            <a:custGeom>
              <a:rect b="b" l="l" r="r" t="t"/>
              <a:pathLst>
                <a:path extrusionOk="0" h="11028" w="10407">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8"/>
          <p:cNvGrpSpPr/>
          <p:nvPr/>
        </p:nvGrpSpPr>
        <p:grpSpPr>
          <a:xfrm>
            <a:off x="137883" y="3946301"/>
            <a:ext cx="1027700" cy="1001451"/>
            <a:chOff x="3052237" y="2003570"/>
            <a:chExt cx="353600" cy="314752"/>
          </a:xfrm>
        </p:grpSpPr>
        <p:sp>
          <p:nvSpPr>
            <p:cNvPr id="329" name="Google Shape;329;p8"/>
            <p:cNvSpPr/>
            <p:nvPr/>
          </p:nvSpPr>
          <p:spPr>
            <a:xfrm>
              <a:off x="3261773" y="2108338"/>
              <a:ext cx="48800" cy="59488"/>
            </a:xfrm>
            <a:custGeom>
              <a:rect b="b" l="l" r="r" t="t"/>
              <a:pathLst>
                <a:path extrusionOk="0" h="1859" w="1525">
                  <a:moveTo>
                    <a:pt x="763" y="1"/>
                  </a:moveTo>
                  <a:cubicBezTo>
                    <a:pt x="346" y="1"/>
                    <a:pt x="1" y="334"/>
                    <a:pt x="1" y="751"/>
                  </a:cubicBezTo>
                  <a:lnTo>
                    <a:pt x="1" y="1096"/>
                  </a:lnTo>
                  <a:cubicBezTo>
                    <a:pt x="1" y="1513"/>
                    <a:pt x="346" y="1858"/>
                    <a:pt x="763" y="1858"/>
                  </a:cubicBezTo>
                  <a:cubicBezTo>
                    <a:pt x="1180" y="1858"/>
                    <a:pt x="1525" y="1513"/>
                    <a:pt x="1525" y="1096"/>
                  </a:cubicBezTo>
                  <a:lnTo>
                    <a:pt x="1525" y="751"/>
                  </a:lnTo>
                  <a:cubicBezTo>
                    <a:pt x="1525" y="668"/>
                    <a:pt x="1489" y="549"/>
                    <a:pt x="1453" y="441"/>
                  </a:cubicBezTo>
                  <a:cubicBezTo>
                    <a:pt x="1419" y="390"/>
                    <a:pt x="1360" y="351"/>
                    <a:pt x="1303" y="351"/>
                  </a:cubicBezTo>
                  <a:cubicBezTo>
                    <a:pt x="1281" y="351"/>
                    <a:pt x="1259" y="357"/>
                    <a:pt x="1239" y="370"/>
                  </a:cubicBezTo>
                  <a:cubicBezTo>
                    <a:pt x="1168" y="418"/>
                    <a:pt x="1120" y="501"/>
                    <a:pt x="1168" y="572"/>
                  </a:cubicBezTo>
                  <a:cubicBezTo>
                    <a:pt x="1191" y="632"/>
                    <a:pt x="1215" y="691"/>
                    <a:pt x="1215" y="775"/>
                  </a:cubicBezTo>
                  <a:lnTo>
                    <a:pt x="1215" y="1108"/>
                  </a:lnTo>
                  <a:cubicBezTo>
                    <a:pt x="1215" y="1346"/>
                    <a:pt x="1013" y="1561"/>
                    <a:pt x="763" y="1561"/>
                  </a:cubicBezTo>
                  <a:cubicBezTo>
                    <a:pt x="525" y="1561"/>
                    <a:pt x="322" y="1370"/>
                    <a:pt x="322" y="1108"/>
                  </a:cubicBezTo>
                  <a:lnTo>
                    <a:pt x="322" y="775"/>
                  </a:lnTo>
                  <a:cubicBezTo>
                    <a:pt x="322" y="537"/>
                    <a:pt x="513" y="322"/>
                    <a:pt x="763" y="322"/>
                  </a:cubicBezTo>
                  <a:cubicBezTo>
                    <a:pt x="858" y="322"/>
                    <a:pt x="930" y="251"/>
                    <a:pt x="930" y="156"/>
                  </a:cubicBezTo>
                  <a:cubicBezTo>
                    <a:pt x="930" y="72"/>
                    <a:pt x="858" y="1"/>
                    <a:pt x="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3146349" y="2108338"/>
              <a:ext cx="48416" cy="59488"/>
            </a:xfrm>
            <a:custGeom>
              <a:rect b="b" l="l" r="r" t="t"/>
              <a:pathLst>
                <a:path extrusionOk="0" h="1859" w="1513">
                  <a:moveTo>
                    <a:pt x="750" y="1"/>
                  </a:moveTo>
                  <a:cubicBezTo>
                    <a:pt x="334" y="1"/>
                    <a:pt x="0" y="334"/>
                    <a:pt x="0" y="751"/>
                  </a:cubicBezTo>
                  <a:lnTo>
                    <a:pt x="0" y="1096"/>
                  </a:lnTo>
                  <a:cubicBezTo>
                    <a:pt x="0" y="1513"/>
                    <a:pt x="334" y="1858"/>
                    <a:pt x="750" y="1858"/>
                  </a:cubicBezTo>
                  <a:cubicBezTo>
                    <a:pt x="1167" y="1858"/>
                    <a:pt x="1512" y="1513"/>
                    <a:pt x="1512" y="1096"/>
                  </a:cubicBezTo>
                  <a:lnTo>
                    <a:pt x="1512" y="751"/>
                  </a:lnTo>
                  <a:cubicBezTo>
                    <a:pt x="1512" y="668"/>
                    <a:pt x="1489" y="549"/>
                    <a:pt x="1441" y="441"/>
                  </a:cubicBezTo>
                  <a:cubicBezTo>
                    <a:pt x="1407" y="390"/>
                    <a:pt x="1354" y="351"/>
                    <a:pt x="1296" y="351"/>
                  </a:cubicBezTo>
                  <a:cubicBezTo>
                    <a:pt x="1273" y="351"/>
                    <a:pt x="1250" y="357"/>
                    <a:pt x="1227" y="370"/>
                  </a:cubicBezTo>
                  <a:cubicBezTo>
                    <a:pt x="1155" y="418"/>
                    <a:pt x="1108" y="501"/>
                    <a:pt x="1155" y="572"/>
                  </a:cubicBezTo>
                  <a:cubicBezTo>
                    <a:pt x="1191" y="632"/>
                    <a:pt x="1203" y="691"/>
                    <a:pt x="1203" y="775"/>
                  </a:cubicBezTo>
                  <a:lnTo>
                    <a:pt x="1203" y="1108"/>
                  </a:lnTo>
                  <a:cubicBezTo>
                    <a:pt x="1203" y="1346"/>
                    <a:pt x="1012" y="1561"/>
                    <a:pt x="750" y="1561"/>
                  </a:cubicBezTo>
                  <a:cubicBezTo>
                    <a:pt x="512" y="1561"/>
                    <a:pt x="310" y="1370"/>
                    <a:pt x="310" y="1108"/>
                  </a:cubicBezTo>
                  <a:lnTo>
                    <a:pt x="310" y="775"/>
                  </a:lnTo>
                  <a:cubicBezTo>
                    <a:pt x="310" y="537"/>
                    <a:pt x="500" y="322"/>
                    <a:pt x="750" y="322"/>
                  </a:cubicBezTo>
                  <a:cubicBezTo>
                    <a:pt x="846" y="322"/>
                    <a:pt x="917" y="251"/>
                    <a:pt x="917" y="156"/>
                  </a:cubicBezTo>
                  <a:cubicBezTo>
                    <a:pt x="917" y="72"/>
                    <a:pt x="846" y="1"/>
                    <a:pt x="75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a:off x="3052237" y="2003570"/>
              <a:ext cx="353600" cy="314752"/>
            </a:xfrm>
            <a:custGeom>
              <a:rect b="b" l="l" r="r" t="t"/>
              <a:pathLst>
                <a:path extrusionOk="0" h="9836" w="11050">
                  <a:moveTo>
                    <a:pt x="2227" y="334"/>
                  </a:moveTo>
                  <a:cubicBezTo>
                    <a:pt x="2477" y="334"/>
                    <a:pt x="2786" y="429"/>
                    <a:pt x="3013" y="513"/>
                  </a:cubicBezTo>
                  <a:cubicBezTo>
                    <a:pt x="2144" y="989"/>
                    <a:pt x="2013" y="2049"/>
                    <a:pt x="1882" y="3061"/>
                  </a:cubicBezTo>
                  <a:cubicBezTo>
                    <a:pt x="1786" y="3894"/>
                    <a:pt x="1667" y="4763"/>
                    <a:pt x="1179" y="5275"/>
                  </a:cubicBezTo>
                  <a:cubicBezTo>
                    <a:pt x="1138" y="5316"/>
                    <a:pt x="1091" y="5329"/>
                    <a:pt x="1054" y="5329"/>
                  </a:cubicBezTo>
                  <a:cubicBezTo>
                    <a:pt x="1038" y="5329"/>
                    <a:pt x="1023" y="5326"/>
                    <a:pt x="1012" y="5323"/>
                  </a:cubicBezTo>
                  <a:cubicBezTo>
                    <a:pt x="953" y="5311"/>
                    <a:pt x="893" y="5263"/>
                    <a:pt x="881" y="5204"/>
                  </a:cubicBezTo>
                  <a:cubicBezTo>
                    <a:pt x="798" y="4906"/>
                    <a:pt x="691" y="4418"/>
                    <a:pt x="703" y="3668"/>
                  </a:cubicBezTo>
                  <a:cubicBezTo>
                    <a:pt x="715" y="2918"/>
                    <a:pt x="512" y="2620"/>
                    <a:pt x="346" y="2513"/>
                  </a:cubicBezTo>
                  <a:cubicBezTo>
                    <a:pt x="465" y="2037"/>
                    <a:pt x="1012" y="334"/>
                    <a:pt x="2227" y="334"/>
                  </a:cubicBezTo>
                  <a:close/>
                  <a:moveTo>
                    <a:pt x="5513" y="5847"/>
                  </a:moveTo>
                  <a:cubicBezTo>
                    <a:pt x="5977" y="5847"/>
                    <a:pt x="6370" y="6085"/>
                    <a:pt x="6370" y="6382"/>
                  </a:cubicBezTo>
                  <a:cubicBezTo>
                    <a:pt x="6370" y="6632"/>
                    <a:pt x="6001" y="6811"/>
                    <a:pt x="5739" y="6930"/>
                  </a:cubicBezTo>
                  <a:lnTo>
                    <a:pt x="5715" y="6930"/>
                  </a:lnTo>
                  <a:cubicBezTo>
                    <a:pt x="5650" y="6960"/>
                    <a:pt x="5576" y="6975"/>
                    <a:pt x="5501" y="6975"/>
                  </a:cubicBezTo>
                  <a:cubicBezTo>
                    <a:pt x="5427" y="6975"/>
                    <a:pt x="5352" y="6960"/>
                    <a:pt x="5287" y="6930"/>
                  </a:cubicBezTo>
                  <a:lnTo>
                    <a:pt x="5275" y="6930"/>
                  </a:lnTo>
                  <a:cubicBezTo>
                    <a:pt x="5001" y="6811"/>
                    <a:pt x="4632" y="6632"/>
                    <a:pt x="4632" y="6382"/>
                  </a:cubicBezTo>
                  <a:cubicBezTo>
                    <a:pt x="4632" y="6097"/>
                    <a:pt x="5037" y="5847"/>
                    <a:pt x="5513" y="5847"/>
                  </a:cubicBezTo>
                  <a:close/>
                  <a:moveTo>
                    <a:pt x="8847" y="298"/>
                  </a:moveTo>
                  <a:cubicBezTo>
                    <a:pt x="10061" y="298"/>
                    <a:pt x="10597" y="1989"/>
                    <a:pt x="10716" y="2465"/>
                  </a:cubicBezTo>
                  <a:cubicBezTo>
                    <a:pt x="10502" y="2620"/>
                    <a:pt x="10276" y="2918"/>
                    <a:pt x="10287" y="3656"/>
                  </a:cubicBezTo>
                  <a:cubicBezTo>
                    <a:pt x="10299" y="4406"/>
                    <a:pt x="10204" y="4894"/>
                    <a:pt x="10109" y="5192"/>
                  </a:cubicBezTo>
                  <a:cubicBezTo>
                    <a:pt x="10097" y="5251"/>
                    <a:pt x="10037" y="5299"/>
                    <a:pt x="9978" y="5311"/>
                  </a:cubicBezTo>
                  <a:cubicBezTo>
                    <a:pt x="9968" y="5311"/>
                    <a:pt x="9955" y="5312"/>
                    <a:pt x="9940" y="5312"/>
                  </a:cubicBezTo>
                  <a:cubicBezTo>
                    <a:pt x="9902" y="5312"/>
                    <a:pt x="9854" y="5306"/>
                    <a:pt x="9811" y="5263"/>
                  </a:cubicBezTo>
                  <a:cubicBezTo>
                    <a:pt x="9311" y="4739"/>
                    <a:pt x="9204" y="3882"/>
                    <a:pt x="9097" y="3049"/>
                  </a:cubicBezTo>
                  <a:cubicBezTo>
                    <a:pt x="9025" y="2501"/>
                    <a:pt x="8966" y="1918"/>
                    <a:pt x="8763" y="1441"/>
                  </a:cubicBezTo>
                  <a:cubicBezTo>
                    <a:pt x="8745" y="1369"/>
                    <a:pt x="8678" y="1337"/>
                    <a:pt x="8616" y="1337"/>
                  </a:cubicBezTo>
                  <a:cubicBezTo>
                    <a:pt x="8597" y="1337"/>
                    <a:pt x="8578" y="1340"/>
                    <a:pt x="8561" y="1346"/>
                  </a:cubicBezTo>
                  <a:cubicBezTo>
                    <a:pt x="8466" y="1382"/>
                    <a:pt x="8442" y="1489"/>
                    <a:pt x="8466" y="1560"/>
                  </a:cubicBezTo>
                  <a:cubicBezTo>
                    <a:pt x="8656" y="1989"/>
                    <a:pt x="8716" y="2525"/>
                    <a:pt x="8787" y="3072"/>
                  </a:cubicBezTo>
                  <a:cubicBezTo>
                    <a:pt x="8871" y="3787"/>
                    <a:pt x="8966" y="4513"/>
                    <a:pt x="9311" y="5097"/>
                  </a:cubicBezTo>
                  <a:cubicBezTo>
                    <a:pt x="9228" y="5739"/>
                    <a:pt x="8966" y="6251"/>
                    <a:pt x="8752" y="6561"/>
                  </a:cubicBezTo>
                  <a:cubicBezTo>
                    <a:pt x="8561" y="6847"/>
                    <a:pt x="8323" y="7085"/>
                    <a:pt x="8085" y="7263"/>
                  </a:cubicBezTo>
                  <a:cubicBezTo>
                    <a:pt x="8073" y="6978"/>
                    <a:pt x="7906" y="6704"/>
                    <a:pt x="7632" y="6513"/>
                  </a:cubicBezTo>
                  <a:cubicBezTo>
                    <a:pt x="7382" y="6323"/>
                    <a:pt x="7037" y="6216"/>
                    <a:pt x="6680" y="6204"/>
                  </a:cubicBezTo>
                  <a:cubicBezTo>
                    <a:pt x="6585" y="5799"/>
                    <a:pt x="6108" y="5513"/>
                    <a:pt x="5513" y="5513"/>
                  </a:cubicBezTo>
                  <a:cubicBezTo>
                    <a:pt x="4918" y="5513"/>
                    <a:pt x="4441" y="5811"/>
                    <a:pt x="4334" y="6204"/>
                  </a:cubicBezTo>
                  <a:cubicBezTo>
                    <a:pt x="4263" y="6204"/>
                    <a:pt x="4191" y="6216"/>
                    <a:pt x="4108" y="6216"/>
                  </a:cubicBezTo>
                  <a:cubicBezTo>
                    <a:pt x="4025" y="6228"/>
                    <a:pt x="3965" y="6311"/>
                    <a:pt x="3977" y="6394"/>
                  </a:cubicBezTo>
                  <a:cubicBezTo>
                    <a:pt x="3989" y="6466"/>
                    <a:pt x="4049" y="6525"/>
                    <a:pt x="4144" y="6525"/>
                  </a:cubicBezTo>
                  <a:lnTo>
                    <a:pt x="4168" y="6525"/>
                  </a:lnTo>
                  <a:cubicBezTo>
                    <a:pt x="4227" y="6513"/>
                    <a:pt x="4287" y="6513"/>
                    <a:pt x="4346" y="6513"/>
                  </a:cubicBezTo>
                  <a:cubicBezTo>
                    <a:pt x="4453" y="6871"/>
                    <a:pt x="4870" y="7061"/>
                    <a:pt x="5156" y="7192"/>
                  </a:cubicBezTo>
                  <a:lnTo>
                    <a:pt x="5168" y="7192"/>
                  </a:lnTo>
                  <a:cubicBezTo>
                    <a:pt x="5287" y="7240"/>
                    <a:pt x="5406" y="7275"/>
                    <a:pt x="5525" y="7275"/>
                  </a:cubicBezTo>
                  <a:cubicBezTo>
                    <a:pt x="5644" y="7275"/>
                    <a:pt x="5763" y="7240"/>
                    <a:pt x="5882" y="7192"/>
                  </a:cubicBezTo>
                  <a:lnTo>
                    <a:pt x="5894" y="7192"/>
                  </a:lnTo>
                  <a:cubicBezTo>
                    <a:pt x="6192" y="7061"/>
                    <a:pt x="6608" y="6871"/>
                    <a:pt x="6704" y="6513"/>
                  </a:cubicBezTo>
                  <a:cubicBezTo>
                    <a:pt x="7299" y="6525"/>
                    <a:pt x="7787" y="6882"/>
                    <a:pt x="7787" y="7299"/>
                  </a:cubicBezTo>
                  <a:cubicBezTo>
                    <a:pt x="7787" y="7728"/>
                    <a:pt x="7287" y="8085"/>
                    <a:pt x="6656" y="8085"/>
                  </a:cubicBezTo>
                  <a:cubicBezTo>
                    <a:pt x="6346" y="8085"/>
                    <a:pt x="6049" y="8002"/>
                    <a:pt x="5834" y="7835"/>
                  </a:cubicBezTo>
                  <a:cubicBezTo>
                    <a:pt x="5745" y="7769"/>
                    <a:pt x="5641" y="7737"/>
                    <a:pt x="5537" y="7737"/>
                  </a:cubicBezTo>
                  <a:cubicBezTo>
                    <a:pt x="5433" y="7737"/>
                    <a:pt x="5328" y="7769"/>
                    <a:pt x="5239" y="7835"/>
                  </a:cubicBezTo>
                  <a:cubicBezTo>
                    <a:pt x="5025" y="8002"/>
                    <a:pt x="4739" y="8085"/>
                    <a:pt x="4430" y="8085"/>
                  </a:cubicBezTo>
                  <a:cubicBezTo>
                    <a:pt x="3799" y="8085"/>
                    <a:pt x="3298" y="7740"/>
                    <a:pt x="3298" y="7299"/>
                  </a:cubicBezTo>
                  <a:cubicBezTo>
                    <a:pt x="3298" y="7109"/>
                    <a:pt x="3394" y="6930"/>
                    <a:pt x="3572" y="6775"/>
                  </a:cubicBezTo>
                  <a:cubicBezTo>
                    <a:pt x="3656" y="6716"/>
                    <a:pt x="3656" y="6621"/>
                    <a:pt x="3608" y="6561"/>
                  </a:cubicBezTo>
                  <a:cubicBezTo>
                    <a:pt x="3578" y="6523"/>
                    <a:pt x="3519" y="6500"/>
                    <a:pt x="3465" y="6500"/>
                  </a:cubicBezTo>
                  <a:cubicBezTo>
                    <a:pt x="3434" y="6500"/>
                    <a:pt x="3404" y="6508"/>
                    <a:pt x="3382" y="6525"/>
                  </a:cubicBezTo>
                  <a:cubicBezTo>
                    <a:pt x="3132" y="6716"/>
                    <a:pt x="2989" y="6978"/>
                    <a:pt x="2977" y="7240"/>
                  </a:cubicBezTo>
                  <a:cubicBezTo>
                    <a:pt x="2739" y="7061"/>
                    <a:pt x="2501" y="6823"/>
                    <a:pt x="2310" y="6549"/>
                  </a:cubicBezTo>
                  <a:cubicBezTo>
                    <a:pt x="2096" y="6228"/>
                    <a:pt x="1834" y="5739"/>
                    <a:pt x="1763" y="5085"/>
                  </a:cubicBezTo>
                  <a:cubicBezTo>
                    <a:pt x="2096" y="4513"/>
                    <a:pt x="2191" y="3775"/>
                    <a:pt x="2275" y="3061"/>
                  </a:cubicBezTo>
                  <a:cubicBezTo>
                    <a:pt x="2358" y="2489"/>
                    <a:pt x="2417" y="1953"/>
                    <a:pt x="2596" y="1513"/>
                  </a:cubicBezTo>
                  <a:cubicBezTo>
                    <a:pt x="2786" y="1048"/>
                    <a:pt x="3072" y="786"/>
                    <a:pt x="3489" y="632"/>
                  </a:cubicBezTo>
                  <a:cubicBezTo>
                    <a:pt x="3627" y="681"/>
                    <a:pt x="3748" y="700"/>
                    <a:pt x="3863" y="700"/>
                  </a:cubicBezTo>
                  <a:cubicBezTo>
                    <a:pt x="4027" y="700"/>
                    <a:pt x="4178" y="662"/>
                    <a:pt x="4346" y="620"/>
                  </a:cubicBezTo>
                  <a:cubicBezTo>
                    <a:pt x="4620" y="548"/>
                    <a:pt x="4953" y="453"/>
                    <a:pt x="5573" y="453"/>
                  </a:cubicBezTo>
                  <a:cubicBezTo>
                    <a:pt x="6180" y="453"/>
                    <a:pt x="6501" y="548"/>
                    <a:pt x="6787" y="620"/>
                  </a:cubicBezTo>
                  <a:cubicBezTo>
                    <a:pt x="6954" y="667"/>
                    <a:pt x="7120" y="715"/>
                    <a:pt x="7275" y="715"/>
                  </a:cubicBezTo>
                  <a:cubicBezTo>
                    <a:pt x="7394" y="715"/>
                    <a:pt x="7525" y="691"/>
                    <a:pt x="7656" y="632"/>
                  </a:cubicBezTo>
                  <a:cubicBezTo>
                    <a:pt x="7870" y="715"/>
                    <a:pt x="8073" y="834"/>
                    <a:pt x="8216" y="989"/>
                  </a:cubicBezTo>
                  <a:cubicBezTo>
                    <a:pt x="8245" y="1019"/>
                    <a:pt x="8287" y="1034"/>
                    <a:pt x="8329" y="1034"/>
                  </a:cubicBezTo>
                  <a:cubicBezTo>
                    <a:pt x="8371" y="1034"/>
                    <a:pt x="8412" y="1019"/>
                    <a:pt x="8442" y="989"/>
                  </a:cubicBezTo>
                  <a:cubicBezTo>
                    <a:pt x="8501" y="929"/>
                    <a:pt x="8501" y="822"/>
                    <a:pt x="8442" y="763"/>
                  </a:cubicBezTo>
                  <a:cubicBezTo>
                    <a:pt x="8323" y="644"/>
                    <a:pt x="8192" y="548"/>
                    <a:pt x="8049" y="465"/>
                  </a:cubicBezTo>
                  <a:cubicBezTo>
                    <a:pt x="8287" y="382"/>
                    <a:pt x="8585" y="298"/>
                    <a:pt x="8847" y="298"/>
                  </a:cubicBezTo>
                  <a:close/>
                  <a:moveTo>
                    <a:pt x="3929" y="8395"/>
                  </a:moveTo>
                  <a:lnTo>
                    <a:pt x="3929" y="8395"/>
                  </a:lnTo>
                  <a:cubicBezTo>
                    <a:pt x="4072" y="8418"/>
                    <a:pt x="4215" y="8430"/>
                    <a:pt x="4382" y="8430"/>
                  </a:cubicBezTo>
                  <a:lnTo>
                    <a:pt x="4489" y="8430"/>
                  </a:lnTo>
                  <a:lnTo>
                    <a:pt x="4489" y="8787"/>
                  </a:lnTo>
                  <a:lnTo>
                    <a:pt x="4489" y="8906"/>
                  </a:lnTo>
                  <a:cubicBezTo>
                    <a:pt x="4227" y="8764"/>
                    <a:pt x="4049" y="8585"/>
                    <a:pt x="3929" y="8395"/>
                  </a:cubicBezTo>
                  <a:close/>
                  <a:moveTo>
                    <a:pt x="7061" y="8395"/>
                  </a:moveTo>
                  <a:lnTo>
                    <a:pt x="7061" y="8395"/>
                  </a:lnTo>
                  <a:cubicBezTo>
                    <a:pt x="6942" y="8585"/>
                    <a:pt x="6763" y="8764"/>
                    <a:pt x="6513" y="8906"/>
                  </a:cubicBezTo>
                  <a:lnTo>
                    <a:pt x="6513" y="8787"/>
                  </a:lnTo>
                  <a:lnTo>
                    <a:pt x="6513" y="8430"/>
                  </a:lnTo>
                  <a:lnTo>
                    <a:pt x="6608" y="8430"/>
                  </a:lnTo>
                  <a:cubicBezTo>
                    <a:pt x="6763" y="8430"/>
                    <a:pt x="6906" y="8418"/>
                    <a:pt x="7061" y="8395"/>
                  </a:cubicBezTo>
                  <a:close/>
                  <a:moveTo>
                    <a:pt x="5656" y="8168"/>
                  </a:moveTo>
                  <a:cubicBezTo>
                    <a:pt x="5823" y="8275"/>
                    <a:pt x="6001" y="8347"/>
                    <a:pt x="6192" y="8395"/>
                  </a:cubicBezTo>
                  <a:lnTo>
                    <a:pt x="6192" y="8787"/>
                  </a:lnTo>
                  <a:cubicBezTo>
                    <a:pt x="6192" y="9180"/>
                    <a:pt x="5882" y="9490"/>
                    <a:pt x="5489" y="9490"/>
                  </a:cubicBezTo>
                  <a:cubicBezTo>
                    <a:pt x="5108" y="9490"/>
                    <a:pt x="4799" y="9180"/>
                    <a:pt x="4799" y="8787"/>
                  </a:cubicBezTo>
                  <a:lnTo>
                    <a:pt x="4799" y="8395"/>
                  </a:lnTo>
                  <a:cubicBezTo>
                    <a:pt x="4989" y="8347"/>
                    <a:pt x="5180" y="8275"/>
                    <a:pt x="5334" y="8168"/>
                  </a:cubicBezTo>
                  <a:lnTo>
                    <a:pt x="5334" y="8633"/>
                  </a:lnTo>
                  <a:cubicBezTo>
                    <a:pt x="5334" y="8716"/>
                    <a:pt x="5406" y="8787"/>
                    <a:pt x="5489" y="8787"/>
                  </a:cubicBezTo>
                  <a:cubicBezTo>
                    <a:pt x="5584" y="8787"/>
                    <a:pt x="5656" y="8716"/>
                    <a:pt x="5656" y="8633"/>
                  </a:cubicBezTo>
                  <a:lnTo>
                    <a:pt x="5656" y="8168"/>
                  </a:lnTo>
                  <a:close/>
                  <a:moveTo>
                    <a:pt x="2239" y="1"/>
                  </a:moveTo>
                  <a:cubicBezTo>
                    <a:pt x="1536" y="1"/>
                    <a:pt x="929" y="441"/>
                    <a:pt x="477" y="1287"/>
                  </a:cubicBezTo>
                  <a:cubicBezTo>
                    <a:pt x="155" y="1906"/>
                    <a:pt x="24" y="2513"/>
                    <a:pt x="24" y="2537"/>
                  </a:cubicBezTo>
                  <a:cubicBezTo>
                    <a:pt x="0" y="2584"/>
                    <a:pt x="0" y="2632"/>
                    <a:pt x="36" y="2680"/>
                  </a:cubicBezTo>
                  <a:cubicBezTo>
                    <a:pt x="60" y="2703"/>
                    <a:pt x="96" y="2727"/>
                    <a:pt x="143" y="2727"/>
                  </a:cubicBezTo>
                  <a:cubicBezTo>
                    <a:pt x="167" y="2751"/>
                    <a:pt x="405" y="2882"/>
                    <a:pt x="393" y="3656"/>
                  </a:cubicBezTo>
                  <a:cubicBezTo>
                    <a:pt x="381" y="4430"/>
                    <a:pt x="477" y="4977"/>
                    <a:pt x="584" y="5287"/>
                  </a:cubicBezTo>
                  <a:cubicBezTo>
                    <a:pt x="643" y="5466"/>
                    <a:pt x="774" y="5585"/>
                    <a:pt x="953" y="5632"/>
                  </a:cubicBezTo>
                  <a:cubicBezTo>
                    <a:pt x="1001" y="5656"/>
                    <a:pt x="1036" y="5656"/>
                    <a:pt x="1072" y="5656"/>
                  </a:cubicBezTo>
                  <a:cubicBezTo>
                    <a:pt x="1215" y="5656"/>
                    <a:pt x="1334" y="5597"/>
                    <a:pt x="1429" y="5501"/>
                  </a:cubicBezTo>
                  <a:lnTo>
                    <a:pt x="1453" y="5489"/>
                  </a:lnTo>
                  <a:cubicBezTo>
                    <a:pt x="1667" y="6549"/>
                    <a:pt x="2370" y="7371"/>
                    <a:pt x="3037" y="7716"/>
                  </a:cubicBezTo>
                  <a:cubicBezTo>
                    <a:pt x="3120" y="7871"/>
                    <a:pt x="3239" y="8014"/>
                    <a:pt x="3394" y="8133"/>
                  </a:cubicBezTo>
                  <a:lnTo>
                    <a:pt x="3537" y="8228"/>
                  </a:lnTo>
                  <a:cubicBezTo>
                    <a:pt x="3668" y="8633"/>
                    <a:pt x="4037" y="9121"/>
                    <a:pt x="4668" y="9347"/>
                  </a:cubicBezTo>
                  <a:cubicBezTo>
                    <a:pt x="4846" y="9645"/>
                    <a:pt x="5168" y="9835"/>
                    <a:pt x="5537" y="9835"/>
                  </a:cubicBezTo>
                  <a:cubicBezTo>
                    <a:pt x="5918" y="9835"/>
                    <a:pt x="6239" y="9645"/>
                    <a:pt x="6418" y="9347"/>
                  </a:cubicBezTo>
                  <a:cubicBezTo>
                    <a:pt x="7049" y="9121"/>
                    <a:pt x="7406" y="8633"/>
                    <a:pt x="7549" y="8228"/>
                  </a:cubicBezTo>
                  <a:lnTo>
                    <a:pt x="7680" y="8133"/>
                  </a:lnTo>
                  <a:cubicBezTo>
                    <a:pt x="7847" y="8014"/>
                    <a:pt x="7966" y="7883"/>
                    <a:pt x="8037" y="7716"/>
                  </a:cubicBezTo>
                  <a:cubicBezTo>
                    <a:pt x="8692" y="7371"/>
                    <a:pt x="9406" y="6549"/>
                    <a:pt x="9633" y="5489"/>
                  </a:cubicBezTo>
                  <a:lnTo>
                    <a:pt x="9644" y="5501"/>
                  </a:lnTo>
                  <a:cubicBezTo>
                    <a:pt x="9740" y="5608"/>
                    <a:pt x="9871" y="5656"/>
                    <a:pt x="10002" y="5656"/>
                  </a:cubicBezTo>
                  <a:cubicBezTo>
                    <a:pt x="10049" y="5656"/>
                    <a:pt x="10085" y="5656"/>
                    <a:pt x="10121" y="5632"/>
                  </a:cubicBezTo>
                  <a:cubicBezTo>
                    <a:pt x="10299" y="5585"/>
                    <a:pt x="10442" y="5454"/>
                    <a:pt x="10502" y="5287"/>
                  </a:cubicBezTo>
                  <a:cubicBezTo>
                    <a:pt x="10585" y="4977"/>
                    <a:pt x="10704" y="4442"/>
                    <a:pt x="10692" y="3656"/>
                  </a:cubicBezTo>
                  <a:cubicBezTo>
                    <a:pt x="10680" y="2882"/>
                    <a:pt x="10918" y="2751"/>
                    <a:pt x="10942" y="2727"/>
                  </a:cubicBezTo>
                  <a:cubicBezTo>
                    <a:pt x="10990" y="2727"/>
                    <a:pt x="11014" y="2703"/>
                    <a:pt x="11049" y="2680"/>
                  </a:cubicBezTo>
                  <a:cubicBezTo>
                    <a:pt x="11002" y="2644"/>
                    <a:pt x="11014" y="2596"/>
                    <a:pt x="11002" y="2537"/>
                  </a:cubicBezTo>
                  <a:cubicBezTo>
                    <a:pt x="11002" y="2513"/>
                    <a:pt x="10871" y="1906"/>
                    <a:pt x="10537" y="1287"/>
                  </a:cubicBezTo>
                  <a:cubicBezTo>
                    <a:pt x="10097" y="441"/>
                    <a:pt x="9490" y="1"/>
                    <a:pt x="8787" y="1"/>
                  </a:cubicBezTo>
                  <a:cubicBezTo>
                    <a:pt x="8263" y="1"/>
                    <a:pt x="7597" y="310"/>
                    <a:pt x="7525" y="358"/>
                  </a:cubicBezTo>
                  <a:cubicBezTo>
                    <a:pt x="7410" y="398"/>
                    <a:pt x="7314" y="415"/>
                    <a:pt x="7221" y="415"/>
                  </a:cubicBezTo>
                  <a:cubicBezTo>
                    <a:pt x="7093" y="415"/>
                    <a:pt x="6970" y="382"/>
                    <a:pt x="6811" y="334"/>
                  </a:cubicBezTo>
                  <a:cubicBezTo>
                    <a:pt x="6537" y="263"/>
                    <a:pt x="6156" y="155"/>
                    <a:pt x="5513" y="155"/>
                  </a:cubicBezTo>
                  <a:cubicBezTo>
                    <a:pt x="4870" y="155"/>
                    <a:pt x="4489" y="263"/>
                    <a:pt x="4215" y="334"/>
                  </a:cubicBezTo>
                  <a:cubicBezTo>
                    <a:pt x="4049" y="382"/>
                    <a:pt x="3932" y="415"/>
                    <a:pt x="3806" y="415"/>
                  </a:cubicBezTo>
                  <a:cubicBezTo>
                    <a:pt x="3716" y="415"/>
                    <a:pt x="3621" y="398"/>
                    <a:pt x="3501" y="358"/>
                  </a:cubicBezTo>
                  <a:cubicBezTo>
                    <a:pt x="3429" y="310"/>
                    <a:pt x="2763" y="1"/>
                    <a:pt x="223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 name="Google Shape;332;p8"/>
          <p:cNvGrpSpPr/>
          <p:nvPr/>
        </p:nvGrpSpPr>
        <p:grpSpPr>
          <a:xfrm>
            <a:off x="3920527" y="3946301"/>
            <a:ext cx="1155529" cy="1006340"/>
            <a:chOff x="3048045" y="1522930"/>
            <a:chExt cx="347872" cy="303904"/>
          </a:xfrm>
        </p:grpSpPr>
        <p:sp>
          <p:nvSpPr>
            <p:cNvPr id="333" name="Google Shape;333;p8"/>
            <p:cNvSpPr/>
            <p:nvPr/>
          </p:nvSpPr>
          <p:spPr>
            <a:xfrm>
              <a:off x="3137965" y="1548658"/>
              <a:ext cx="10688" cy="13760"/>
            </a:xfrm>
            <a:custGeom>
              <a:rect b="b" l="l" r="r" t="t"/>
              <a:pathLst>
                <a:path extrusionOk="0" h="430" w="334">
                  <a:moveTo>
                    <a:pt x="167" y="1"/>
                  </a:moveTo>
                  <a:cubicBezTo>
                    <a:pt x="72" y="1"/>
                    <a:pt x="0" y="72"/>
                    <a:pt x="0" y="167"/>
                  </a:cubicBezTo>
                  <a:lnTo>
                    <a:pt x="0" y="263"/>
                  </a:lnTo>
                  <a:cubicBezTo>
                    <a:pt x="0" y="358"/>
                    <a:pt x="72" y="429"/>
                    <a:pt x="167" y="429"/>
                  </a:cubicBezTo>
                  <a:cubicBezTo>
                    <a:pt x="262" y="429"/>
                    <a:pt x="334" y="358"/>
                    <a:pt x="334" y="263"/>
                  </a:cubicBezTo>
                  <a:lnTo>
                    <a:pt x="334" y="167"/>
                  </a:lnTo>
                  <a:cubicBezTo>
                    <a:pt x="310" y="60"/>
                    <a:pt x="262"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8"/>
            <p:cNvGrpSpPr/>
            <p:nvPr/>
          </p:nvGrpSpPr>
          <p:grpSpPr>
            <a:xfrm>
              <a:off x="3048045" y="1522930"/>
              <a:ext cx="347872" cy="303904"/>
              <a:chOff x="3048045" y="1522930"/>
              <a:chExt cx="347872" cy="303904"/>
            </a:xfrm>
          </p:grpSpPr>
          <p:sp>
            <p:nvSpPr>
              <p:cNvPr id="335" name="Google Shape;335;p8"/>
              <p:cNvSpPr/>
              <p:nvPr/>
            </p:nvSpPr>
            <p:spPr>
              <a:xfrm>
                <a:off x="3048045" y="1522930"/>
                <a:ext cx="347872" cy="303904"/>
              </a:xfrm>
              <a:custGeom>
                <a:rect b="b" l="l" r="r" t="t"/>
                <a:pathLst>
                  <a:path extrusionOk="0" h="9497" w="10871">
                    <a:moveTo>
                      <a:pt x="5752" y="4495"/>
                    </a:moveTo>
                    <a:cubicBezTo>
                      <a:pt x="6093" y="4495"/>
                      <a:pt x="6440" y="4510"/>
                      <a:pt x="6775" y="4543"/>
                    </a:cubicBezTo>
                    <a:cubicBezTo>
                      <a:pt x="6680" y="4674"/>
                      <a:pt x="6597" y="4817"/>
                      <a:pt x="6513" y="4972"/>
                    </a:cubicBezTo>
                    <a:cubicBezTo>
                      <a:pt x="6229" y="4945"/>
                      <a:pt x="5949" y="4933"/>
                      <a:pt x="5681" y="4933"/>
                    </a:cubicBezTo>
                    <a:cubicBezTo>
                      <a:pt x="5354" y="4933"/>
                      <a:pt x="5044" y="4951"/>
                      <a:pt x="4763" y="4984"/>
                    </a:cubicBezTo>
                    <a:cubicBezTo>
                      <a:pt x="4834" y="4841"/>
                      <a:pt x="4918" y="4674"/>
                      <a:pt x="4977" y="4519"/>
                    </a:cubicBezTo>
                    <a:cubicBezTo>
                      <a:pt x="5227" y="4504"/>
                      <a:pt x="5488" y="4495"/>
                      <a:pt x="5752" y="4495"/>
                    </a:cubicBezTo>
                    <a:close/>
                    <a:moveTo>
                      <a:pt x="5644" y="5242"/>
                    </a:moveTo>
                    <a:cubicBezTo>
                      <a:pt x="5874" y="5242"/>
                      <a:pt x="6115" y="5252"/>
                      <a:pt x="6358" y="5269"/>
                    </a:cubicBezTo>
                    <a:lnTo>
                      <a:pt x="6085" y="5853"/>
                    </a:lnTo>
                    <a:cubicBezTo>
                      <a:pt x="5751" y="6579"/>
                      <a:pt x="5418" y="7282"/>
                      <a:pt x="4930" y="7639"/>
                    </a:cubicBezTo>
                    <a:cubicBezTo>
                      <a:pt x="4811" y="7722"/>
                      <a:pt x="4680" y="7794"/>
                      <a:pt x="4561" y="7877"/>
                    </a:cubicBezTo>
                    <a:cubicBezTo>
                      <a:pt x="4525" y="7853"/>
                      <a:pt x="4501" y="7841"/>
                      <a:pt x="4477" y="7829"/>
                    </a:cubicBezTo>
                    <a:cubicBezTo>
                      <a:pt x="4120" y="7555"/>
                      <a:pt x="3989" y="7246"/>
                      <a:pt x="4049" y="6805"/>
                    </a:cubicBezTo>
                    <a:cubicBezTo>
                      <a:pt x="4108" y="6389"/>
                      <a:pt x="4334" y="5889"/>
                      <a:pt x="4596" y="5329"/>
                    </a:cubicBezTo>
                    <a:cubicBezTo>
                      <a:pt x="4895" y="5269"/>
                      <a:pt x="5255" y="5242"/>
                      <a:pt x="5644" y="5242"/>
                    </a:cubicBezTo>
                    <a:close/>
                    <a:moveTo>
                      <a:pt x="2060" y="6412"/>
                    </a:moveTo>
                    <a:lnTo>
                      <a:pt x="2060" y="6412"/>
                    </a:lnTo>
                    <a:cubicBezTo>
                      <a:pt x="2036" y="6948"/>
                      <a:pt x="2096" y="7460"/>
                      <a:pt x="2322" y="7936"/>
                    </a:cubicBezTo>
                    <a:cubicBezTo>
                      <a:pt x="2132" y="7794"/>
                      <a:pt x="1977" y="7615"/>
                      <a:pt x="1905" y="7413"/>
                    </a:cubicBezTo>
                    <a:cubicBezTo>
                      <a:pt x="1763" y="6984"/>
                      <a:pt x="1858" y="6662"/>
                      <a:pt x="2060" y="6412"/>
                    </a:cubicBezTo>
                    <a:close/>
                    <a:moveTo>
                      <a:pt x="7370" y="5400"/>
                    </a:moveTo>
                    <a:cubicBezTo>
                      <a:pt x="8251" y="5579"/>
                      <a:pt x="8918" y="5900"/>
                      <a:pt x="9121" y="6281"/>
                    </a:cubicBezTo>
                    <a:cubicBezTo>
                      <a:pt x="9192" y="6424"/>
                      <a:pt x="9216" y="6555"/>
                      <a:pt x="9156" y="6710"/>
                    </a:cubicBezTo>
                    <a:cubicBezTo>
                      <a:pt x="9025" y="7067"/>
                      <a:pt x="8561" y="7389"/>
                      <a:pt x="7859" y="7663"/>
                    </a:cubicBezTo>
                    <a:cubicBezTo>
                      <a:pt x="7335" y="7853"/>
                      <a:pt x="6727" y="7984"/>
                      <a:pt x="6144" y="8032"/>
                    </a:cubicBezTo>
                    <a:cubicBezTo>
                      <a:pt x="6704" y="7377"/>
                      <a:pt x="6954" y="6615"/>
                      <a:pt x="7192" y="5924"/>
                    </a:cubicBezTo>
                    <a:cubicBezTo>
                      <a:pt x="7251" y="5746"/>
                      <a:pt x="7311" y="5567"/>
                      <a:pt x="7370" y="5400"/>
                    </a:cubicBezTo>
                    <a:close/>
                    <a:moveTo>
                      <a:pt x="3407" y="319"/>
                    </a:moveTo>
                    <a:cubicBezTo>
                      <a:pt x="3697" y="319"/>
                      <a:pt x="3980" y="376"/>
                      <a:pt x="4239" y="495"/>
                    </a:cubicBezTo>
                    <a:cubicBezTo>
                      <a:pt x="4989" y="828"/>
                      <a:pt x="5346" y="1590"/>
                      <a:pt x="5203" y="2591"/>
                    </a:cubicBezTo>
                    <a:cubicBezTo>
                      <a:pt x="5084" y="3543"/>
                      <a:pt x="4692" y="4388"/>
                      <a:pt x="4334" y="5150"/>
                    </a:cubicBezTo>
                    <a:cubicBezTo>
                      <a:pt x="4049" y="5746"/>
                      <a:pt x="3810" y="6270"/>
                      <a:pt x="3739" y="6746"/>
                    </a:cubicBezTo>
                    <a:cubicBezTo>
                      <a:pt x="3656" y="7258"/>
                      <a:pt x="3822" y="7675"/>
                      <a:pt x="4227" y="8008"/>
                    </a:cubicBezTo>
                    <a:cubicBezTo>
                      <a:pt x="4060" y="8067"/>
                      <a:pt x="3894" y="8127"/>
                      <a:pt x="3739" y="8151"/>
                    </a:cubicBezTo>
                    <a:cubicBezTo>
                      <a:pt x="3644" y="8032"/>
                      <a:pt x="3584" y="7913"/>
                      <a:pt x="3525" y="7817"/>
                    </a:cubicBezTo>
                    <a:cubicBezTo>
                      <a:pt x="3498" y="7754"/>
                      <a:pt x="3436" y="7725"/>
                      <a:pt x="3377" y="7725"/>
                    </a:cubicBezTo>
                    <a:cubicBezTo>
                      <a:pt x="3358" y="7725"/>
                      <a:pt x="3340" y="7728"/>
                      <a:pt x="3322" y="7734"/>
                    </a:cubicBezTo>
                    <a:cubicBezTo>
                      <a:pt x="3239" y="7782"/>
                      <a:pt x="3215" y="7865"/>
                      <a:pt x="3239" y="7948"/>
                    </a:cubicBezTo>
                    <a:cubicBezTo>
                      <a:pt x="3287" y="8032"/>
                      <a:pt x="3334" y="8115"/>
                      <a:pt x="3382" y="8186"/>
                    </a:cubicBezTo>
                    <a:cubicBezTo>
                      <a:pt x="3179" y="8186"/>
                      <a:pt x="2989" y="8163"/>
                      <a:pt x="2810" y="8127"/>
                    </a:cubicBezTo>
                    <a:cubicBezTo>
                      <a:pt x="2025" y="6984"/>
                      <a:pt x="2453" y="5353"/>
                      <a:pt x="2846" y="3912"/>
                    </a:cubicBezTo>
                    <a:cubicBezTo>
                      <a:pt x="2977" y="3412"/>
                      <a:pt x="3108" y="2924"/>
                      <a:pt x="3179" y="2483"/>
                    </a:cubicBezTo>
                    <a:cubicBezTo>
                      <a:pt x="3572" y="2412"/>
                      <a:pt x="3918" y="2305"/>
                      <a:pt x="4120" y="2233"/>
                    </a:cubicBezTo>
                    <a:lnTo>
                      <a:pt x="4120" y="2555"/>
                    </a:lnTo>
                    <a:cubicBezTo>
                      <a:pt x="4120" y="2650"/>
                      <a:pt x="4180" y="2722"/>
                      <a:pt x="4275" y="2722"/>
                    </a:cubicBezTo>
                    <a:cubicBezTo>
                      <a:pt x="4358" y="2722"/>
                      <a:pt x="4418" y="2650"/>
                      <a:pt x="4430" y="2579"/>
                    </a:cubicBezTo>
                    <a:cubicBezTo>
                      <a:pt x="4453" y="2376"/>
                      <a:pt x="4430" y="2186"/>
                      <a:pt x="4418" y="1995"/>
                    </a:cubicBezTo>
                    <a:cubicBezTo>
                      <a:pt x="4418" y="1948"/>
                      <a:pt x="4394" y="1900"/>
                      <a:pt x="4346" y="1876"/>
                    </a:cubicBezTo>
                    <a:cubicBezTo>
                      <a:pt x="4320" y="1857"/>
                      <a:pt x="4294" y="1848"/>
                      <a:pt x="4270" y="1848"/>
                    </a:cubicBezTo>
                    <a:cubicBezTo>
                      <a:pt x="4250" y="1848"/>
                      <a:pt x="4231" y="1854"/>
                      <a:pt x="4215" y="1864"/>
                    </a:cubicBezTo>
                    <a:cubicBezTo>
                      <a:pt x="4215" y="1864"/>
                      <a:pt x="3656" y="2079"/>
                      <a:pt x="3084" y="2174"/>
                    </a:cubicBezTo>
                    <a:cubicBezTo>
                      <a:pt x="2919" y="2202"/>
                      <a:pt x="2741" y="2221"/>
                      <a:pt x="2569" y="2221"/>
                    </a:cubicBezTo>
                    <a:cubicBezTo>
                      <a:pt x="2307" y="2221"/>
                      <a:pt x="2059" y="2177"/>
                      <a:pt x="1894" y="2055"/>
                    </a:cubicBezTo>
                    <a:lnTo>
                      <a:pt x="1953" y="2055"/>
                    </a:lnTo>
                    <a:cubicBezTo>
                      <a:pt x="1973" y="2055"/>
                      <a:pt x="1992" y="2056"/>
                      <a:pt x="2012" y="2056"/>
                    </a:cubicBezTo>
                    <a:cubicBezTo>
                      <a:pt x="2431" y="2056"/>
                      <a:pt x="2946" y="1937"/>
                      <a:pt x="3537" y="1709"/>
                    </a:cubicBezTo>
                    <a:cubicBezTo>
                      <a:pt x="3620" y="1686"/>
                      <a:pt x="3656" y="1590"/>
                      <a:pt x="3632" y="1507"/>
                    </a:cubicBezTo>
                    <a:cubicBezTo>
                      <a:pt x="3614" y="1434"/>
                      <a:pt x="3554" y="1403"/>
                      <a:pt x="3489" y="1403"/>
                    </a:cubicBezTo>
                    <a:cubicBezTo>
                      <a:pt x="3469" y="1403"/>
                      <a:pt x="3449" y="1406"/>
                      <a:pt x="3429" y="1412"/>
                    </a:cubicBezTo>
                    <a:cubicBezTo>
                      <a:pt x="2837" y="1644"/>
                      <a:pt x="2361" y="1735"/>
                      <a:pt x="2013" y="1735"/>
                    </a:cubicBezTo>
                    <a:cubicBezTo>
                      <a:pt x="1683" y="1735"/>
                      <a:pt x="1469" y="1653"/>
                      <a:pt x="1382" y="1531"/>
                    </a:cubicBezTo>
                    <a:cubicBezTo>
                      <a:pt x="1298" y="1412"/>
                      <a:pt x="1382" y="1293"/>
                      <a:pt x="1429" y="1245"/>
                    </a:cubicBezTo>
                    <a:cubicBezTo>
                      <a:pt x="1975" y="648"/>
                      <a:pt x="2712" y="319"/>
                      <a:pt x="3407" y="319"/>
                    </a:cubicBezTo>
                    <a:close/>
                    <a:moveTo>
                      <a:pt x="7716" y="4674"/>
                    </a:moveTo>
                    <a:cubicBezTo>
                      <a:pt x="8549" y="4817"/>
                      <a:pt x="9240" y="5055"/>
                      <a:pt x="9752" y="5353"/>
                    </a:cubicBezTo>
                    <a:cubicBezTo>
                      <a:pt x="10121" y="5567"/>
                      <a:pt x="10549" y="5924"/>
                      <a:pt x="10549" y="6412"/>
                    </a:cubicBezTo>
                    <a:cubicBezTo>
                      <a:pt x="10549" y="6889"/>
                      <a:pt x="10287" y="7365"/>
                      <a:pt x="9775" y="7782"/>
                    </a:cubicBezTo>
                    <a:cubicBezTo>
                      <a:pt x="9168" y="8270"/>
                      <a:pt x="8263" y="8663"/>
                      <a:pt x="7204" y="8877"/>
                    </a:cubicBezTo>
                    <a:cubicBezTo>
                      <a:pt x="6612" y="8997"/>
                      <a:pt x="6014" y="9062"/>
                      <a:pt x="5455" y="9062"/>
                    </a:cubicBezTo>
                    <a:cubicBezTo>
                      <a:pt x="5237" y="9062"/>
                      <a:pt x="5026" y="9052"/>
                      <a:pt x="4822" y="9032"/>
                    </a:cubicBezTo>
                    <a:cubicBezTo>
                      <a:pt x="4894" y="9008"/>
                      <a:pt x="4977" y="8960"/>
                      <a:pt x="5049" y="8925"/>
                    </a:cubicBezTo>
                    <a:cubicBezTo>
                      <a:pt x="5358" y="8758"/>
                      <a:pt x="5608" y="8579"/>
                      <a:pt x="5835" y="8389"/>
                    </a:cubicBezTo>
                    <a:cubicBezTo>
                      <a:pt x="6549" y="8365"/>
                      <a:pt x="7335" y="8210"/>
                      <a:pt x="7990" y="7972"/>
                    </a:cubicBezTo>
                    <a:cubicBezTo>
                      <a:pt x="8549" y="7770"/>
                      <a:pt x="9264" y="7413"/>
                      <a:pt x="9466" y="6841"/>
                    </a:cubicBezTo>
                    <a:cubicBezTo>
                      <a:pt x="9561" y="6603"/>
                      <a:pt x="9537" y="6365"/>
                      <a:pt x="9406" y="6139"/>
                    </a:cubicBezTo>
                    <a:cubicBezTo>
                      <a:pt x="9156" y="5698"/>
                      <a:pt x="8442" y="5305"/>
                      <a:pt x="7489" y="5115"/>
                    </a:cubicBezTo>
                    <a:cubicBezTo>
                      <a:pt x="7549" y="4972"/>
                      <a:pt x="7620" y="4817"/>
                      <a:pt x="7716" y="4674"/>
                    </a:cubicBezTo>
                    <a:close/>
                    <a:moveTo>
                      <a:pt x="7870" y="3888"/>
                    </a:moveTo>
                    <a:lnTo>
                      <a:pt x="7870" y="3888"/>
                    </a:lnTo>
                    <a:cubicBezTo>
                      <a:pt x="7335" y="4365"/>
                      <a:pt x="7120" y="5055"/>
                      <a:pt x="6858" y="5805"/>
                    </a:cubicBezTo>
                    <a:cubicBezTo>
                      <a:pt x="6501" y="6865"/>
                      <a:pt x="6144" y="7948"/>
                      <a:pt x="4858" y="8615"/>
                    </a:cubicBezTo>
                    <a:cubicBezTo>
                      <a:pt x="4221" y="8982"/>
                      <a:pt x="3593" y="9144"/>
                      <a:pt x="3002" y="9144"/>
                    </a:cubicBezTo>
                    <a:cubicBezTo>
                      <a:pt x="2941" y="9144"/>
                      <a:pt x="2882" y="9142"/>
                      <a:pt x="2822" y="9139"/>
                    </a:cubicBezTo>
                    <a:cubicBezTo>
                      <a:pt x="2286" y="9091"/>
                      <a:pt x="1822" y="8901"/>
                      <a:pt x="1441" y="8556"/>
                    </a:cubicBezTo>
                    <a:cubicBezTo>
                      <a:pt x="1143" y="8270"/>
                      <a:pt x="953" y="7913"/>
                      <a:pt x="870" y="7532"/>
                    </a:cubicBezTo>
                    <a:cubicBezTo>
                      <a:pt x="774" y="7127"/>
                      <a:pt x="822" y="6722"/>
                      <a:pt x="989" y="6341"/>
                    </a:cubicBezTo>
                    <a:cubicBezTo>
                      <a:pt x="1179" y="5912"/>
                      <a:pt x="1632" y="5460"/>
                      <a:pt x="2203" y="5162"/>
                    </a:cubicBezTo>
                    <a:lnTo>
                      <a:pt x="2203" y="5162"/>
                    </a:lnTo>
                    <a:cubicBezTo>
                      <a:pt x="2155" y="5400"/>
                      <a:pt x="2120" y="5639"/>
                      <a:pt x="2084" y="5877"/>
                    </a:cubicBezTo>
                    <a:cubicBezTo>
                      <a:pt x="1739" y="6210"/>
                      <a:pt x="1346" y="6722"/>
                      <a:pt x="1596" y="7496"/>
                    </a:cubicBezTo>
                    <a:cubicBezTo>
                      <a:pt x="1727" y="7913"/>
                      <a:pt x="2096" y="8246"/>
                      <a:pt x="2596" y="8413"/>
                    </a:cubicBezTo>
                    <a:cubicBezTo>
                      <a:pt x="2810" y="8484"/>
                      <a:pt x="3037" y="8508"/>
                      <a:pt x="3275" y="8508"/>
                    </a:cubicBezTo>
                    <a:cubicBezTo>
                      <a:pt x="3870" y="8508"/>
                      <a:pt x="4525" y="8294"/>
                      <a:pt x="5096" y="7877"/>
                    </a:cubicBezTo>
                    <a:cubicBezTo>
                      <a:pt x="5656" y="7460"/>
                      <a:pt x="6013" y="6698"/>
                      <a:pt x="6358" y="5948"/>
                    </a:cubicBezTo>
                    <a:cubicBezTo>
                      <a:pt x="6775" y="5079"/>
                      <a:pt x="7156" y="4222"/>
                      <a:pt x="7870" y="3888"/>
                    </a:cubicBezTo>
                    <a:close/>
                    <a:moveTo>
                      <a:pt x="3412" y="0"/>
                    </a:moveTo>
                    <a:cubicBezTo>
                      <a:pt x="3196" y="0"/>
                      <a:pt x="2974" y="30"/>
                      <a:pt x="2751" y="90"/>
                    </a:cubicBezTo>
                    <a:cubicBezTo>
                      <a:pt x="2155" y="233"/>
                      <a:pt x="1620" y="566"/>
                      <a:pt x="1179" y="1043"/>
                    </a:cubicBezTo>
                    <a:cubicBezTo>
                      <a:pt x="989" y="1245"/>
                      <a:pt x="953" y="1519"/>
                      <a:pt x="1108" y="1721"/>
                    </a:cubicBezTo>
                    <a:cubicBezTo>
                      <a:pt x="1143" y="1781"/>
                      <a:pt x="1191" y="1840"/>
                      <a:pt x="1263" y="1888"/>
                    </a:cubicBezTo>
                    <a:lnTo>
                      <a:pt x="631" y="2352"/>
                    </a:lnTo>
                    <a:lnTo>
                      <a:pt x="167" y="2352"/>
                    </a:lnTo>
                    <a:cubicBezTo>
                      <a:pt x="72" y="2352"/>
                      <a:pt x="0" y="2424"/>
                      <a:pt x="0" y="2519"/>
                    </a:cubicBezTo>
                    <a:cubicBezTo>
                      <a:pt x="0" y="2602"/>
                      <a:pt x="72" y="2674"/>
                      <a:pt x="167" y="2674"/>
                    </a:cubicBezTo>
                    <a:lnTo>
                      <a:pt x="453" y="2674"/>
                    </a:lnTo>
                    <a:lnTo>
                      <a:pt x="346" y="2972"/>
                    </a:lnTo>
                    <a:cubicBezTo>
                      <a:pt x="310" y="3067"/>
                      <a:pt x="358" y="3150"/>
                      <a:pt x="453" y="3186"/>
                    </a:cubicBezTo>
                    <a:cubicBezTo>
                      <a:pt x="465" y="3186"/>
                      <a:pt x="477" y="3198"/>
                      <a:pt x="489" y="3198"/>
                    </a:cubicBezTo>
                    <a:cubicBezTo>
                      <a:pt x="548" y="3198"/>
                      <a:pt x="631" y="3150"/>
                      <a:pt x="643" y="3091"/>
                    </a:cubicBezTo>
                    <a:lnTo>
                      <a:pt x="786" y="2638"/>
                    </a:lnTo>
                    <a:lnTo>
                      <a:pt x="1477" y="2138"/>
                    </a:lnTo>
                    <a:cubicBezTo>
                      <a:pt x="1710" y="2468"/>
                      <a:pt x="2125" y="2569"/>
                      <a:pt x="2548" y="2569"/>
                    </a:cubicBezTo>
                    <a:cubicBezTo>
                      <a:pt x="2644" y="2569"/>
                      <a:pt x="2740" y="2564"/>
                      <a:pt x="2834" y="2555"/>
                    </a:cubicBezTo>
                    <a:lnTo>
                      <a:pt x="2834" y="2555"/>
                    </a:lnTo>
                    <a:cubicBezTo>
                      <a:pt x="2751" y="2960"/>
                      <a:pt x="2632" y="3412"/>
                      <a:pt x="2513" y="3865"/>
                    </a:cubicBezTo>
                    <a:cubicBezTo>
                      <a:pt x="2441" y="4186"/>
                      <a:pt x="2358" y="4496"/>
                      <a:pt x="2275" y="4805"/>
                    </a:cubicBezTo>
                    <a:cubicBezTo>
                      <a:pt x="1548" y="5138"/>
                      <a:pt x="929" y="5686"/>
                      <a:pt x="691" y="6246"/>
                    </a:cubicBezTo>
                    <a:cubicBezTo>
                      <a:pt x="489" y="6686"/>
                      <a:pt x="441" y="7174"/>
                      <a:pt x="548" y="7639"/>
                    </a:cubicBezTo>
                    <a:cubicBezTo>
                      <a:pt x="655" y="8091"/>
                      <a:pt x="882" y="8508"/>
                      <a:pt x="1227" y="8829"/>
                    </a:cubicBezTo>
                    <a:cubicBezTo>
                      <a:pt x="1632" y="9210"/>
                      <a:pt x="2179" y="9437"/>
                      <a:pt x="2798" y="9484"/>
                    </a:cubicBezTo>
                    <a:cubicBezTo>
                      <a:pt x="2870" y="9484"/>
                      <a:pt x="2953" y="9496"/>
                      <a:pt x="3025" y="9496"/>
                    </a:cubicBezTo>
                    <a:cubicBezTo>
                      <a:pt x="3406" y="9496"/>
                      <a:pt x="3799" y="9425"/>
                      <a:pt x="4215" y="9282"/>
                    </a:cubicBezTo>
                    <a:cubicBezTo>
                      <a:pt x="4596" y="9365"/>
                      <a:pt x="5037" y="9401"/>
                      <a:pt x="5489" y="9401"/>
                    </a:cubicBezTo>
                    <a:cubicBezTo>
                      <a:pt x="6061" y="9401"/>
                      <a:pt x="6668" y="9341"/>
                      <a:pt x="7251" y="9222"/>
                    </a:cubicBezTo>
                    <a:cubicBezTo>
                      <a:pt x="8371" y="9008"/>
                      <a:pt x="9323" y="8591"/>
                      <a:pt x="9978" y="8067"/>
                    </a:cubicBezTo>
                    <a:cubicBezTo>
                      <a:pt x="10573" y="7591"/>
                      <a:pt x="10871" y="7008"/>
                      <a:pt x="10871" y="6412"/>
                    </a:cubicBezTo>
                    <a:cubicBezTo>
                      <a:pt x="10871" y="5472"/>
                      <a:pt x="9764" y="4734"/>
                      <a:pt x="7906" y="4376"/>
                    </a:cubicBezTo>
                    <a:cubicBezTo>
                      <a:pt x="8109" y="4103"/>
                      <a:pt x="8394" y="3900"/>
                      <a:pt x="8787" y="3769"/>
                    </a:cubicBezTo>
                    <a:cubicBezTo>
                      <a:pt x="8871" y="3734"/>
                      <a:pt x="8918" y="3650"/>
                      <a:pt x="8883" y="3555"/>
                    </a:cubicBezTo>
                    <a:cubicBezTo>
                      <a:pt x="8871" y="3495"/>
                      <a:pt x="8811" y="3448"/>
                      <a:pt x="8740" y="3448"/>
                    </a:cubicBezTo>
                    <a:cubicBezTo>
                      <a:pt x="8698" y="3446"/>
                      <a:pt x="8657" y="3444"/>
                      <a:pt x="8616" y="3444"/>
                    </a:cubicBezTo>
                    <a:cubicBezTo>
                      <a:pt x="8002" y="3444"/>
                      <a:pt x="7472" y="3695"/>
                      <a:pt x="7037" y="4186"/>
                    </a:cubicBezTo>
                    <a:cubicBezTo>
                      <a:pt x="7025" y="4198"/>
                      <a:pt x="7013" y="4210"/>
                      <a:pt x="7001" y="4246"/>
                    </a:cubicBezTo>
                    <a:cubicBezTo>
                      <a:pt x="6574" y="4205"/>
                      <a:pt x="6141" y="4176"/>
                      <a:pt x="5714" y="4176"/>
                    </a:cubicBezTo>
                    <a:cubicBezTo>
                      <a:pt x="5511" y="4176"/>
                      <a:pt x="5308" y="4183"/>
                      <a:pt x="5108" y="4198"/>
                    </a:cubicBezTo>
                    <a:cubicBezTo>
                      <a:pt x="5299" y="3698"/>
                      <a:pt x="5454" y="3198"/>
                      <a:pt x="5525" y="2626"/>
                    </a:cubicBezTo>
                    <a:cubicBezTo>
                      <a:pt x="5596" y="2031"/>
                      <a:pt x="5525" y="1531"/>
                      <a:pt x="5299" y="1102"/>
                    </a:cubicBezTo>
                    <a:cubicBezTo>
                      <a:pt x="5096" y="697"/>
                      <a:pt x="4775" y="400"/>
                      <a:pt x="4358" y="209"/>
                    </a:cubicBezTo>
                    <a:cubicBezTo>
                      <a:pt x="4068" y="72"/>
                      <a:pt x="3748" y="0"/>
                      <a:pt x="341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
              <p:cNvSpPr/>
              <p:nvPr/>
            </p:nvSpPr>
            <p:spPr>
              <a:xfrm>
                <a:off x="3139117" y="1621010"/>
                <a:ext cx="49152" cy="137600"/>
              </a:xfrm>
              <a:custGeom>
                <a:rect b="b" l="l" r="r" t="t"/>
                <a:pathLst>
                  <a:path extrusionOk="0" h="4300" w="1536">
                    <a:moveTo>
                      <a:pt x="1360" y="0"/>
                    </a:moveTo>
                    <a:cubicBezTo>
                      <a:pt x="1284" y="0"/>
                      <a:pt x="1212" y="56"/>
                      <a:pt x="1191" y="121"/>
                    </a:cubicBezTo>
                    <a:cubicBezTo>
                      <a:pt x="1072" y="669"/>
                      <a:pt x="857" y="1192"/>
                      <a:pt x="655" y="1692"/>
                    </a:cubicBezTo>
                    <a:cubicBezTo>
                      <a:pt x="310" y="2526"/>
                      <a:pt x="0" y="3336"/>
                      <a:pt x="119" y="4169"/>
                    </a:cubicBezTo>
                    <a:cubicBezTo>
                      <a:pt x="131" y="4240"/>
                      <a:pt x="191" y="4300"/>
                      <a:pt x="286" y="4300"/>
                    </a:cubicBezTo>
                    <a:lnTo>
                      <a:pt x="310" y="4300"/>
                    </a:lnTo>
                    <a:cubicBezTo>
                      <a:pt x="405" y="4288"/>
                      <a:pt x="464" y="4217"/>
                      <a:pt x="441" y="4121"/>
                    </a:cubicBezTo>
                    <a:cubicBezTo>
                      <a:pt x="322" y="3383"/>
                      <a:pt x="643" y="2621"/>
                      <a:pt x="953" y="1835"/>
                    </a:cubicBezTo>
                    <a:cubicBezTo>
                      <a:pt x="1155" y="1311"/>
                      <a:pt x="1381" y="776"/>
                      <a:pt x="1500" y="192"/>
                    </a:cubicBezTo>
                    <a:cubicBezTo>
                      <a:pt x="1536" y="109"/>
                      <a:pt x="1476" y="14"/>
                      <a:pt x="1381" y="2"/>
                    </a:cubicBezTo>
                    <a:cubicBezTo>
                      <a:pt x="1374" y="1"/>
                      <a:pt x="1367" y="0"/>
                      <a:pt x="136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337" name="Google Shape;337;p8"/>
          <p:cNvCxnSpPr/>
          <p:nvPr/>
        </p:nvCxnSpPr>
        <p:spPr>
          <a:xfrm flipH="1" rot="10800000">
            <a:off x="1267137" y="4328666"/>
            <a:ext cx="2521192" cy="10685"/>
          </a:xfrm>
          <a:prstGeom prst="straightConnector1">
            <a:avLst/>
          </a:prstGeom>
          <a:noFill/>
          <a:ln cap="flat" cmpd="sng" w="28575">
            <a:solidFill>
              <a:srgbClr val="BFBFBF"/>
            </a:solidFill>
            <a:prstDash val="solid"/>
            <a:round/>
            <a:headEnd len="sm" w="sm" type="none"/>
            <a:tailEnd len="med" w="med" type="triangle"/>
          </a:ln>
        </p:spPr>
      </p:cxnSp>
      <p:sp>
        <p:nvSpPr>
          <p:cNvPr id="338" name="Google Shape;338;p8"/>
          <p:cNvSpPr txBox="1"/>
          <p:nvPr/>
        </p:nvSpPr>
        <p:spPr>
          <a:xfrm>
            <a:off x="5076056" y="4000589"/>
            <a:ext cx="2599858" cy="391886"/>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0" i="0" lang="en-US" sz="1100" u="none" cap="none" strike="noStrike">
                <a:solidFill>
                  <a:schemeClr val="lt2"/>
                </a:solidFill>
                <a:latin typeface="Viga"/>
                <a:ea typeface="Viga"/>
                <a:cs typeface="Viga"/>
                <a:sym typeface="Viga"/>
              </a:rPr>
              <a:t>PubSnake, CerDog</a:t>
            </a:r>
            <a:endParaRPr b="0" i="0" sz="1100" u="none" cap="none" strike="noStrike">
              <a:solidFill>
                <a:schemeClr val="lt2"/>
              </a:solidFill>
              <a:latin typeface="Viga"/>
              <a:ea typeface="Viga"/>
              <a:cs typeface="Viga"/>
              <a:sym typeface="Viga"/>
            </a:endParaRPr>
          </a:p>
        </p:txBody>
      </p:sp>
      <p:cxnSp>
        <p:nvCxnSpPr>
          <p:cNvPr id="339" name="Google Shape;339;p8"/>
          <p:cNvCxnSpPr/>
          <p:nvPr/>
        </p:nvCxnSpPr>
        <p:spPr>
          <a:xfrm flipH="1" rot="10800000">
            <a:off x="5140637" y="4331352"/>
            <a:ext cx="2521192" cy="10685"/>
          </a:xfrm>
          <a:prstGeom prst="straightConnector1">
            <a:avLst/>
          </a:prstGeom>
          <a:noFill/>
          <a:ln cap="flat" cmpd="sng" w="28575">
            <a:solidFill>
              <a:srgbClr val="BFBFBF"/>
            </a:solidFill>
            <a:prstDash val="solid"/>
            <a:round/>
            <a:headEnd len="sm" w="sm" type="none"/>
            <a:tailEnd len="med" w="med" type="triangle"/>
          </a:ln>
        </p:spPr>
      </p:cxnSp>
      <p:sp>
        <p:nvSpPr>
          <p:cNvPr id="340" name="Google Shape;340;p8"/>
          <p:cNvSpPr txBox="1"/>
          <p:nvPr/>
        </p:nvSpPr>
        <p:spPr>
          <a:xfrm>
            <a:off x="1646014" y="3948326"/>
            <a:ext cx="1472276" cy="36164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rPr b="0" i="0" lang="en-US" sz="1200" u="none" cap="none" strike="noStrike">
                <a:solidFill>
                  <a:schemeClr val="lt2"/>
                </a:solidFill>
                <a:latin typeface="Viga"/>
                <a:ea typeface="Viga"/>
                <a:cs typeface="Viga"/>
                <a:sym typeface="Viga"/>
              </a:rPr>
              <a:t>PubDog, CerDog</a:t>
            </a:r>
            <a:endParaRPr b="0" i="0" sz="1200" u="none" cap="none" strike="noStrike">
              <a:solidFill>
                <a:schemeClr val="lt2"/>
              </a:solidFill>
              <a:latin typeface="Viga"/>
              <a:ea typeface="Viga"/>
              <a:cs typeface="Viga"/>
              <a:sym typeface="Viga"/>
            </a:endParaRPr>
          </a:p>
        </p:txBody>
      </p:sp>
      <p:grpSp>
        <p:nvGrpSpPr>
          <p:cNvPr id="341" name="Google Shape;341;p8"/>
          <p:cNvGrpSpPr/>
          <p:nvPr/>
        </p:nvGrpSpPr>
        <p:grpSpPr>
          <a:xfrm>
            <a:off x="2975698" y="3998193"/>
            <a:ext cx="356195" cy="265631"/>
            <a:chOff x="5216456" y="3725484"/>
            <a:chExt cx="356195" cy="265631"/>
          </a:xfrm>
        </p:grpSpPr>
        <p:sp>
          <p:nvSpPr>
            <p:cNvPr id="342" name="Google Shape;342;p8"/>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cap="flat" cmpd="sng" w="9525">
              <a:solidFill>
                <a:srgbClr val="41FF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cap="flat" cmpd="sng" w="9525">
              <a:solidFill>
                <a:srgbClr val="41FF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8"/>
          <p:cNvGrpSpPr/>
          <p:nvPr/>
        </p:nvGrpSpPr>
        <p:grpSpPr>
          <a:xfrm>
            <a:off x="7044968" y="3978720"/>
            <a:ext cx="317645" cy="318757"/>
            <a:chOff x="5779408" y="3699191"/>
            <a:chExt cx="317645" cy="318757"/>
          </a:xfrm>
        </p:grpSpPr>
        <p:sp>
          <p:nvSpPr>
            <p:cNvPr id="345" name="Google Shape;345;p8"/>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346" name="Google Shape;346;p8"/>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grpSp>
      <p:sp>
        <p:nvSpPr>
          <p:cNvPr id="347" name="Google Shape;347;p8"/>
          <p:cNvSpPr txBox="1"/>
          <p:nvPr/>
        </p:nvSpPr>
        <p:spPr>
          <a:xfrm>
            <a:off x="4010913" y="1969236"/>
            <a:ext cx="1250520" cy="31870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lang="en-US" sz="1200">
                <a:solidFill>
                  <a:schemeClr val="lt2"/>
                </a:solidFill>
                <a:latin typeface="Viga"/>
                <a:ea typeface="Viga"/>
                <a:cs typeface="Viga"/>
                <a:sym typeface="Viga"/>
              </a:rPr>
              <a:t>Symmetric </a:t>
            </a:r>
            <a:r>
              <a:rPr b="0" i="0" lang="en-US" sz="1200" u="none" cap="none" strike="noStrike">
                <a:solidFill>
                  <a:schemeClr val="lt2"/>
                </a:solidFill>
                <a:latin typeface="Viga"/>
                <a:ea typeface="Viga"/>
                <a:cs typeface="Viga"/>
                <a:sym typeface="Viga"/>
              </a:rPr>
              <a:t>key</a:t>
            </a:r>
            <a:endParaRPr b="0" i="0" sz="1200" u="none" cap="none" strike="noStrike">
              <a:solidFill>
                <a:schemeClr val="lt2"/>
              </a:solidFill>
              <a:latin typeface="Viga"/>
              <a:ea typeface="Viga"/>
              <a:cs typeface="Viga"/>
              <a:sym typeface="Viga"/>
            </a:endParaRPr>
          </a:p>
        </p:txBody>
      </p:sp>
      <p:cxnSp>
        <p:nvCxnSpPr>
          <p:cNvPr id="348" name="Google Shape;348;p8"/>
          <p:cNvCxnSpPr/>
          <p:nvPr/>
        </p:nvCxnSpPr>
        <p:spPr>
          <a:xfrm>
            <a:off x="2469155" y="2276896"/>
            <a:ext cx="4241469" cy="0"/>
          </a:xfrm>
          <a:prstGeom prst="straightConnector1">
            <a:avLst/>
          </a:prstGeom>
          <a:noFill/>
          <a:ln cap="flat" cmpd="sng" w="28575">
            <a:solidFill>
              <a:srgbClr val="BFBFBF"/>
            </a:solidFill>
            <a:prstDash val="solid"/>
            <a:round/>
            <a:headEnd len="med" w="med" type="triangle"/>
            <a:tailEnd len="med" w="med" type="triangle"/>
          </a:ln>
        </p:spPr>
      </p:cxnSp>
      <p:pic>
        <p:nvPicPr>
          <p:cNvPr descr="https://lh6.googleusercontent.com/4lyO8QlmaB4lOKENCa5eEk-eFaBFHfKr20N7e62LoVxc2j1LxnsozUBxvSw_ez8gE04wR8dk3CC-hot9CeSsRrU3xeiVyGvJiyEj9qyFCco459gc4m65BvX66gotHrPu" id="349" name="Google Shape;349;p8"/>
          <p:cNvPicPr preferRelativeResize="0"/>
          <p:nvPr/>
        </p:nvPicPr>
        <p:blipFill rotWithShape="1">
          <a:blip r:embed="rId3">
            <a:alphaModFix/>
          </a:blip>
          <a:srcRect b="0" l="0" r="0" t="0"/>
          <a:stretch/>
        </p:blipFill>
        <p:spPr>
          <a:xfrm>
            <a:off x="8313215" y="3299541"/>
            <a:ext cx="629395" cy="546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9"/>
          <p:cNvSpPr/>
          <p:nvPr/>
        </p:nvSpPr>
        <p:spPr>
          <a:xfrm rot="2700026">
            <a:off x="6113218" y="639407"/>
            <a:ext cx="3216498" cy="2776812"/>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Certification Authorities</a:t>
            </a:r>
            <a:endParaRPr/>
          </a:p>
        </p:txBody>
      </p:sp>
      <p:sp>
        <p:nvSpPr>
          <p:cNvPr id="356" name="Google Shape;356;p9"/>
          <p:cNvSpPr txBox="1"/>
          <p:nvPr/>
        </p:nvSpPr>
        <p:spPr>
          <a:xfrm>
            <a:off x="447221" y="1114119"/>
            <a:ext cx="5752248" cy="3263504"/>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A certificate authority (CA) is an trusted entity that issues digital certificates.</a:t>
            </a:r>
            <a:endParaRPr/>
          </a:p>
          <a:p>
            <a:pPr indent="0" lvl="0" marL="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It validates the identity of the user that requested the certificate and issue a certificate.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t/>
            </a:r>
            <a:endParaRPr b="0" i="0" sz="1400" u="none" cap="none" strike="noStrike">
              <a:solidFill>
                <a:schemeClr val="lt2"/>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200"/>
              <a:buFont typeface="DM Sans"/>
              <a:buNone/>
            </a:pPr>
            <a:r>
              <a:rPr b="0" i="0" lang="en-US" sz="1400" u="none" cap="none" strike="noStrike">
                <a:solidFill>
                  <a:schemeClr val="lt2"/>
                </a:solidFill>
                <a:latin typeface="DM Sans"/>
                <a:ea typeface="DM Sans"/>
                <a:cs typeface="DM Sans"/>
                <a:sym typeface="DM Sans"/>
              </a:rPr>
              <a:t>The public key of the CA is known, the CA sign the issued certificate using its private key so any user can use the public key of the CA to verify the issued certificate.</a:t>
            </a:r>
            <a:br>
              <a:rPr b="0" i="0" lang="en-US" sz="1400" u="none" cap="none" strike="noStrike">
                <a:solidFill>
                  <a:schemeClr val="lt2"/>
                </a:solidFill>
                <a:latin typeface="DM Sans"/>
                <a:ea typeface="DM Sans"/>
                <a:cs typeface="DM Sans"/>
                <a:sym typeface="DM Sans"/>
              </a:rPr>
            </a:br>
            <a:endParaRPr b="0" i="0" sz="1400" u="none" cap="none" strike="noStrike">
              <a:solidFill>
                <a:schemeClr val="lt2"/>
              </a:solidFill>
              <a:latin typeface="DM Sans"/>
              <a:ea typeface="DM Sans"/>
              <a:cs typeface="DM Sans"/>
              <a:sym typeface="DM Sans"/>
            </a:endParaRPr>
          </a:p>
        </p:txBody>
      </p:sp>
      <p:grpSp>
        <p:nvGrpSpPr>
          <p:cNvPr id="357" name="Google Shape;357;p9"/>
          <p:cNvGrpSpPr/>
          <p:nvPr/>
        </p:nvGrpSpPr>
        <p:grpSpPr>
          <a:xfrm>
            <a:off x="6769553" y="877875"/>
            <a:ext cx="1704738" cy="1937804"/>
            <a:chOff x="2623237" y="2431047"/>
            <a:chExt cx="355024" cy="332630"/>
          </a:xfrm>
        </p:grpSpPr>
        <p:sp>
          <p:nvSpPr>
            <p:cNvPr id="358" name="Google Shape;358;p9"/>
            <p:cNvSpPr/>
            <p:nvPr/>
          </p:nvSpPr>
          <p:spPr>
            <a:xfrm>
              <a:off x="2655856" y="2604370"/>
              <a:ext cx="48579" cy="64506"/>
            </a:xfrm>
            <a:custGeom>
              <a:rect b="b" l="l" r="r" t="t"/>
              <a:pathLst>
                <a:path extrusionOk="0" h="2025" w="1525">
                  <a:moveTo>
                    <a:pt x="762" y="346"/>
                  </a:moveTo>
                  <a:cubicBezTo>
                    <a:pt x="1000" y="346"/>
                    <a:pt x="1191" y="536"/>
                    <a:pt x="1191" y="774"/>
                  </a:cubicBezTo>
                  <a:lnTo>
                    <a:pt x="1191" y="1715"/>
                  </a:lnTo>
                  <a:lnTo>
                    <a:pt x="345" y="1715"/>
                  </a:lnTo>
                  <a:lnTo>
                    <a:pt x="345" y="774"/>
                  </a:lnTo>
                  <a:lnTo>
                    <a:pt x="334" y="774"/>
                  </a:lnTo>
                  <a:cubicBezTo>
                    <a:pt x="334" y="536"/>
                    <a:pt x="524" y="346"/>
                    <a:pt x="762" y="346"/>
                  </a:cubicBezTo>
                  <a:close/>
                  <a:moveTo>
                    <a:pt x="762" y="0"/>
                  </a:moveTo>
                  <a:cubicBezTo>
                    <a:pt x="345" y="0"/>
                    <a:pt x="0" y="346"/>
                    <a:pt x="0" y="762"/>
                  </a:cubicBezTo>
                  <a:lnTo>
                    <a:pt x="0" y="1858"/>
                  </a:lnTo>
                  <a:cubicBezTo>
                    <a:pt x="0" y="1953"/>
                    <a:pt x="72" y="2024"/>
                    <a:pt x="167" y="2024"/>
                  </a:cubicBezTo>
                  <a:lnTo>
                    <a:pt x="1357" y="2024"/>
                  </a:lnTo>
                  <a:cubicBezTo>
                    <a:pt x="1441" y="2024"/>
                    <a:pt x="1524" y="1953"/>
                    <a:pt x="1524" y="1858"/>
                  </a:cubicBezTo>
                  <a:lnTo>
                    <a:pt x="1524" y="762"/>
                  </a:lnTo>
                  <a:cubicBezTo>
                    <a:pt x="1524" y="346"/>
                    <a:pt x="1179" y="0"/>
                    <a:pt x="7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9"/>
            <p:cNvSpPr/>
            <p:nvPr/>
          </p:nvSpPr>
          <p:spPr>
            <a:xfrm>
              <a:off x="2623237" y="2431047"/>
              <a:ext cx="355024" cy="332630"/>
            </a:xfrm>
            <a:custGeom>
              <a:rect b="b" l="l" r="r" t="t"/>
              <a:pathLst>
                <a:path extrusionOk="0" h="10442" w="11145">
                  <a:moveTo>
                    <a:pt x="8692" y="2608"/>
                  </a:moveTo>
                  <a:cubicBezTo>
                    <a:pt x="8716" y="2608"/>
                    <a:pt x="8751" y="2643"/>
                    <a:pt x="8751" y="2667"/>
                  </a:cubicBezTo>
                  <a:lnTo>
                    <a:pt x="8751" y="3024"/>
                  </a:lnTo>
                  <a:cubicBezTo>
                    <a:pt x="8751" y="3060"/>
                    <a:pt x="8716" y="3084"/>
                    <a:pt x="8692" y="3084"/>
                  </a:cubicBezTo>
                  <a:lnTo>
                    <a:pt x="2453" y="3084"/>
                  </a:lnTo>
                  <a:cubicBezTo>
                    <a:pt x="2441" y="3084"/>
                    <a:pt x="2405" y="3060"/>
                    <a:pt x="2405" y="3024"/>
                  </a:cubicBezTo>
                  <a:lnTo>
                    <a:pt x="2405" y="2667"/>
                  </a:lnTo>
                  <a:cubicBezTo>
                    <a:pt x="2405" y="2643"/>
                    <a:pt x="2441" y="2608"/>
                    <a:pt x="2465" y="2608"/>
                  </a:cubicBezTo>
                  <a:close/>
                  <a:moveTo>
                    <a:pt x="8096" y="3405"/>
                  </a:moveTo>
                  <a:lnTo>
                    <a:pt x="8096" y="3834"/>
                  </a:lnTo>
                  <a:lnTo>
                    <a:pt x="7977" y="3953"/>
                  </a:lnTo>
                  <a:lnTo>
                    <a:pt x="7227" y="3953"/>
                  </a:lnTo>
                  <a:lnTo>
                    <a:pt x="7108" y="3834"/>
                  </a:lnTo>
                  <a:lnTo>
                    <a:pt x="7108" y="3405"/>
                  </a:lnTo>
                  <a:close/>
                  <a:moveTo>
                    <a:pt x="4048" y="3417"/>
                  </a:moveTo>
                  <a:lnTo>
                    <a:pt x="4048" y="3846"/>
                  </a:lnTo>
                  <a:lnTo>
                    <a:pt x="3929" y="3965"/>
                  </a:lnTo>
                  <a:lnTo>
                    <a:pt x="3179" y="3965"/>
                  </a:lnTo>
                  <a:lnTo>
                    <a:pt x="3060" y="3846"/>
                  </a:lnTo>
                  <a:lnTo>
                    <a:pt x="3060" y="3417"/>
                  </a:lnTo>
                  <a:close/>
                  <a:moveTo>
                    <a:pt x="2739" y="3417"/>
                  </a:moveTo>
                  <a:lnTo>
                    <a:pt x="2739" y="3905"/>
                  </a:lnTo>
                  <a:cubicBezTo>
                    <a:pt x="2739" y="3953"/>
                    <a:pt x="2751" y="4001"/>
                    <a:pt x="2774" y="4025"/>
                  </a:cubicBezTo>
                  <a:lnTo>
                    <a:pt x="2941" y="4191"/>
                  </a:lnTo>
                  <a:lnTo>
                    <a:pt x="2941" y="4667"/>
                  </a:lnTo>
                  <a:lnTo>
                    <a:pt x="357" y="4667"/>
                  </a:lnTo>
                  <a:lnTo>
                    <a:pt x="476" y="3453"/>
                  </a:lnTo>
                  <a:cubicBezTo>
                    <a:pt x="476" y="3429"/>
                    <a:pt x="500" y="3417"/>
                    <a:pt x="536" y="3417"/>
                  </a:cubicBezTo>
                  <a:close/>
                  <a:moveTo>
                    <a:pt x="10621" y="3417"/>
                  </a:moveTo>
                  <a:cubicBezTo>
                    <a:pt x="10656" y="3417"/>
                    <a:pt x="10668" y="3429"/>
                    <a:pt x="10680" y="3453"/>
                  </a:cubicBezTo>
                  <a:lnTo>
                    <a:pt x="10799" y="4667"/>
                  </a:lnTo>
                  <a:lnTo>
                    <a:pt x="8204" y="4667"/>
                  </a:lnTo>
                  <a:lnTo>
                    <a:pt x="8204" y="4191"/>
                  </a:lnTo>
                  <a:lnTo>
                    <a:pt x="8382" y="4025"/>
                  </a:lnTo>
                  <a:cubicBezTo>
                    <a:pt x="8406" y="4001"/>
                    <a:pt x="8418" y="3953"/>
                    <a:pt x="8418" y="3905"/>
                  </a:cubicBezTo>
                  <a:lnTo>
                    <a:pt x="8418" y="3417"/>
                  </a:lnTo>
                  <a:close/>
                  <a:moveTo>
                    <a:pt x="3834" y="4298"/>
                  </a:moveTo>
                  <a:lnTo>
                    <a:pt x="3834" y="7644"/>
                  </a:lnTo>
                  <a:lnTo>
                    <a:pt x="3286" y="7644"/>
                  </a:lnTo>
                  <a:lnTo>
                    <a:pt x="3286" y="4298"/>
                  </a:lnTo>
                  <a:close/>
                  <a:moveTo>
                    <a:pt x="7870" y="4298"/>
                  </a:moveTo>
                  <a:lnTo>
                    <a:pt x="7870" y="7644"/>
                  </a:lnTo>
                  <a:lnTo>
                    <a:pt x="7323" y="7644"/>
                  </a:lnTo>
                  <a:lnTo>
                    <a:pt x="7323" y="4298"/>
                  </a:lnTo>
                  <a:close/>
                  <a:moveTo>
                    <a:pt x="5563" y="6230"/>
                  </a:moveTo>
                  <a:cubicBezTo>
                    <a:pt x="5617" y="6230"/>
                    <a:pt x="5674" y="6245"/>
                    <a:pt x="5727" y="6275"/>
                  </a:cubicBezTo>
                  <a:lnTo>
                    <a:pt x="6013" y="6465"/>
                  </a:lnTo>
                  <a:cubicBezTo>
                    <a:pt x="6084" y="6513"/>
                    <a:pt x="6132" y="6596"/>
                    <a:pt x="6132" y="6692"/>
                  </a:cubicBezTo>
                  <a:lnTo>
                    <a:pt x="6132" y="8525"/>
                  </a:lnTo>
                  <a:lnTo>
                    <a:pt x="5013" y="8525"/>
                  </a:lnTo>
                  <a:lnTo>
                    <a:pt x="5013" y="6692"/>
                  </a:lnTo>
                  <a:cubicBezTo>
                    <a:pt x="5013" y="6596"/>
                    <a:pt x="5060" y="6513"/>
                    <a:pt x="5132" y="6465"/>
                  </a:cubicBezTo>
                  <a:lnTo>
                    <a:pt x="5418" y="6275"/>
                  </a:lnTo>
                  <a:cubicBezTo>
                    <a:pt x="5459" y="6245"/>
                    <a:pt x="5510" y="6230"/>
                    <a:pt x="5563" y="6230"/>
                  </a:cubicBezTo>
                  <a:close/>
                  <a:moveTo>
                    <a:pt x="3929" y="7989"/>
                  </a:moveTo>
                  <a:lnTo>
                    <a:pt x="4048" y="8108"/>
                  </a:lnTo>
                  <a:lnTo>
                    <a:pt x="4048" y="8537"/>
                  </a:lnTo>
                  <a:lnTo>
                    <a:pt x="3060" y="8537"/>
                  </a:lnTo>
                  <a:lnTo>
                    <a:pt x="3060" y="8108"/>
                  </a:lnTo>
                  <a:lnTo>
                    <a:pt x="3179" y="7989"/>
                  </a:lnTo>
                  <a:close/>
                  <a:moveTo>
                    <a:pt x="7954" y="7989"/>
                  </a:moveTo>
                  <a:lnTo>
                    <a:pt x="8073" y="8108"/>
                  </a:lnTo>
                  <a:lnTo>
                    <a:pt x="8073" y="8537"/>
                  </a:lnTo>
                  <a:lnTo>
                    <a:pt x="7096" y="8537"/>
                  </a:lnTo>
                  <a:lnTo>
                    <a:pt x="7096" y="8525"/>
                  </a:lnTo>
                  <a:lnTo>
                    <a:pt x="7096" y="8108"/>
                  </a:lnTo>
                  <a:lnTo>
                    <a:pt x="7215" y="7989"/>
                  </a:lnTo>
                  <a:close/>
                  <a:moveTo>
                    <a:pt x="6787" y="3429"/>
                  </a:moveTo>
                  <a:lnTo>
                    <a:pt x="6787" y="3917"/>
                  </a:lnTo>
                  <a:cubicBezTo>
                    <a:pt x="6787" y="3965"/>
                    <a:pt x="6799" y="4013"/>
                    <a:pt x="6834" y="4036"/>
                  </a:cubicBezTo>
                  <a:lnTo>
                    <a:pt x="7013" y="4215"/>
                  </a:lnTo>
                  <a:lnTo>
                    <a:pt x="7013" y="7763"/>
                  </a:lnTo>
                  <a:lnTo>
                    <a:pt x="6834" y="7942"/>
                  </a:lnTo>
                  <a:cubicBezTo>
                    <a:pt x="6799" y="7966"/>
                    <a:pt x="6787" y="8013"/>
                    <a:pt x="6787" y="8061"/>
                  </a:cubicBezTo>
                  <a:lnTo>
                    <a:pt x="6787" y="8549"/>
                  </a:lnTo>
                  <a:lnTo>
                    <a:pt x="6477" y="8525"/>
                  </a:lnTo>
                  <a:lnTo>
                    <a:pt x="6477" y="6692"/>
                  </a:lnTo>
                  <a:cubicBezTo>
                    <a:pt x="6477" y="6501"/>
                    <a:pt x="6370" y="6299"/>
                    <a:pt x="6203" y="6180"/>
                  </a:cubicBezTo>
                  <a:lnTo>
                    <a:pt x="5918" y="5989"/>
                  </a:lnTo>
                  <a:cubicBezTo>
                    <a:pt x="5816" y="5924"/>
                    <a:pt x="5703" y="5891"/>
                    <a:pt x="5589" y="5891"/>
                  </a:cubicBezTo>
                  <a:cubicBezTo>
                    <a:pt x="5474" y="5891"/>
                    <a:pt x="5358" y="5924"/>
                    <a:pt x="5251" y="5989"/>
                  </a:cubicBezTo>
                  <a:lnTo>
                    <a:pt x="4965" y="6180"/>
                  </a:lnTo>
                  <a:cubicBezTo>
                    <a:pt x="4810" y="6299"/>
                    <a:pt x="4703" y="6477"/>
                    <a:pt x="4703" y="6692"/>
                  </a:cubicBezTo>
                  <a:lnTo>
                    <a:pt x="4703" y="8525"/>
                  </a:lnTo>
                  <a:lnTo>
                    <a:pt x="4394" y="8525"/>
                  </a:lnTo>
                  <a:lnTo>
                    <a:pt x="4394" y="8025"/>
                  </a:lnTo>
                  <a:cubicBezTo>
                    <a:pt x="4394" y="7989"/>
                    <a:pt x="4370" y="7942"/>
                    <a:pt x="4346" y="7906"/>
                  </a:cubicBezTo>
                  <a:lnTo>
                    <a:pt x="4167" y="7751"/>
                  </a:lnTo>
                  <a:lnTo>
                    <a:pt x="4167" y="4203"/>
                  </a:lnTo>
                  <a:lnTo>
                    <a:pt x="4346" y="4036"/>
                  </a:lnTo>
                  <a:cubicBezTo>
                    <a:pt x="4370" y="4013"/>
                    <a:pt x="4394" y="3965"/>
                    <a:pt x="4394" y="3917"/>
                  </a:cubicBezTo>
                  <a:lnTo>
                    <a:pt x="4394" y="3429"/>
                  </a:lnTo>
                  <a:close/>
                  <a:moveTo>
                    <a:pt x="8525" y="8847"/>
                  </a:moveTo>
                  <a:lnTo>
                    <a:pt x="8525" y="9311"/>
                  </a:lnTo>
                  <a:lnTo>
                    <a:pt x="2631" y="9311"/>
                  </a:lnTo>
                  <a:lnTo>
                    <a:pt x="2631" y="8847"/>
                  </a:lnTo>
                  <a:close/>
                  <a:moveTo>
                    <a:pt x="1858" y="9632"/>
                  </a:moveTo>
                  <a:lnTo>
                    <a:pt x="1858" y="10097"/>
                  </a:lnTo>
                  <a:lnTo>
                    <a:pt x="607" y="10097"/>
                  </a:lnTo>
                  <a:lnTo>
                    <a:pt x="607" y="9632"/>
                  </a:lnTo>
                  <a:close/>
                  <a:moveTo>
                    <a:pt x="8978" y="9632"/>
                  </a:moveTo>
                  <a:lnTo>
                    <a:pt x="8978" y="10097"/>
                  </a:lnTo>
                  <a:lnTo>
                    <a:pt x="2203" y="10097"/>
                  </a:lnTo>
                  <a:lnTo>
                    <a:pt x="2203" y="9632"/>
                  </a:lnTo>
                  <a:close/>
                  <a:moveTo>
                    <a:pt x="10549" y="9632"/>
                  </a:moveTo>
                  <a:lnTo>
                    <a:pt x="10549" y="10097"/>
                  </a:lnTo>
                  <a:lnTo>
                    <a:pt x="9299" y="10097"/>
                  </a:lnTo>
                  <a:lnTo>
                    <a:pt x="9299" y="9632"/>
                  </a:lnTo>
                  <a:close/>
                  <a:moveTo>
                    <a:pt x="5566" y="0"/>
                  </a:moveTo>
                  <a:cubicBezTo>
                    <a:pt x="5531" y="0"/>
                    <a:pt x="5495" y="12"/>
                    <a:pt x="5465" y="36"/>
                  </a:cubicBezTo>
                  <a:lnTo>
                    <a:pt x="4417" y="857"/>
                  </a:lnTo>
                  <a:cubicBezTo>
                    <a:pt x="4346" y="917"/>
                    <a:pt x="4334" y="1024"/>
                    <a:pt x="4394" y="1096"/>
                  </a:cubicBezTo>
                  <a:cubicBezTo>
                    <a:pt x="4427" y="1136"/>
                    <a:pt x="4473" y="1158"/>
                    <a:pt x="4521" y="1158"/>
                  </a:cubicBezTo>
                  <a:cubicBezTo>
                    <a:pt x="4557" y="1158"/>
                    <a:pt x="4596" y="1145"/>
                    <a:pt x="4632" y="1119"/>
                  </a:cubicBezTo>
                  <a:lnTo>
                    <a:pt x="5560" y="393"/>
                  </a:lnTo>
                  <a:lnTo>
                    <a:pt x="8025" y="2298"/>
                  </a:lnTo>
                  <a:lnTo>
                    <a:pt x="3143" y="2298"/>
                  </a:lnTo>
                  <a:lnTo>
                    <a:pt x="4036" y="1596"/>
                  </a:lnTo>
                  <a:cubicBezTo>
                    <a:pt x="4108" y="1536"/>
                    <a:pt x="4120" y="1441"/>
                    <a:pt x="4060" y="1358"/>
                  </a:cubicBezTo>
                  <a:cubicBezTo>
                    <a:pt x="4026" y="1317"/>
                    <a:pt x="3977" y="1296"/>
                    <a:pt x="3928" y="1296"/>
                  </a:cubicBezTo>
                  <a:cubicBezTo>
                    <a:pt x="3891" y="1296"/>
                    <a:pt x="3853" y="1308"/>
                    <a:pt x="3822" y="1334"/>
                  </a:cubicBezTo>
                  <a:lnTo>
                    <a:pt x="2584" y="2298"/>
                  </a:lnTo>
                  <a:lnTo>
                    <a:pt x="2453" y="2298"/>
                  </a:lnTo>
                  <a:cubicBezTo>
                    <a:pt x="2250" y="2298"/>
                    <a:pt x="2072" y="2477"/>
                    <a:pt x="2072" y="2691"/>
                  </a:cubicBezTo>
                  <a:lnTo>
                    <a:pt x="2072" y="3048"/>
                  </a:lnTo>
                  <a:lnTo>
                    <a:pt x="2072" y="3108"/>
                  </a:lnTo>
                  <a:lnTo>
                    <a:pt x="524" y="3108"/>
                  </a:lnTo>
                  <a:cubicBezTo>
                    <a:pt x="322" y="3108"/>
                    <a:pt x="167" y="3251"/>
                    <a:pt x="131" y="3441"/>
                  </a:cubicBezTo>
                  <a:lnTo>
                    <a:pt x="0" y="4834"/>
                  </a:lnTo>
                  <a:cubicBezTo>
                    <a:pt x="0" y="4870"/>
                    <a:pt x="12" y="4918"/>
                    <a:pt x="48" y="4953"/>
                  </a:cubicBezTo>
                  <a:cubicBezTo>
                    <a:pt x="72" y="4977"/>
                    <a:pt x="119" y="5013"/>
                    <a:pt x="167" y="5013"/>
                  </a:cubicBezTo>
                  <a:lnTo>
                    <a:pt x="262" y="5013"/>
                  </a:lnTo>
                  <a:lnTo>
                    <a:pt x="262" y="5822"/>
                  </a:lnTo>
                  <a:cubicBezTo>
                    <a:pt x="262" y="5918"/>
                    <a:pt x="345" y="5989"/>
                    <a:pt x="429" y="5989"/>
                  </a:cubicBezTo>
                  <a:cubicBezTo>
                    <a:pt x="524" y="5989"/>
                    <a:pt x="596" y="5918"/>
                    <a:pt x="596" y="5822"/>
                  </a:cubicBezTo>
                  <a:lnTo>
                    <a:pt x="596" y="5013"/>
                  </a:lnTo>
                  <a:lnTo>
                    <a:pt x="2965" y="5013"/>
                  </a:lnTo>
                  <a:lnTo>
                    <a:pt x="2965" y="7763"/>
                  </a:lnTo>
                  <a:lnTo>
                    <a:pt x="2798" y="7930"/>
                  </a:lnTo>
                  <a:cubicBezTo>
                    <a:pt x="2762" y="7954"/>
                    <a:pt x="2751" y="8001"/>
                    <a:pt x="2751" y="8049"/>
                  </a:cubicBezTo>
                  <a:lnTo>
                    <a:pt x="2751" y="8537"/>
                  </a:lnTo>
                  <a:lnTo>
                    <a:pt x="2489" y="8537"/>
                  </a:lnTo>
                  <a:cubicBezTo>
                    <a:pt x="2393" y="8537"/>
                    <a:pt x="2322" y="8608"/>
                    <a:pt x="2322" y="8704"/>
                  </a:cubicBezTo>
                  <a:lnTo>
                    <a:pt x="2322" y="9323"/>
                  </a:lnTo>
                  <a:lnTo>
                    <a:pt x="643" y="9323"/>
                  </a:lnTo>
                  <a:lnTo>
                    <a:pt x="643" y="6584"/>
                  </a:lnTo>
                  <a:cubicBezTo>
                    <a:pt x="643" y="6501"/>
                    <a:pt x="560" y="6418"/>
                    <a:pt x="476" y="6418"/>
                  </a:cubicBezTo>
                  <a:cubicBezTo>
                    <a:pt x="381" y="6418"/>
                    <a:pt x="310" y="6501"/>
                    <a:pt x="310" y="6584"/>
                  </a:cubicBezTo>
                  <a:lnTo>
                    <a:pt x="310" y="10275"/>
                  </a:lnTo>
                  <a:cubicBezTo>
                    <a:pt x="310" y="10371"/>
                    <a:pt x="381" y="10442"/>
                    <a:pt x="476" y="10442"/>
                  </a:cubicBezTo>
                  <a:lnTo>
                    <a:pt x="10740" y="10442"/>
                  </a:lnTo>
                  <a:cubicBezTo>
                    <a:pt x="10835" y="10442"/>
                    <a:pt x="10906" y="10371"/>
                    <a:pt x="10906" y="10275"/>
                  </a:cubicBezTo>
                  <a:lnTo>
                    <a:pt x="10906" y="8347"/>
                  </a:lnTo>
                  <a:cubicBezTo>
                    <a:pt x="10906" y="8251"/>
                    <a:pt x="10835" y="8180"/>
                    <a:pt x="10740" y="8180"/>
                  </a:cubicBezTo>
                  <a:cubicBezTo>
                    <a:pt x="10656" y="8180"/>
                    <a:pt x="10585" y="8251"/>
                    <a:pt x="10585" y="8347"/>
                  </a:cubicBezTo>
                  <a:lnTo>
                    <a:pt x="10585" y="9323"/>
                  </a:lnTo>
                  <a:lnTo>
                    <a:pt x="8894" y="9323"/>
                  </a:lnTo>
                  <a:lnTo>
                    <a:pt x="8894" y="8704"/>
                  </a:lnTo>
                  <a:cubicBezTo>
                    <a:pt x="8894" y="8608"/>
                    <a:pt x="8823" y="8537"/>
                    <a:pt x="8739" y="8537"/>
                  </a:cubicBezTo>
                  <a:lnTo>
                    <a:pt x="8466" y="8537"/>
                  </a:lnTo>
                  <a:lnTo>
                    <a:pt x="8466" y="8049"/>
                  </a:lnTo>
                  <a:cubicBezTo>
                    <a:pt x="8466" y="8001"/>
                    <a:pt x="8454" y="7954"/>
                    <a:pt x="8418" y="7930"/>
                  </a:cubicBezTo>
                  <a:lnTo>
                    <a:pt x="8239" y="7763"/>
                  </a:lnTo>
                  <a:lnTo>
                    <a:pt x="8239" y="5013"/>
                  </a:lnTo>
                  <a:lnTo>
                    <a:pt x="10549" y="5013"/>
                  </a:lnTo>
                  <a:lnTo>
                    <a:pt x="10549" y="7585"/>
                  </a:lnTo>
                  <a:cubicBezTo>
                    <a:pt x="10549" y="7668"/>
                    <a:pt x="10621" y="7751"/>
                    <a:pt x="10716" y="7751"/>
                  </a:cubicBezTo>
                  <a:cubicBezTo>
                    <a:pt x="10799" y="7751"/>
                    <a:pt x="10883" y="7668"/>
                    <a:pt x="10883" y="7585"/>
                  </a:cubicBezTo>
                  <a:lnTo>
                    <a:pt x="10883" y="5013"/>
                  </a:lnTo>
                  <a:lnTo>
                    <a:pt x="10978" y="5013"/>
                  </a:lnTo>
                  <a:cubicBezTo>
                    <a:pt x="11025" y="5013"/>
                    <a:pt x="11073" y="4989"/>
                    <a:pt x="11097" y="4953"/>
                  </a:cubicBezTo>
                  <a:cubicBezTo>
                    <a:pt x="11133" y="4906"/>
                    <a:pt x="11144" y="4858"/>
                    <a:pt x="11133" y="4810"/>
                  </a:cubicBezTo>
                  <a:lnTo>
                    <a:pt x="11002" y="3429"/>
                  </a:lnTo>
                  <a:cubicBezTo>
                    <a:pt x="10978" y="3239"/>
                    <a:pt x="10811" y="3084"/>
                    <a:pt x="10609" y="3084"/>
                  </a:cubicBezTo>
                  <a:lnTo>
                    <a:pt x="9061" y="3084"/>
                  </a:lnTo>
                  <a:lnTo>
                    <a:pt x="9061" y="3024"/>
                  </a:lnTo>
                  <a:lnTo>
                    <a:pt x="9061" y="2667"/>
                  </a:lnTo>
                  <a:cubicBezTo>
                    <a:pt x="9061" y="2465"/>
                    <a:pt x="8882" y="2286"/>
                    <a:pt x="8680" y="2286"/>
                  </a:cubicBezTo>
                  <a:lnTo>
                    <a:pt x="8537" y="2286"/>
                  </a:lnTo>
                  <a:lnTo>
                    <a:pt x="5668" y="36"/>
                  </a:lnTo>
                  <a:cubicBezTo>
                    <a:pt x="5638" y="12"/>
                    <a:pt x="5602" y="0"/>
                    <a:pt x="556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2897827" y="2604753"/>
              <a:ext cx="48197" cy="64506"/>
            </a:xfrm>
            <a:custGeom>
              <a:rect b="b" l="l" r="r" t="t"/>
              <a:pathLst>
                <a:path extrusionOk="0" h="2025" w="1513">
                  <a:moveTo>
                    <a:pt x="762" y="334"/>
                  </a:moveTo>
                  <a:cubicBezTo>
                    <a:pt x="989" y="334"/>
                    <a:pt x="1191" y="524"/>
                    <a:pt x="1191" y="762"/>
                  </a:cubicBezTo>
                  <a:lnTo>
                    <a:pt x="1191" y="1703"/>
                  </a:lnTo>
                  <a:lnTo>
                    <a:pt x="334" y="1703"/>
                  </a:lnTo>
                  <a:lnTo>
                    <a:pt x="334" y="762"/>
                  </a:lnTo>
                  <a:cubicBezTo>
                    <a:pt x="334" y="524"/>
                    <a:pt x="524" y="334"/>
                    <a:pt x="762" y="334"/>
                  </a:cubicBezTo>
                  <a:close/>
                  <a:moveTo>
                    <a:pt x="750" y="0"/>
                  </a:moveTo>
                  <a:cubicBezTo>
                    <a:pt x="334" y="0"/>
                    <a:pt x="0" y="346"/>
                    <a:pt x="0" y="762"/>
                  </a:cubicBezTo>
                  <a:lnTo>
                    <a:pt x="0" y="1858"/>
                  </a:lnTo>
                  <a:cubicBezTo>
                    <a:pt x="0" y="1953"/>
                    <a:pt x="72" y="2024"/>
                    <a:pt x="155" y="2024"/>
                  </a:cubicBezTo>
                  <a:lnTo>
                    <a:pt x="1346" y="2024"/>
                  </a:lnTo>
                  <a:cubicBezTo>
                    <a:pt x="1441" y="2024"/>
                    <a:pt x="1512" y="1953"/>
                    <a:pt x="1512" y="1858"/>
                  </a:cubicBezTo>
                  <a:lnTo>
                    <a:pt x="1512" y="762"/>
                  </a:lnTo>
                  <a:cubicBezTo>
                    <a:pt x="1512" y="346"/>
                    <a:pt x="1167" y="0"/>
                    <a:pt x="75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2775695" y="2551650"/>
              <a:ext cx="51223" cy="51223"/>
            </a:xfrm>
            <a:custGeom>
              <a:rect b="b" l="l" r="r" t="t"/>
              <a:pathLst>
                <a:path extrusionOk="0" h="1608" w="1608">
                  <a:moveTo>
                    <a:pt x="810" y="310"/>
                  </a:moveTo>
                  <a:cubicBezTo>
                    <a:pt x="1060" y="310"/>
                    <a:pt x="1286" y="524"/>
                    <a:pt x="1286" y="786"/>
                  </a:cubicBezTo>
                  <a:cubicBezTo>
                    <a:pt x="1263" y="1060"/>
                    <a:pt x="1060" y="1262"/>
                    <a:pt x="810" y="1262"/>
                  </a:cubicBezTo>
                  <a:cubicBezTo>
                    <a:pt x="560" y="1262"/>
                    <a:pt x="334" y="1060"/>
                    <a:pt x="334" y="786"/>
                  </a:cubicBezTo>
                  <a:cubicBezTo>
                    <a:pt x="334" y="536"/>
                    <a:pt x="536" y="310"/>
                    <a:pt x="810" y="310"/>
                  </a:cubicBezTo>
                  <a:close/>
                  <a:moveTo>
                    <a:pt x="810" y="0"/>
                  </a:moveTo>
                  <a:cubicBezTo>
                    <a:pt x="358" y="0"/>
                    <a:pt x="1" y="358"/>
                    <a:pt x="1" y="810"/>
                  </a:cubicBezTo>
                  <a:cubicBezTo>
                    <a:pt x="1" y="1251"/>
                    <a:pt x="358" y="1608"/>
                    <a:pt x="810" y="1608"/>
                  </a:cubicBezTo>
                  <a:cubicBezTo>
                    <a:pt x="1251" y="1608"/>
                    <a:pt x="1608" y="1251"/>
                    <a:pt x="1608" y="810"/>
                  </a:cubicBezTo>
                  <a:cubicBezTo>
                    <a:pt x="1596" y="358"/>
                    <a:pt x="1239" y="0"/>
                    <a:pt x="81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Shira Barel</dc:creator>
</cp:coreProperties>
</file>