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handoutMasterIdLst>
    <p:handoutMasterId r:id="rId5"/>
  </p:handoutMasterIdLst>
  <p:sldIdLst>
    <p:sldId id="256" r:id="rId2"/>
    <p:sldId id="258" r:id="rId3"/>
    <p:sldId id="257" r:id="rId4"/>
  </p:sldIdLst>
  <p:sldSz cx="9144000" cy="6858000" type="screen4x3"/>
  <p:notesSz cx="6400800" cy="86868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6">
          <p15:clr>
            <a:srgbClr val="A4A3A4"/>
          </p15:clr>
        </p15:guide>
        <p15:guide id="2" pos="20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6767"/>
    <a:srgbClr val="2E3640"/>
    <a:srgbClr val="E33830"/>
    <a:srgbClr val="EF792F"/>
    <a:srgbClr val="EFB3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79" autoAdjust="0"/>
  </p:normalViewPr>
  <p:slideViewPr>
    <p:cSldViewPr>
      <p:cViewPr varScale="1">
        <p:scale>
          <a:sx n="107" d="100"/>
          <a:sy n="107" d="100"/>
        </p:scale>
        <p:origin x="1734" y="108"/>
      </p:cViewPr>
      <p:guideLst>
        <p:guide orient="horz" pos="2160"/>
        <p:guide pos="2880"/>
      </p:guideLst>
    </p:cSldViewPr>
  </p:slideViewPr>
  <p:notesTextViewPr>
    <p:cViewPr>
      <p:scale>
        <a:sx n="100" d="100"/>
        <a:sy n="100" d="100"/>
      </p:scale>
      <p:origin x="0" y="0"/>
    </p:cViewPr>
  </p:notesTextViewPr>
  <p:notesViewPr>
    <p:cSldViewPr>
      <p:cViewPr varScale="1">
        <p:scale>
          <a:sx n="105" d="100"/>
          <a:sy n="105" d="100"/>
        </p:scale>
        <p:origin x="-3528" y="-78"/>
      </p:cViewPr>
      <p:guideLst>
        <p:guide orient="horz" pos="2736"/>
        <p:guide pos="20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625850" y="0"/>
            <a:ext cx="2773363" cy="434975"/>
          </a:xfrm>
          <a:prstGeom prst="rect">
            <a:avLst/>
          </a:prstGeom>
        </p:spPr>
        <p:txBody>
          <a:bodyPr vert="horz" lIns="91440" tIns="45720" rIns="91440" bIns="45720" rtlCol="0"/>
          <a:lstStyle>
            <a:lvl1pPr algn="r">
              <a:defRPr sz="1200"/>
            </a:lvl1pPr>
          </a:lstStyle>
          <a:p>
            <a:fld id="{F2B49039-A67B-4E9F-B546-489F493C65B0}" type="datetimeFigureOut">
              <a:rPr lang="en-US" smtClean="0"/>
              <a:t>2/8/2018</a:t>
            </a:fld>
            <a:endParaRPr lang="en-US"/>
          </a:p>
        </p:txBody>
      </p:sp>
      <p:sp>
        <p:nvSpPr>
          <p:cNvPr id="4" name="Footer Placeholder 3"/>
          <p:cNvSpPr>
            <a:spLocks noGrp="1"/>
          </p:cNvSpPr>
          <p:nvPr>
            <p:ph type="ftr" sz="quarter" idx="2"/>
          </p:nvPr>
        </p:nvSpPr>
        <p:spPr>
          <a:xfrm>
            <a:off x="0" y="8250238"/>
            <a:ext cx="2773363" cy="4349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625850" y="8250238"/>
            <a:ext cx="2773363" cy="434975"/>
          </a:xfrm>
          <a:prstGeom prst="rect">
            <a:avLst/>
          </a:prstGeom>
        </p:spPr>
        <p:txBody>
          <a:bodyPr vert="horz" lIns="91440" tIns="45720" rIns="91440" bIns="45720" rtlCol="0" anchor="b"/>
          <a:lstStyle>
            <a:lvl1pPr algn="r">
              <a:defRPr sz="1200"/>
            </a:lvl1pPr>
          </a:lstStyle>
          <a:p>
            <a:fld id="{E1D2501A-AAB9-4BF5-8F37-B36864D6E0AD}" type="slidenum">
              <a:rPr lang="en-US" smtClean="0"/>
              <a:t>‹#›</a:t>
            </a:fld>
            <a:endParaRPr lang="en-US"/>
          </a:p>
        </p:txBody>
      </p:sp>
    </p:spTree>
    <p:extLst>
      <p:ext uri="{BB962C8B-B14F-4D97-AF65-F5344CB8AC3E}">
        <p14:creationId xmlns:p14="http://schemas.microsoft.com/office/powerpoint/2010/main" val="42915076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TC9990101-IMG05"/>
          <p:cNvPicPr>
            <a:picLocks noChangeAspect="1" noChangeArrowheads="1"/>
          </p:cNvPicPr>
          <p:nvPr userDrawn="1"/>
        </p:nvPicPr>
        <p:blipFill>
          <a:blip r:embed="rId2" cstate="print"/>
          <a:stretch>
            <a:fillRect/>
          </a:stretch>
        </p:blipFill>
        <p:spPr bwMode="auto">
          <a:xfrm>
            <a:off x="0" y="0"/>
            <a:ext cx="8382000" cy="6157976"/>
          </a:xfrm>
          <a:prstGeom prst="rect">
            <a:avLst/>
          </a:prstGeom>
          <a:noFill/>
          <a:ln>
            <a:noFill/>
          </a:ln>
        </p:spPr>
      </p:pic>
      <p:sp>
        <p:nvSpPr>
          <p:cNvPr id="8" name="Freeform 7"/>
          <p:cNvSpPr>
            <a:spLocks/>
          </p:cNvSpPr>
          <p:nvPr userDrawn="1"/>
        </p:nvSpPr>
        <p:spPr bwMode="auto">
          <a:xfrm>
            <a:off x="0" y="4495800"/>
            <a:ext cx="8153400" cy="2362200"/>
          </a:xfrm>
          <a:custGeom>
            <a:avLst/>
            <a:gdLst/>
            <a:ahLst/>
            <a:cxnLst>
              <a:cxn ang="0">
                <a:pos x="2102" y="511"/>
              </a:cxn>
              <a:cxn ang="0">
                <a:pos x="2136" y="47"/>
              </a:cxn>
              <a:cxn ang="0">
                <a:pos x="0" y="211"/>
              </a:cxn>
              <a:cxn ang="0">
                <a:pos x="0" y="511"/>
              </a:cxn>
              <a:cxn ang="0">
                <a:pos x="0" y="1471"/>
              </a:cxn>
              <a:cxn ang="0">
                <a:pos x="1927" y="1471"/>
              </a:cxn>
              <a:cxn ang="0">
                <a:pos x="1939" y="1428"/>
              </a:cxn>
              <a:cxn ang="0">
                <a:pos x="2102" y="511"/>
              </a:cxn>
            </a:cxnLst>
            <a:rect l="0" t="0" r="r" b="b"/>
            <a:pathLst>
              <a:path w="2136" h="1471">
                <a:moveTo>
                  <a:pt x="2102" y="511"/>
                </a:moveTo>
                <a:cubicBezTo>
                  <a:pt x="2118" y="354"/>
                  <a:pt x="2129" y="199"/>
                  <a:pt x="2136" y="47"/>
                </a:cubicBezTo>
                <a:cubicBezTo>
                  <a:pt x="1803" y="0"/>
                  <a:pt x="976" y="63"/>
                  <a:pt x="0" y="211"/>
                </a:cubicBezTo>
                <a:cubicBezTo>
                  <a:pt x="0" y="511"/>
                  <a:pt x="0" y="511"/>
                  <a:pt x="0" y="511"/>
                </a:cubicBezTo>
                <a:cubicBezTo>
                  <a:pt x="0" y="1471"/>
                  <a:pt x="0" y="1471"/>
                  <a:pt x="0" y="1471"/>
                </a:cubicBezTo>
                <a:cubicBezTo>
                  <a:pt x="1927" y="1471"/>
                  <a:pt x="1927" y="1471"/>
                  <a:pt x="1927" y="1471"/>
                </a:cubicBezTo>
                <a:cubicBezTo>
                  <a:pt x="1931" y="1457"/>
                  <a:pt x="1935" y="1443"/>
                  <a:pt x="1939" y="1428"/>
                </a:cubicBezTo>
                <a:cubicBezTo>
                  <a:pt x="2019" y="1131"/>
                  <a:pt x="2071" y="819"/>
                  <a:pt x="2102" y="511"/>
                </a:cubicBezTo>
                <a:close/>
              </a:path>
            </a:pathLst>
          </a:custGeom>
          <a:solidFill>
            <a:schemeClr val="accent4"/>
          </a:solidFill>
          <a:ln w="9525">
            <a:noFill/>
            <a:round/>
            <a:headEnd/>
            <a:tailEnd/>
          </a:ln>
          <a:effectLst/>
        </p:spPr>
        <p:txBody>
          <a:bodyPr/>
          <a:lstStyle/>
          <a:p>
            <a:pPr fontAlgn="auto">
              <a:spcBef>
                <a:spcPts val="0"/>
              </a:spcBef>
              <a:spcAft>
                <a:spcPts val="0"/>
              </a:spcAft>
              <a:defRPr/>
            </a:pPr>
            <a:endParaRPr lang="en-US">
              <a:latin typeface="+mn-lt"/>
            </a:endParaRPr>
          </a:p>
        </p:txBody>
      </p:sp>
      <p:sp>
        <p:nvSpPr>
          <p:cNvPr id="9" name="Freeform 8"/>
          <p:cNvSpPr>
            <a:spLocks/>
          </p:cNvSpPr>
          <p:nvPr userDrawn="1"/>
        </p:nvSpPr>
        <p:spPr bwMode="auto">
          <a:xfrm>
            <a:off x="7343775" y="0"/>
            <a:ext cx="1800225" cy="6858000"/>
          </a:xfrm>
          <a:custGeom>
            <a:avLst/>
            <a:gdLst/>
            <a:ahLst/>
            <a:cxnLst>
              <a:cxn ang="0">
                <a:pos x="502" y="0"/>
              </a:cxn>
              <a:cxn ang="0">
                <a:pos x="93" y="0"/>
              </a:cxn>
              <a:cxn ang="0">
                <a:pos x="0" y="3168"/>
              </a:cxn>
              <a:cxn ang="0">
                <a:pos x="502" y="3168"/>
              </a:cxn>
              <a:cxn ang="0">
                <a:pos x="502" y="0"/>
              </a:cxn>
            </a:cxnLst>
            <a:rect l="0" t="0" r="r" b="b"/>
            <a:pathLst>
              <a:path w="502" h="3168">
                <a:moveTo>
                  <a:pt x="502" y="0"/>
                </a:moveTo>
                <a:cubicBezTo>
                  <a:pt x="93" y="0"/>
                  <a:pt x="93" y="0"/>
                  <a:pt x="93" y="0"/>
                </a:cubicBezTo>
                <a:cubicBezTo>
                  <a:pt x="146" y="383"/>
                  <a:pt x="323" y="1900"/>
                  <a:pt x="0" y="3168"/>
                </a:cubicBezTo>
                <a:cubicBezTo>
                  <a:pt x="502" y="3168"/>
                  <a:pt x="502" y="3168"/>
                  <a:pt x="502" y="3168"/>
                </a:cubicBezTo>
                <a:lnTo>
                  <a:pt x="502" y="0"/>
                </a:lnTo>
                <a:close/>
              </a:path>
            </a:pathLst>
          </a:custGeom>
          <a:gradFill rotWithShape="1">
            <a:gsLst>
              <a:gs pos="0">
                <a:schemeClr val="accent1"/>
              </a:gs>
              <a:gs pos="100000">
                <a:schemeClr val="accent2"/>
              </a:gs>
            </a:gsLst>
            <a:lin ang="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ctrTitle" hasCustomPrompt="1"/>
          </p:nvPr>
        </p:nvSpPr>
        <p:spPr>
          <a:xfrm>
            <a:off x="685800" y="5181600"/>
            <a:ext cx="6400800" cy="685800"/>
          </a:xfrm>
        </p:spPr>
        <p:txBody>
          <a:bodyPr>
            <a:noAutofit/>
          </a:bodyPr>
          <a:lstStyle>
            <a:lvl1pPr>
              <a:defRPr sz="4000">
                <a:solidFill>
                  <a:schemeClr val="bg1"/>
                </a:solidFill>
              </a:defRPr>
            </a:lvl1pPr>
          </a:lstStyle>
          <a:p>
            <a:r>
              <a:rPr lang="en-US"/>
              <a:t>Title of the Presentation</a:t>
            </a:r>
          </a:p>
        </p:txBody>
      </p:sp>
      <p:sp>
        <p:nvSpPr>
          <p:cNvPr id="3" name="Subtitle 2"/>
          <p:cNvSpPr>
            <a:spLocks noGrp="1"/>
          </p:cNvSpPr>
          <p:nvPr>
            <p:ph type="subTitle" idx="1" hasCustomPrompt="1"/>
          </p:nvPr>
        </p:nvSpPr>
        <p:spPr>
          <a:xfrm>
            <a:off x="685800" y="5867400"/>
            <a:ext cx="6400800" cy="457200"/>
          </a:xfrm>
        </p:spPr>
        <p:txBody>
          <a:bodyPr>
            <a:normAutofit/>
          </a:bodyPr>
          <a:lstStyle>
            <a:lvl1pPr marL="0" indent="0" algn="l">
              <a:spcBef>
                <a:spcPts val="0"/>
              </a:spcBef>
              <a:buNone/>
              <a:defRPr sz="2000" cap="all"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of the presentation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Text and Photo">
    <p:bg>
      <p:bgPr>
        <a:solidFill>
          <a:schemeClr val="accent4"/>
        </a:solidFill>
        <a:effectLst/>
      </p:bgPr>
    </p:bg>
    <p:spTree>
      <p:nvGrpSpPr>
        <p:cNvPr id="1" name=""/>
        <p:cNvGrpSpPr/>
        <p:nvPr/>
      </p:nvGrpSpPr>
      <p:grpSpPr>
        <a:xfrm>
          <a:off x="0" y="0"/>
          <a:ext cx="0" cy="0"/>
          <a:chOff x="0" y="0"/>
          <a:chExt cx="0" cy="0"/>
        </a:xfrm>
      </p:grpSpPr>
      <p:grpSp>
        <p:nvGrpSpPr>
          <p:cNvPr id="10" name="Group 3"/>
          <p:cNvGrpSpPr>
            <a:grpSpLocks/>
          </p:cNvGrpSpPr>
          <p:nvPr userDrawn="1"/>
        </p:nvGrpSpPr>
        <p:grpSpPr bwMode="auto">
          <a:xfrm>
            <a:off x="0" y="0"/>
            <a:ext cx="1482725" cy="6858000"/>
            <a:chOff x="103279934" y="105155999"/>
            <a:chExt cx="1235004" cy="5715001"/>
          </a:xfrm>
        </p:grpSpPr>
        <p:sp>
          <p:nvSpPr>
            <p:cNvPr id="11" name="Freeform 4"/>
            <p:cNvSpPr>
              <a:spLocks noEditPoints="1"/>
            </p:cNvSpPr>
            <p:nvPr/>
          </p:nvSpPr>
          <p:spPr bwMode="auto">
            <a:xfrm>
              <a:off x="103279934" y="105155999"/>
              <a:ext cx="1141123" cy="5715001"/>
            </a:xfrm>
            <a:custGeom>
              <a:avLst/>
              <a:gdLst/>
              <a:ahLst/>
              <a:cxnLst>
                <a:cxn ang="0">
                  <a:pos x="178" y="3168"/>
                </a:cxn>
                <a:cxn ang="0">
                  <a:pos x="124" y="3168"/>
                </a:cxn>
                <a:cxn ang="0">
                  <a:pos x="0" y="685"/>
                </a:cxn>
                <a:cxn ang="0">
                  <a:pos x="0" y="0"/>
                </a:cxn>
                <a:cxn ang="0">
                  <a:pos x="418" y="0"/>
                </a:cxn>
                <a:cxn ang="0">
                  <a:pos x="178" y="3168"/>
                </a:cxn>
                <a:cxn ang="0">
                  <a:pos x="124" y="3168"/>
                </a:cxn>
                <a:cxn ang="0">
                  <a:pos x="0" y="685"/>
                </a:cxn>
                <a:cxn ang="0">
                  <a:pos x="0" y="3168"/>
                </a:cxn>
                <a:cxn ang="0">
                  <a:pos x="124" y="3168"/>
                </a:cxn>
              </a:cxnLst>
              <a:rect l="0" t="0" r="r" b="b"/>
              <a:pathLst>
                <a:path w="630" h="3168">
                  <a:moveTo>
                    <a:pt x="178" y="3168"/>
                  </a:moveTo>
                  <a:cubicBezTo>
                    <a:pt x="124" y="3168"/>
                    <a:pt x="124" y="3168"/>
                    <a:pt x="124" y="3168"/>
                  </a:cubicBezTo>
                  <a:cubicBezTo>
                    <a:pt x="0" y="685"/>
                    <a:pt x="0" y="685"/>
                    <a:pt x="0" y="685"/>
                  </a:cubicBezTo>
                  <a:cubicBezTo>
                    <a:pt x="0" y="0"/>
                    <a:pt x="0" y="0"/>
                    <a:pt x="0" y="0"/>
                  </a:cubicBezTo>
                  <a:cubicBezTo>
                    <a:pt x="418" y="0"/>
                    <a:pt x="418" y="0"/>
                    <a:pt x="418" y="0"/>
                  </a:cubicBezTo>
                  <a:cubicBezTo>
                    <a:pt x="476" y="384"/>
                    <a:pt x="630" y="1741"/>
                    <a:pt x="178" y="3168"/>
                  </a:cubicBezTo>
                  <a:close/>
                  <a:moveTo>
                    <a:pt x="124" y="3168"/>
                  </a:moveTo>
                  <a:cubicBezTo>
                    <a:pt x="0" y="685"/>
                    <a:pt x="0" y="685"/>
                    <a:pt x="0" y="685"/>
                  </a:cubicBezTo>
                  <a:cubicBezTo>
                    <a:pt x="0" y="3168"/>
                    <a:pt x="0" y="3168"/>
                    <a:pt x="0" y="3168"/>
                  </a:cubicBezTo>
                  <a:lnTo>
                    <a:pt x="124" y="3168"/>
                  </a:lnTo>
                  <a:close/>
                </a:path>
              </a:pathLst>
            </a:custGeom>
            <a:gradFill rotWithShape="1">
              <a:gsLst>
                <a:gs pos="0">
                  <a:schemeClr val="accent1"/>
                </a:gs>
                <a:gs pos="100000">
                  <a:schemeClr val="accent2"/>
                </a:gs>
              </a:gsLst>
              <a:lin ang="0" scaled="1"/>
            </a:gradFill>
            <a:ln w="9525">
              <a:noFill/>
              <a:round/>
              <a:headEnd/>
              <a:tailEnd/>
            </a:ln>
            <a:effectLst/>
          </p:spPr>
          <p:txBody>
            <a:bodyPr/>
            <a:lstStyle/>
            <a:p>
              <a:pPr fontAlgn="auto">
                <a:spcBef>
                  <a:spcPts val="0"/>
                </a:spcBef>
                <a:spcAft>
                  <a:spcPts val="0"/>
                </a:spcAft>
                <a:defRPr/>
              </a:pPr>
              <a:endParaRPr lang="en-US">
                <a:latin typeface="+mn-lt"/>
              </a:endParaRPr>
            </a:p>
          </p:txBody>
        </p:sp>
        <p:grpSp>
          <p:nvGrpSpPr>
            <p:cNvPr id="12" name="Group 5"/>
            <p:cNvGrpSpPr>
              <a:grpSpLocks/>
            </p:cNvGrpSpPr>
            <p:nvPr/>
          </p:nvGrpSpPr>
          <p:grpSpPr bwMode="auto">
            <a:xfrm>
              <a:off x="103615774" y="105155999"/>
              <a:ext cx="899146" cy="5715001"/>
              <a:chOff x="102932440" y="105155999"/>
              <a:chExt cx="1582498" cy="10058401"/>
            </a:xfrm>
          </p:grpSpPr>
          <p:sp>
            <p:nvSpPr>
              <p:cNvPr id="13" name="Freeform 6"/>
              <p:cNvSpPr>
                <a:spLocks/>
              </p:cNvSpPr>
              <p:nvPr/>
            </p:nvSpPr>
            <p:spPr bwMode="auto">
              <a:xfrm>
                <a:off x="102932440" y="105155999"/>
                <a:ext cx="1373050" cy="10058401"/>
              </a:xfrm>
              <a:custGeom>
                <a:avLst/>
                <a:gdLst/>
                <a:ahLst/>
                <a:cxnLst>
                  <a:cxn ang="0">
                    <a:pos x="160" y="0"/>
                  </a:cxn>
                  <a:cxn ang="0">
                    <a:pos x="0" y="3164"/>
                  </a:cxn>
                </a:cxnLst>
                <a:rect l="0" t="0" r="r" b="b"/>
                <a:pathLst>
                  <a:path w="430" h="3164">
                    <a:moveTo>
                      <a:pt x="160" y="0"/>
                    </a:moveTo>
                    <a:cubicBezTo>
                      <a:pt x="430" y="1502"/>
                      <a:pt x="90" y="2850"/>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4" name="Freeform 7"/>
              <p:cNvSpPr>
                <a:spLocks/>
              </p:cNvSpPr>
              <p:nvPr/>
            </p:nvSpPr>
            <p:spPr bwMode="auto">
              <a:xfrm>
                <a:off x="103234976" y="105155999"/>
                <a:ext cx="1156621" cy="10058401"/>
              </a:xfrm>
              <a:custGeom>
                <a:avLst/>
                <a:gdLst/>
                <a:ahLst/>
                <a:cxnLst>
                  <a:cxn ang="0">
                    <a:pos x="42" y="0"/>
                  </a:cxn>
                  <a:cxn ang="0">
                    <a:pos x="0" y="3164"/>
                  </a:cxn>
                </a:cxnLst>
                <a:rect l="0" t="0" r="r" b="b"/>
                <a:pathLst>
                  <a:path w="362" h="3164">
                    <a:moveTo>
                      <a:pt x="42" y="0"/>
                    </a:moveTo>
                    <a:cubicBezTo>
                      <a:pt x="362" y="1456"/>
                      <a:pt x="90" y="2791"/>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5" name="Freeform 8"/>
              <p:cNvSpPr>
                <a:spLocks/>
              </p:cNvSpPr>
              <p:nvPr/>
            </p:nvSpPr>
            <p:spPr bwMode="auto">
              <a:xfrm>
                <a:off x="103295484" y="105155999"/>
                <a:ext cx="1219454" cy="10058401"/>
              </a:xfrm>
              <a:custGeom>
                <a:avLst/>
                <a:gdLst/>
                <a:ahLst/>
                <a:cxnLst>
                  <a:cxn ang="0">
                    <a:pos x="80" y="0"/>
                  </a:cxn>
                  <a:cxn ang="0">
                    <a:pos x="0" y="3164"/>
                  </a:cxn>
                </a:cxnLst>
                <a:rect l="0" t="0" r="r" b="b"/>
                <a:pathLst>
                  <a:path w="382" h="3164">
                    <a:moveTo>
                      <a:pt x="80" y="0"/>
                    </a:moveTo>
                    <a:cubicBezTo>
                      <a:pt x="382" y="1458"/>
                      <a:pt x="96" y="2789"/>
                      <a:pt x="0" y="3164"/>
                    </a:cubicBezTo>
                  </a:path>
                </a:pathLst>
              </a:custGeom>
              <a:noFill/>
              <a:ln w="6350" cap="flat" cmpd="sng" algn="ctr">
                <a:solidFill>
                  <a:schemeClr val="accent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6" name="Freeform 9"/>
              <p:cNvSpPr>
                <a:spLocks/>
              </p:cNvSpPr>
              <p:nvPr/>
            </p:nvSpPr>
            <p:spPr bwMode="auto">
              <a:xfrm>
                <a:off x="103162834" y="105155999"/>
                <a:ext cx="1231090" cy="10058401"/>
              </a:xfrm>
              <a:custGeom>
                <a:avLst/>
                <a:gdLst/>
                <a:ahLst/>
                <a:cxnLst>
                  <a:cxn ang="0">
                    <a:pos x="87" y="0"/>
                  </a:cxn>
                  <a:cxn ang="0">
                    <a:pos x="0" y="3164"/>
                  </a:cxn>
                </a:cxnLst>
                <a:rect l="0" t="0" r="r" b="b"/>
                <a:pathLst>
                  <a:path w="386" h="3164">
                    <a:moveTo>
                      <a:pt x="87" y="0"/>
                    </a:moveTo>
                    <a:cubicBezTo>
                      <a:pt x="386" y="1461"/>
                      <a:pt x="95" y="2793"/>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7" name="Freeform 10"/>
              <p:cNvSpPr>
                <a:spLocks/>
              </p:cNvSpPr>
              <p:nvPr/>
            </p:nvSpPr>
            <p:spPr bwMode="auto">
              <a:xfrm>
                <a:off x="103055783" y="105155999"/>
                <a:ext cx="1217126" cy="10058401"/>
              </a:xfrm>
              <a:custGeom>
                <a:avLst/>
                <a:gdLst/>
                <a:ahLst/>
                <a:cxnLst>
                  <a:cxn ang="0">
                    <a:pos x="79" y="0"/>
                  </a:cxn>
                  <a:cxn ang="0">
                    <a:pos x="0" y="3164"/>
                  </a:cxn>
                </a:cxnLst>
                <a:rect l="0" t="0" r="r" b="b"/>
                <a:pathLst>
                  <a:path w="381" h="3164">
                    <a:moveTo>
                      <a:pt x="79" y="0"/>
                    </a:moveTo>
                    <a:cubicBezTo>
                      <a:pt x="381" y="1458"/>
                      <a:pt x="95" y="2789"/>
                      <a:pt x="0" y="3164"/>
                    </a:cubicBezTo>
                  </a:path>
                </a:pathLst>
              </a:custGeom>
              <a:noFill/>
              <a:ln w="6350" cap="flat" cmpd="sng" algn="ctr">
                <a:solidFill>
                  <a:schemeClr val="accent1"/>
                </a:solidFill>
                <a:prstDash val="solid"/>
                <a:miter lim="800000"/>
                <a:headEnd/>
                <a:tailEnd/>
              </a:ln>
              <a:effectLst/>
            </p:spPr>
            <p:txBody>
              <a:bodyPr/>
              <a:lstStyle/>
              <a:p>
                <a:pPr fontAlgn="auto">
                  <a:spcBef>
                    <a:spcPts val="0"/>
                  </a:spcBef>
                  <a:spcAft>
                    <a:spcPts val="0"/>
                  </a:spcAft>
                  <a:defRPr/>
                </a:pPr>
                <a:endParaRPr lang="en-US">
                  <a:latin typeface="+mn-lt"/>
                </a:endParaRPr>
              </a:p>
            </p:txBody>
          </p:sp>
        </p:grpSp>
      </p:grpSp>
      <p:sp>
        <p:nvSpPr>
          <p:cNvPr id="2" name="Title 1"/>
          <p:cNvSpPr>
            <a:spLocks noGrp="1"/>
          </p:cNvSpPr>
          <p:nvPr>
            <p:ph type="title" hasCustomPrompt="1"/>
          </p:nvPr>
        </p:nvSpPr>
        <p:spPr>
          <a:xfrm>
            <a:off x="1371600" y="457200"/>
            <a:ext cx="6400800" cy="685800"/>
          </a:xfrm>
        </p:spPr>
        <p:txBody>
          <a:bodyPr>
            <a:normAutofit/>
          </a:bodyPr>
          <a:lstStyle>
            <a:lvl1pPr>
              <a:defRPr sz="3600">
                <a:solidFill>
                  <a:schemeClr val="bg1"/>
                </a:solidFill>
              </a:defRPr>
            </a:lvl1pPr>
          </a:lstStyle>
          <a:p>
            <a:r>
              <a:rPr lang="en-US"/>
              <a:t>Content Page with Text and Photo</a:t>
            </a:r>
          </a:p>
        </p:txBody>
      </p:sp>
      <p:sp>
        <p:nvSpPr>
          <p:cNvPr id="3" name="Content Placeholder 2"/>
          <p:cNvSpPr>
            <a:spLocks noGrp="1"/>
          </p:cNvSpPr>
          <p:nvPr>
            <p:ph sz="half" idx="1"/>
          </p:nvPr>
        </p:nvSpPr>
        <p:spPr>
          <a:xfrm>
            <a:off x="1371600" y="1828800"/>
            <a:ext cx="3657600" cy="4648200"/>
          </a:xfrm>
        </p:spPr>
        <p:txBody>
          <a:bodyPr>
            <a:normAutofit/>
          </a:bodyPr>
          <a:lstStyle>
            <a:lvl1pPr marL="0" indent="0">
              <a:lnSpc>
                <a:spcPct val="120000"/>
              </a:lnSpc>
              <a:spcBef>
                <a:spcPts val="0"/>
              </a:spcBef>
              <a:buFontTx/>
              <a:buNone/>
              <a:defRPr sz="2000">
                <a:solidFill>
                  <a:schemeClr val="bg1"/>
                </a:solidFill>
                <a:latin typeface="+mn-lt"/>
              </a:defRPr>
            </a:lvl1pPr>
            <a:lvl2pPr>
              <a:buFontTx/>
              <a:buNone/>
              <a:defRPr sz="2400">
                <a:solidFill>
                  <a:schemeClr val="bg1"/>
                </a:solidFill>
              </a:defRPr>
            </a:lvl2pPr>
            <a:lvl3pPr>
              <a:buFontTx/>
              <a:buNone/>
              <a:defRPr sz="2000">
                <a:solidFill>
                  <a:schemeClr val="bg1"/>
                </a:solidFill>
              </a:defRPr>
            </a:lvl3pPr>
            <a:lvl4pPr>
              <a:buFontTx/>
              <a:buNone/>
              <a:defRPr sz="1800">
                <a:solidFill>
                  <a:schemeClr val="bg1"/>
                </a:solidFill>
              </a:defRPr>
            </a:lvl4pPr>
            <a:lvl5pPr>
              <a:buFontTx/>
              <a:buNone/>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Picture Placeholder 2"/>
          <p:cNvSpPr>
            <a:spLocks noGrp="1"/>
          </p:cNvSpPr>
          <p:nvPr>
            <p:ph type="pic" idx="10"/>
          </p:nvPr>
        </p:nvSpPr>
        <p:spPr>
          <a:xfrm>
            <a:off x="5486400" y="1828800"/>
            <a:ext cx="3124200" cy="4648200"/>
          </a:xfrm>
        </p:spPr>
        <p:txBody>
          <a:bodyPr>
            <a:normAutofit/>
          </a:bodyPr>
          <a:lstStyle>
            <a:lvl1pPr marL="0" indent="0">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Subtitle 2"/>
          <p:cNvSpPr>
            <a:spLocks noGrp="1"/>
          </p:cNvSpPr>
          <p:nvPr>
            <p:ph type="subTitle" idx="11" hasCustomPrompt="1"/>
          </p:nvPr>
        </p:nvSpPr>
        <p:spPr>
          <a:xfrm>
            <a:off x="1371600" y="1143000"/>
            <a:ext cx="6400800" cy="457200"/>
          </a:xfrm>
        </p:spPr>
        <p:txBody>
          <a:bodyPr>
            <a:normAutofit/>
          </a:bodyPr>
          <a:lstStyle>
            <a:lvl1pPr marL="0" indent="0" algn="l">
              <a:buNone/>
              <a:defRPr sz="2000" cap="all"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content page with text and photo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ith Text and Table">
    <p:spTree>
      <p:nvGrpSpPr>
        <p:cNvPr id="1" name=""/>
        <p:cNvGrpSpPr/>
        <p:nvPr/>
      </p:nvGrpSpPr>
      <p:grpSpPr>
        <a:xfrm>
          <a:off x="0" y="0"/>
          <a:ext cx="0" cy="0"/>
          <a:chOff x="0" y="0"/>
          <a:chExt cx="0" cy="0"/>
        </a:xfrm>
      </p:grpSpPr>
      <p:grpSp>
        <p:nvGrpSpPr>
          <p:cNvPr id="10" name="Group 3"/>
          <p:cNvGrpSpPr>
            <a:grpSpLocks/>
          </p:cNvGrpSpPr>
          <p:nvPr userDrawn="1"/>
        </p:nvGrpSpPr>
        <p:grpSpPr bwMode="auto">
          <a:xfrm>
            <a:off x="0" y="0"/>
            <a:ext cx="1482725" cy="6858000"/>
            <a:chOff x="103279934" y="105155999"/>
            <a:chExt cx="1235004" cy="5715001"/>
          </a:xfrm>
        </p:grpSpPr>
        <p:sp>
          <p:nvSpPr>
            <p:cNvPr id="11" name="Freeform 4"/>
            <p:cNvSpPr>
              <a:spLocks noEditPoints="1"/>
            </p:cNvSpPr>
            <p:nvPr/>
          </p:nvSpPr>
          <p:spPr bwMode="auto">
            <a:xfrm>
              <a:off x="103279934" y="105155999"/>
              <a:ext cx="1141123" cy="5715001"/>
            </a:xfrm>
            <a:custGeom>
              <a:avLst/>
              <a:gdLst/>
              <a:ahLst/>
              <a:cxnLst>
                <a:cxn ang="0">
                  <a:pos x="178" y="3168"/>
                </a:cxn>
                <a:cxn ang="0">
                  <a:pos x="124" y="3168"/>
                </a:cxn>
                <a:cxn ang="0">
                  <a:pos x="0" y="685"/>
                </a:cxn>
                <a:cxn ang="0">
                  <a:pos x="0" y="0"/>
                </a:cxn>
                <a:cxn ang="0">
                  <a:pos x="418" y="0"/>
                </a:cxn>
                <a:cxn ang="0">
                  <a:pos x="178" y="3168"/>
                </a:cxn>
                <a:cxn ang="0">
                  <a:pos x="124" y="3168"/>
                </a:cxn>
                <a:cxn ang="0">
                  <a:pos x="0" y="685"/>
                </a:cxn>
                <a:cxn ang="0">
                  <a:pos x="0" y="3168"/>
                </a:cxn>
                <a:cxn ang="0">
                  <a:pos x="124" y="3168"/>
                </a:cxn>
              </a:cxnLst>
              <a:rect l="0" t="0" r="r" b="b"/>
              <a:pathLst>
                <a:path w="630" h="3168">
                  <a:moveTo>
                    <a:pt x="178" y="3168"/>
                  </a:moveTo>
                  <a:cubicBezTo>
                    <a:pt x="124" y="3168"/>
                    <a:pt x="124" y="3168"/>
                    <a:pt x="124" y="3168"/>
                  </a:cubicBezTo>
                  <a:cubicBezTo>
                    <a:pt x="0" y="685"/>
                    <a:pt x="0" y="685"/>
                    <a:pt x="0" y="685"/>
                  </a:cubicBezTo>
                  <a:cubicBezTo>
                    <a:pt x="0" y="0"/>
                    <a:pt x="0" y="0"/>
                    <a:pt x="0" y="0"/>
                  </a:cubicBezTo>
                  <a:cubicBezTo>
                    <a:pt x="418" y="0"/>
                    <a:pt x="418" y="0"/>
                    <a:pt x="418" y="0"/>
                  </a:cubicBezTo>
                  <a:cubicBezTo>
                    <a:pt x="476" y="384"/>
                    <a:pt x="630" y="1741"/>
                    <a:pt x="178" y="3168"/>
                  </a:cubicBezTo>
                  <a:close/>
                  <a:moveTo>
                    <a:pt x="124" y="3168"/>
                  </a:moveTo>
                  <a:cubicBezTo>
                    <a:pt x="0" y="685"/>
                    <a:pt x="0" y="685"/>
                    <a:pt x="0" y="685"/>
                  </a:cubicBezTo>
                  <a:cubicBezTo>
                    <a:pt x="0" y="3168"/>
                    <a:pt x="0" y="3168"/>
                    <a:pt x="0" y="3168"/>
                  </a:cubicBezTo>
                  <a:lnTo>
                    <a:pt x="124" y="3168"/>
                  </a:lnTo>
                  <a:close/>
                </a:path>
              </a:pathLst>
            </a:custGeom>
            <a:gradFill rotWithShape="1">
              <a:gsLst>
                <a:gs pos="0">
                  <a:schemeClr val="accent1"/>
                </a:gs>
                <a:gs pos="100000">
                  <a:schemeClr val="accent2"/>
                </a:gs>
              </a:gsLst>
              <a:lin ang="0" scaled="1"/>
            </a:gradFill>
            <a:ln w="9525">
              <a:noFill/>
              <a:round/>
              <a:headEnd/>
              <a:tailEnd/>
            </a:ln>
            <a:effectLst/>
          </p:spPr>
          <p:txBody>
            <a:bodyPr/>
            <a:lstStyle/>
            <a:p>
              <a:pPr fontAlgn="auto">
                <a:spcBef>
                  <a:spcPts val="0"/>
                </a:spcBef>
                <a:spcAft>
                  <a:spcPts val="0"/>
                </a:spcAft>
                <a:defRPr/>
              </a:pPr>
              <a:endParaRPr lang="en-US">
                <a:latin typeface="+mn-lt"/>
              </a:endParaRPr>
            </a:p>
          </p:txBody>
        </p:sp>
        <p:grpSp>
          <p:nvGrpSpPr>
            <p:cNvPr id="12" name="Group 5"/>
            <p:cNvGrpSpPr>
              <a:grpSpLocks/>
            </p:cNvGrpSpPr>
            <p:nvPr/>
          </p:nvGrpSpPr>
          <p:grpSpPr bwMode="auto">
            <a:xfrm>
              <a:off x="103615774" y="105155999"/>
              <a:ext cx="899146" cy="5715001"/>
              <a:chOff x="102932440" y="105155999"/>
              <a:chExt cx="1582498" cy="10058401"/>
            </a:xfrm>
          </p:grpSpPr>
          <p:sp>
            <p:nvSpPr>
              <p:cNvPr id="13" name="Freeform 6"/>
              <p:cNvSpPr>
                <a:spLocks/>
              </p:cNvSpPr>
              <p:nvPr/>
            </p:nvSpPr>
            <p:spPr bwMode="auto">
              <a:xfrm>
                <a:off x="102932440" y="105155999"/>
                <a:ext cx="1373050" cy="10058401"/>
              </a:xfrm>
              <a:custGeom>
                <a:avLst/>
                <a:gdLst/>
                <a:ahLst/>
                <a:cxnLst>
                  <a:cxn ang="0">
                    <a:pos x="160" y="0"/>
                  </a:cxn>
                  <a:cxn ang="0">
                    <a:pos x="0" y="3164"/>
                  </a:cxn>
                </a:cxnLst>
                <a:rect l="0" t="0" r="r" b="b"/>
                <a:pathLst>
                  <a:path w="430" h="3164">
                    <a:moveTo>
                      <a:pt x="160" y="0"/>
                    </a:moveTo>
                    <a:cubicBezTo>
                      <a:pt x="430" y="1502"/>
                      <a:pt x="90" y="2850"/>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4" name="Freeform 7"/>
              <p:cNvSpPr>
                <a:spLocks/>
              </p:cNvSpPr>
              <p:nvPr/>
            </p:nvSpPr>
            <p:spPr bwMode="auto">
              <a:xfrm>
                <a:off x="103234976" y="105155999"/>
                <a:ext cx="1156621" cy="10058401"/>
              </a:xfrm>
              <a:custGeom>
                <a:avLst/>
                <a:gdLst/>
                <a:ahLst/>
                <a:cxnLst>
                  <a:cxn ang="0">
                    <a:pos x="42" y="0"/>
                  </a:cxn>
                  <a:cxn ang="0">
                    <a:pos x="0" y="3164"/>
                  </a:cxn>
                </a:cxnLst>
                <a:rect l="0" t="0" r="r" b="b"/>
                <a:pathLst>
                  <a:path w="362" h="3164">
                    <a:moveTo>
                      <a:pt x="42" y="0"/>
                    </a:moveTo>
                    <a:cubicBezTo>
                      <a:pt x="362" y="1456"/>
                      <a:pt x="90" y="2791"/>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5" name="Freeform 8"/>
              <p:cNvSpPr>
                <a:spLocks/>
              </p:cNvSpPr>
              <p:nvPr/>
            </p:nvSpPr>
            <p:spPr bwMode="auto">
              <a:xfrm>
                <a:off x="103295484" y="105155999"/>
                <a:ext cx="1219454" cy="10058401"/>
              </a:xfrm>
              <a:custGeom>
                <a:avLst/>
                <a:gdLst/>
                <a:ahLst/>
                <a:cxnLst>
                  <a:cxn ang="0">
                    <a:pos x="80" y="0"/>
                  </a:cxn>
                  <a:cxn ang="0">
                    <a:pos x="0" y="3164"/>
                  </a:cxn>
                </a:cxnLst>
                <a:rect l="0" t="0" r="r" b="b"/>
                <a:pathLst>
                  <a:path w="382" h="3164">
                    <a:moveTo>
                      <a:pt x="80" y="0"/>
                    </a:moveTo>
                    <a:cubicBezTo>
                      <a:pt x="382" y="1458"/>
                      <a:pt x="96" y="2789"/>
                      <a:pt x="0" y="3164"/>
                    </a:cubicBezTo>
                  </a:path>
                </a:pathLst>
              </a:custGeom>
              <a:noFill/>
              <a:ln w="6350" cap="flat" cmpd="sng" algn="ctr">
                <a:solidFill>
                  <a:schemeClr val="accent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6" name="Freeform 9"/>
              <p:cNvSpPr>
                <a:spLocks/>
              </p:cNvSpPr>
              <p:nvPr/>
            </p:nvSpPr>
            <p:spPr bwMode="auto">
              <a:xfrm>
                <a:off x="103162834" y="105155999"/>
                <a:ext cx="1231090" cy="10058401"/>
              </a:xfrm>
              <a:custGeom>
                <a:avLst/>
                <a:gdLst/>
                <a:ahLst/>
                <a:cxnLst>
                  <a:cxn ang="0">
                    <a:pos x="87" y="0"/>
                  </a:cxn>
                  <a:cxn ang="0">
                    <a:pos x="0" y="3164"/>
                  </a:cxn>
                </a:cxnLst>
                <a:rect l="0" t="0" r="r" b="b"/>
                <a:pathLst>
                  <a:path w="386" h="3164">
                    <a:moveTo>
                      <a:pt x="87" y="0"/>
                    </a:moveTo>
                    <a:cubicBezTo>
                      <a:pt x="386" y="1461"/>
                      <a:pt x="95" y="2793"/>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7" name="Freeform 10"/>
              <p:cNvSpPr>
                <a:spLocks/>
              </p:cNvSpPr>
              <p:nvPr/>
            </p:nvSpPr>
            <p:spPr bwMode="auto">
              <a:xfrm>
                <a:off x="103055783" y="105155999"/>
                <a:ext cx="1217126" cy="10058401"/>
              </a:xfrm>
              <a:custGeom>
                <a:avLst/>
                <a:gdLst/>
                <a:ahLst/>
                <a:cxnLst>
                  <a:cxn ang="0">
                    <a:pos x="79" y="0"/>
                  </a:cxn>
                  <a:cxn ang="0">
                    <a:pos x="0" y="3164"/>
                  </a:cxn>
                </a:cxnLst>
                <a:rect l="0" t="0" r="r" b="b"/>
                <a:pathLst>
                  <a:path w="381" h="3164">
                    <a:moveTo>
                      <a:pt x="79" y="0"/>
                    </a:moveTo>
                    <a:cubicBezTo>
                      <a:pt x="381" y="1458"/>
                      <a:pt x="95" y="2789"/>
                      <a:pt x="0" y="3164"/>
                    </a:cubicBezTo>
                  </a:path>
                </a:pathLst>
              </a:custGeom>
              <a:noFill/>
              <a:ln w="6350" cap="flat" cmpd="sng" algn="ctr">
                <a:solidFill>
                  <a:schemeClr val="accent1"/>
                </a:solidFill>
                <a:prstDash val="solid"/>
                <a:miter lim="800000"/>
                <a:headEnd/>
                <a:tailEnd/>
              </a:ln>
              <a:effectLst/>
            </p:spPr>
            <p:txBody>
              <a:bodyPr/>
              <a:lstStyle/>
              <a:p>
                <a:pPr fontAlgn="auto">
                  <a:spcBef>
                    <a:spcPts val="0"/>
                  </a:spcBef>
                  <a:spcAft>
                    <a:spcPts val="0"/>
                  </a:spcAft>
                  <a:defRPr/>
                </a:pPr>
                <a:endParaRPr lang="en-US">
                  <a:latin typeface="+mn-lt"/>
                </a:endParaRPr>
              </a:p>
            </p:txBody>
          </p:sp>
        </p:grpSp>
      </p:grpSp>
      <p:sp>
        <p:nvSpPr>
          <p:cNvPr id="3" name="Content Placeholder 2"/>
          <p:cNvSpPr>
            <a:spLocks noGrp="1"/>
          </p:cNvSpPr>
          <p:nvPr>
            <p:ph idx="1"/>
          </p:nvPr>
        </p:nvSpPr>
        <p:spPr>
          <a:xfrm>
            <a:off x="1371600" y="1828800"/>
            <a:ext cx="7315200" cy="4648200"/>
          </a:xfrm>
        </p:spPr>
        <p:txBody>
          <a:bodyPr>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1371600" y="457200"/>
            <a:ext cx="6400800" cy="685800"/>
          </a:xfrm>
        </p:spPr>
        <p:txBody>
          <a:bodyPr>
            <a:normAutofit/>
          </a:bodyPr>
          <a:lstStyle>
            <a:lvl1pPr>
              <a:defRPr sz="3600">
                <a:solidFill>
                  <a:schemeClr val="accent4"/>
                </a:solidFill>
              </a:defRPr>
            </a:lvl1pPr>
          </a:lstStyle>
          <a:p>
            <a:r>
              <a:rPr lang="en-US"/>
              <a:t>Content Page with Text and Table</a:t>
            </a:r>
          </a:p>
        </p:txBody>
      </p:sp>
      <p:sp>
        <p:nvSpPr>
          <p:cNvPr id="9" name="Subtitle 2"/>
          <p:cNvSpPr>
            <a:spLocks noGrp="1"/>
          </p:cNvSpPr>
          <p:nvPr>
            <p:ph type="subTitle" idx="11" hasCustomPrompt="1"/>
          </p:nvPr>
        </p:nvSpPr>
        <p:spPr>
          <a:xfrm>
            <a:off x="1371600" y="1143000"/>
            <a:ext cx="6400800" cy="457200"/>
          </a:xfrm>
        </p:spPr>
        <p:txBody>
          <a:bodyPr>
            <a:normAutofit/>
          </a:bodyPr>
          <a:lstStyle>
            <a:lvl1pPr marL="0" indent="0" algn="l">
              <a:buNone/>
              <a:defRPr sz="2000" cap="all"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content page with text and table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457200"/>
            <a:ext cx="6400800" cy="762000"/>
          </a:xfrm>
          <a:prstGeom prst="rect">
            <a:avLst/>
          </a:prstGeom>
        </p:spPr>
        <p:txBody>
          <a:bodyPr vert="horz" lIns="91440" tIns="45720" rIns="91440" bIns="45720" rtlCol="0" anchor="t">
            <a:normAutofit/>
          </a:bodyPr>
          <a:lstStyle/>
          <a:p>
            <a:r>
              <a:rPr lang="en-US"/>
              <a:t>Content Page with Text and Photo</a:t>
            </a:r>
          </a:p>
        </p:txBody>
      </p:sp>
      <p:sp>
        <p:nvSpPr>
          <p:cNvPr id="3" name="Text Placeholder 2"/>
          <p:cNvSpPr>
            <a:spLocks noGrp="1"/>
          </p:cNvSpPr>
          <p:nvPr>
            <p:ph type="body" idx="1"/>
          </p:nvPr>
        </p:nvSpPr>
        <p:spPr>
          <a:xfrm>
            <a:off x="1371600" y="1524000"/>
            <a:ext cx="7315200" cy="4953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3"/>
          <p:cNvGrpSpPr>
            <a:grpSpLocks/>
          </p:cNvGrpSpPr>
          <p:nvPr userDrawn="1"/>
        </p:nvGrpSpPr>
        <p:grpSpPr bwMode="auto">
          <a:xfrm>
            <a:off x="0" y="0"/>
            <a:ext cx="1482725" cy="6858000"/>
            <a:chOff x="103279934" y="105155999"/>
            <a:chExt cx="1235004" cy="5715001"/>
          </a:xfrm>
        </p:grpSpPr>
        <p:sp>
          <p:nvSpPr>
            <p:cNvPr id="8" name="Freeform 4"/>
            <p:cNvSpPr>
              <a:spLocks noEditPoints="1"/>
            </p:cNvSpPr>
            <p:nvPr/>
          </p:nvSpPr>
          <p:spPr bwMode="auto">
            <a:xfrm>
              <a:off x="103279934" y="105155999"/>
              <a:ext cx="1141123" cy="5715001"/>
            </a:xfrm>
            <a:custGeom>
              <a:avLst/>
              <a:gdLst/>
              <a:ahLst/>
              <a:cxnLst>
                <a:cxn ang="0">
                  <a:pos x="178" y="3168"/>
                </a:cxn>
                <a:cxn ang="0">
                  <a:pos x="124" y="3168"/>
                </a:cxn>
                <a:cxn ang="0">
                  <a:pos x="0" y="685"/>
                </a:cxn>
                <a:cxn ang="0">
                  <a:pos x="0" y="0"/>
                </a:cxn>
                <a:cxn ang="0">
                  <a:pos x="418" y="0"/>
                </a:cxn>
                <a:cxn ang="0">
                  <a:pos x="178" y="3168"/>
                </a:cxn>
                <a:cxn ang="0">
                  <a:pos x="124" y="3168"/>
                </a:cxn>
                <a:cxn ang="0">
                  <a:pos x="0" y="685"/>
                </a:cxn>
                <a:cxn ang="0">
                  <a:pos x="0" y="3168"/>
                </a:cxn>
                <a:cxn ang="0">
                  <a:pos x="124" y="3168"/>
                </a:cxn>
              </a:cxnLst>
              <a:rect l="0" t="0" r="r" b="b"/>
              <a:pathLst>
                <a:path w="630" h="3168">
                  <a:moveTo>
                    <a:pt x="178" y="3168"/>
                  </a:moveTo>
                  <a:cubicBezTo>
                    <a:pt x="124" y="3168"/>
                    <a:pt x="124" y="3168"/>
                    <a:pt x="124" y="3168"/>
                  </a:cubicBezTo>
                  <a:cubicBezTo>
                    <a:pt x="0" y="685"/>
                    <a:pt x="0" y="685"/>
                    <a:pt x="0" y="685"/>
                  </a:cubicBezTo>
                  <a:cubicBezTo>
                    <a:pt x="0" y="0"/>
                    <a:pt x="0" y="0"/>
                    <a:pt x="0" y="0"/>
                  </a:cubicBezTo>
                  <a:cubicBezTo>
                    <a:pt x="418" y="0"/>
                    <a:pt x="418" y="0"/>
                    <a:pt x="418" y="0"/>
                  </a:cubicBezTo>
                  <a:cubicBezTo>
                    <a:pt x="476" y="384"/>
                    <a:pt x="630" y="1741"/>
                    <a:pt x="178" y="3168"/>
                  </a:cubicBezTo>
                  <a:close/>
                  <a:moveTo>
                    <a:pt x="124" y="3168"/>
                  </a:moveTo>
                  <a:cubicBezTo>
                    <a:pt x="0" y="685"/>
                    <a:pt x="0" y="685"/>
                    <a:pt x="0" y="685"/>
                  </a:cubicBezTo>
                  <a:cubicBezTo>
                    <a:pt x="0" y="3168"/>
                    <a:pt x="0" y="3168"/>
                    <a:pt x="0" y="3168"/>
                  </a:cubicBezTo>
                  <a:lnTo>
                    <a:pt x="124" y="3168"/>
                  </a:lnTo>
                  <a:close/>
                </a:path>
              </a:pathLst>
            </a:custGeom>
            <a:gradFill rotWithShape="1">
              <a:gsLst>
                <a:gs pos="0">
                  <a:schemeClr val="accent1"/>
                </a:gs>
                <a:gs pos="100000">
                  <a:schemeClr val="accent2"/>
                </a:gs>
              </a:gsLst>
              <a:lin ang="0" scaled="1"/>
            </a:gradFill>
            <a:ln w="9525">
              <a:noFill/>
              <a:round/>
              <a:headEnd/>
              <a:tailEnd/>
            </a:ln>
            <a:effectLst/>
          </p:spPr>
          <p:txBody>
            <a:bodyPr/>
            <a:lstStyle/>
            <a:p>
              <a:pPr fontAlgn="auto">
                <a:spcBef>
                  <a:spcPts val="0"/>
                </a:spcBef>
                <a:spcAft>
                  <a:spcPts val="0"/>
                </a:spcAft>
                <a:defRPr/>
              </a:pPr>
              <a:endParaRPr lang="en-US">
                <a:latin typeface="+mn-lt"/>
              </a:endParaRPr>
            </a:p>
          </p:txBody>
        </p:sp>
        <p:grpSp>
          <p:nvGrpSpPr>
            <p:cNvPr id="9" name="Group 5"/>
            <p:cNvGrpSpPr>
              <a:grpSpLocks/>
            </p:cNvGrpSpPr>
            <p:nvPr/>
          </p:nvGrpSpPr>
          <p:grpSpPr bwMode="auto">
            <a:xfrm>
              <a:off x="103615774" y="105155999"/>
              <a:ext cx="899146" cy="5715001"/>
              <a:chOff x="102932440" y="105155999"/>
              <a:chExt cx="1582498" cy="10058401"/>
            </a:xfrm>
          </p:grpSpPr>
          <p:sp>
            <p:nvSpPr>
              <p:cNvPr id="10" name="Freeform 6"/>
              <p:cNvSpPr>
                <a:spLocks/>
              </p:cNvSpPr>
              <p:nvPr/>
            </p:nvSpPr>
            <p:spPr bwMode="auto">
              <a:xfrm>
                <a:off x="102932440" y="105155999"/>
                <a:ext cx="1373050" cy="10058401"/>
              </a:xfrm>
              <a:custGeom>
                <a:avLst/>
                <a:gdLst/>
                <a:ahLst/>
                <a:cxnLst>
                  <a:cxn ang="0">
                    <a:pos x="160" y="0"/>
                  </a:cxn>
                  <a:cxn ang="0">
                    <a:pos x="0" y="3164"/>
                  </a:cxn>
                </a:cxnLst>
                <a:rect l="0" t="0" r="r" b="b"/>
                <a:pathLst>
                  <a:path w="430" h="3164">
                    <a:moveTo>
                      <a:pt x="160" y="0"/>
                    </a:moveTo>
                    <a:cubicBezTo>
                      <a:pt x="430" y="1502"/>
                      <a:pt x="90" y="2850"/>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1" name="Freeform 7"/>
              <p:cNvSpPr>
                <a:spLocks/>
              </p:cNvSpPr>
              <p:nvPr/>
            </p:nvSpPr>
            <p:spPr bwMode="auto">
              <a:xfrm>
                <a:off x="103234976" y="105155999"/>
                <a:ext cx="1156621" cy="10058401"/>
              </a:xfrm>
              <a:custGeom>
                <a:avLst/>
                <a:gdLst/>
                <a:ahLst/>
                <a:cxnLst>
                  <a:cxn ang="0">
                    <a:pos x="42" y="0"/>
                  </a:cxn>
                  <a:cxn ang="0">
                    <a:pos x="0" y="3164"/>
                  </a:cxn>
                </a:cxnLst>
                <a:rect l="0" t="0" r="r" b="b"/>
                <a:pathLst>
                  <a:path w="362" h="3164">
                    <a:moveTo>
                      <a:pt x="42" y="0"/>
                    </a:moveTo>
                    <a:cubicBezTo>
                      <a:pt x="362" y="1456"/>
                      <a:pt x="90" y="2791"/>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2" name="Freeform 8"/>
              <p:cNvSpPr>
                <a:spLocks/>
              </p:cNvSpPr>
              <p:nvPr/>
            </p:nvSpPr>
            <p:spPr bwMode="auto">
              <a:xfrm>
                <a:off x="103295484" y="105155999"/>
                <a:ext cx="1219454" cy="10058401"/>
              </a:xfrm>
              <a:custGeom>
                <a:avLst/>
                <a:gdLst/>
                <a:ahLst/>
                <a:cxnLst>
                  <a:cxn ang="0">
                    <a:pos x="80" y="0"/>
                  </a:cxn>
                  <a:cxn ang="0">
                    <a:pos x="0" y="3164"/>
                  </a:cxn>
                </a:cxnLst>
                <a:rect l="0" t="0" r="r" b="b"/>
                <a:pathLst>
                  <a:path w="382" h="3164">
                    <a:moveTo>
                      <a:pt x="80" y="0"/>
                    </a:moveTo>
                    <a:cubicBezTo>
                      <a:pt x="382" y="1458"/>
                      <a:pt x="96" y="2789"/>
                      <a:pt x="0" y="3164"/>
                    </a:cubicBezTo>
                  </a:path>
                </a:pathLst>
              </a:custGeom>
              <a:noFill/>
              <a:ln w="6350" cap="flat" cmpd="sng" algn="ctr">
                <a:solidFill>
                  <a:schemeClr val="accent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3" name="Freeform 9"/>
              <p:cNvSpPr>
                <a:spLocks/>
              </p:cNvSpPr>
              <p:nvPr/>
            </p:nvSpPr>
            <p:spPr bwMode="auto">
              <a:xfrm>
                <a:off x="103162834" y="105155999"/>
                <a:ext cx="1231090" cy="10058401"/>
              </a:xfrm>
              <a:custGeom>
                <a:avLst/>
                <a:gdLst/>
                <a:ahLst/>
                <a:cxnLst>
                  <a:cxn ang="0">
                    <a:pos x="87" y="0"/>
                  </a:cxn>
                  <a:cxn ang="0">
                    <a:pos x="0" y="3164"/>
                  </a:cxn>
                </a:cxnLst>
                <a:rect l="0" t="0" r="r" b="b"/>
                <a:pathLst>
                  <a:path w="386" h="3164">
                    <a:moveTo>
                      <a:pt x="87" y="0"/>
                    </a:moveTo>
                    <a:cubicBezTo>
                      <a:pt x="386" y="1461"/>
                      <a:pt x="95" y="2793"/>
                      <a:pt x="0" y="3164"/>
                    </a:cubicBezTo>
                  </a:path>
                </a:pathLst>
              </a:custGeom>
              <a:noFill/>
              <a:ln w="6350" cap="flat" cmpd="sng" algn="ctr">
                <a:solidFill>
                  <a:schemeClr val="bg1"/>
                </a:solidFill>
                <a:prstDash val="solid"/>
                <a:miter lim="800000"/>
                <a:headEnd/>
                <a:tailEnd/>
              </a:ln>
              <a:effectLst/>
            </p:spPr>
            <p:txBody>
              <a:bodyPr/>
              <a:lstStyle/>
              <a:p>
                <a:pPr fontAlgn="auto">
                  <a:spcBef>
                    <a:spcPts val="0"/>
                  </a:spcBef>
                  <a:spcAft>
                    <a:spcPts val="0"/>
                  </a:spcAft>
                  <a:defRPr/>
                </a:pPr>
                <a:endParaRPr lang="en-US">
                  <a:latin typeface="+mn-lt"/>
                </a:endParaRPr>
              </a:p>
            </p:txBody>
          </p:sp>
          <p:sp>
            <p:nvSpPr>
              <p:cNvPr id="14" name="Freeform 10"/>
              <p:cNvSpPr>
                <a:spLocks/>
              </p:cNvSpPr>
              <p:nvPr/>
            </p:nvSpPr>
            <p:spPr bwMode="auto">
              <a:xfrm>
                <a:off x="103055783" y="105155999"/>
                <a:ext cx="1217126" cy="10058401"/>
              </a:xfrm>
              <a:custGeom>
                <a:avLst/>
                <a:gdLst/>
                <a:ahLst/>
                <a:cxnLst>
                  <a:cxn ang="0">
                    <a:pos x="79" y="0"/>
                  </a:cxn>
                  <a:cxn ang="0">
                    <a:pos x="0" y="3164"/>
                  </a:cxn>
                </a:cxnLst>
                <a:rect l="0" t="0" r="r" b="b"/>
                <a:pathLst>
                  <a:path w="381" h="3164">
                    <a:moveTo>
                      <a:pt x="79" y="0"/>
                    </a:moveTo>
                    <a:cubicBezTo>
                      <a:pt x="381" y="1458"/>
                      <a:pt x="95" y="2789"/>
                      <a:pt x="0" y="3164"/>
                    </a:cubicBezTo>
                  </a:path>
                </a:pathLst>
              </a:custGeom>
              <a:noFill/>
              <a:ln w="6350" cap="flat" cmpd="sng" algn="ctr">
                <a:solidFill>
                  <a:schemeClr val="accent1"/>
                </a:solidFill>
                <a:prstDash val="solid"/>
                <a:miter lim="800000"/>
                <a:headEnd/>
                <a:tailEnd/>
              </a:ln>
              <a:effectLst/>
            </p:spPr>
            <p:txBody>
              <a:bodyPr/>
              <a:lstStyle/>
              <a:p>
                <a:pPr fontAlgn="auto">
                  <a:spcBef>
                    <a:spcPts val="0"/>
                  </a:spcBef>
                  <a:spcAft>
                    <a:spcPts val="0"/>
                  </a:spcAft>
                  <a:defRPr/>
                </a:pPr>
                <a:endParaRPr lang="en-US">
                  <a:latin typeface="+mn-lt"/>
                </a:endParaRPr>
              </a:p>
            </p:txBody>
          </p:sp>
        </p:grpSp>
      </p:grpSp>
    </p:spTree>
  </p:cSld>
  <p:clrMap bg1="lt1" tx1="dk1" bg2="lt2" tx2="dk2" accent1="accent1" accent2="accent2" accent3="accent3" accent4="accent4" accent5="accent5" accent6="accent6" hlink="hlink" folHlink="folHlink"/>
  <p:sldLayoutIdLst>
    <p:sldLayoutId id="2147483716" r:id="rId1"/>
    <p:sldLayoutId id="2147483719" r:id="rId2"/>
    <p:sldLayoutId id="2147483717" r:id="rId3"/>
  </p:sldLayoutIdLst>
  <p:txStyles>
    <p:titleStyle>
      <a:lvl1pPr algn="l" defTabSz="914400" rtl="0" eaLnBrk="1" latinLnBrk="0" hangingPunct="1">
        <a:spcBef>
          <a:spcPct val="0"/>
        </a:spcBef>
        <a:buNone/>
        <a:defRPr sz="3600" kern="1200" baseline="0">
          <a:solidFill>
            <a:schemeClr val="accent4"/>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opria.org/using-mopria" TargetMode="External"/><Relationship Id="rId2" Type="http://schemas.openxmlformats.org/officeDocument/2006/relationships/hyperlink" Target="http://mopria.org/certified-products" TargetMode="External"/><Relationship Id="rId1" Type="http://schemas.openxmlformats.org/officeDocument/2006/relationships/slideLayout" Target="../slideLayouts/slideLayout3.xml"/><Relationship Id="rId5" Type="http://schemas.openxmlformats.org/officeDocument/2006/relationships/hyperlink" Target="https://www.similarweb.com/website/mopria.org" TargetMode="External"/><Relationship Id="rId4" Type="http://schemas.openxmlformats.org/officeDocument/2006/relationships/hyperlink" Target="http://mopria.org/fa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p:txBody>
          <a:bodyPr/>
          <a:lstStyle/>
          <a:p>
            <a:r>
              <a:rPr lang="en-US" dirty="0"/>
              <a:t>MOPRIA Print Services</a:t>
            </a:r>
          </a:p>
        </p:txBody>
      </p:sp>
      <p:sp>
        <p:nvSpPr>
          <p:cNvPr id="17" name="Subtitle 16"/>
          <p:cNvSpPr>
            <a:spLocks noGrp="1"/>
          </p:cNvSpPr>
          <p:nvPr>
            <p:ph type="subTitle" idx="1"/>
          </p:nvPr>
        </p:nvSpPr>
        <p:spPr/>
        <p:txBody>
          <a:bodyPr/>
          <a:lstStyle/>
          <a:p>
            <a:r>
              <a:rPr lang="en-US" dirty="0"/>
              <a:t>Wireless printing </a:t>
            </a:r>
          </a:p>
        </p:txBody>
      </p:sp>
      <p:sp>
        <p:nvSpPr>
          <p:cNvPr id="4" name="Text Box 14"/>
          <p:cNvSpPr txBox="1">
            <a:spLocks noChangeArrowheads="1"/>
          </p:cNvSpPr>
          <p:nvPr/>
        </p:nvSpPr>
        <p:spPr bwMode="auto">
          <a:xfrm>
            <a:off x="1524000" y="752475"/>
            <a:ext cx="1295400" cy="314325"/>
          </a:xfrm>
          <a:prstGeom prst="rect">
            <a:avLst/>
          </a:prstGeom>
          <a:noFill/>
          <a:ln w="9525" algn="in">
            <a:noFill/>
            <a:miter lim="800000"/>
            <a:headEnd/>
            <a:tailEnd/>
          </a:ln>
          <a:effectLst/>
        </p:spPr>
        <p:txBody>
          <a:bodyPr lIns="36576" tIns="36576" rIns="36576" bIns="36576"/>
          <a:lstStyle/>
          <a:p>
            <a:pPr>
              <a:lnSpc>
                <a:spcPct val="88000"/>
              </a:lnSpc>
              <a:defRPr/>
            </a:pPr>
            <a:r>
              <a:rPr lang="en-US" sz="1600">
                <a:solidFill>
                  <a:schemeClr val="accent2"/>
                </a:solidFill>
                <a:latin typeface="+mn-lt"/>
              </a:rPr>
              <a:t>consulting</a:t>
            </a:r>
            <a:endParaRPr lang="en-US">
              <a:solidFill>
                <a:schemeClr val="accent2"/>
              </a:solidFill>
              <a:latin typeface="+mn-lt"/>
            </a:endParaRPr>
          </a:p>
        </p:txBody>
      </p:sp>
      <p:sp>
        <p:nvSpPr>
          <p:cNvPr id="5" name="Text Box 13"/>
          <p:cNvSpPr txBox="1">
            <a:spLocks noChangeArrowheads="1"/>
          </p:cNvSpPr>
          <p:nvPr/>
        </p:nvSpPr>
        <p:spPr bwMode="auto">
          <a:xfrm>
            <a:off x="1295400" y="428625"/>
            <a:ext cx="1828800" cy="485775"/>
          </a:xfrm>
          <a:prstGeom prst="rect">
            <a:avLst/>
          </a:prstGeom>
          <a:noFill/>
          <a:ln w="9525" algn="in">
            <a:noFill/>
            <a:miter lim="800000"/>
            <a:headEnd/>
            <a:tailEnd/>
          </a:ln>
          <a:effectLst/>
        </p:spPr>
        <p:txBody>
          <a:bodyPr lIns="36576" tIns="36576" rIns="36576" bIns="36576"/>
          <a:lstStyle/>
          <a:p>
            <a:pPr>
              <a:defRPr/>
            </a:pPr>
            <a:r>
              <a:rPr lang="en-US" sz="2400" dirty="0">
                <a:solidFill>
                  <a:schemeClr val="tx2"/>
                </a:solidFill>
                <a:latin typeface="+mj-lt"/>
              </a:rPr>
              <a:t>technology</a:t>
            </a:r>
          </a:p>
        </p:txBody>
      </p:sp>
      <p:grpSp>
        <p:nvGrpSpPr>
          <p:cNvPr id="6" name="Group 2"/>
          <p:cNvGrpSpPr>
            <a:grpSpLocks/>
          </p:cNvGrpSpPr>
          <p:nvPr/>
        </p:nvGrpSpPr>
        <p:grpSpPr bwMode="auto">
          <a:xfrm>
            <a:off x="546100" y="433107"/>
            <a:ext cx="635000" cy="685800"/>
            <a:chOff x="114379548" y="106280986"/>
            <a:chExt cx="450000" cy="487500"/>
          </a:xfrm>
        </p:grpSpPr>
        <p:sp>
          <p:nvSpPr>
            <p:cNvPr id="7" name="Freeform 3"/>
            <p:cNvSpPr>
              <a:spLocks/>
            </p:cNvSpPr>
            <p:nvPr/>
          </p:nvSpPr>
          <p:spPr bwMode="auto">
            <a:xfrm>
              <a:off x="114398673" y="106461542"/>
              <a:ext cx="430875" cy="306944"/>
            </a:xfrm>
            <a:custGeom>
              <a:avLst/>
              <a:gdLst/>
              <a:ahLst/>
              <a:cxnLst>
                <a:cxn ang="0">
                  <a:pos x="101" y="37"/>
                </a:cxn>
                <a:cxn ang="0">
                  <a:pos x="23" y="54"/>
                </a:cxn>
                <a:cxn ang="0">
                  <a:pos x="0" y="24"/>
                </a:cxn>
                <a:cxn ang="0">
                  <a:pos x="26" y="65"/>
                </a:cxn>
                <a:cxn ang="0">
                  <a:pos x="103" y="48"/>
                </a:cxn>
                <a:cxn ang="0">
                  <a:pos x="110" y="0"/>
                </a:cxn>
                <a:cxn ang="0">
                  <a:pos x="101" y="37"/>
                </a:cxn>
              </a:cxnLst>
              <a:rect l="0" t="0" r="r" b="b"/>
              <a:pathLst>
                <a:path w="115" h="82">
                  <a:moveTo>
                    <a:pt x="101" y="37"/>
                  </a:moveTo>
                  <a:cubicBezTo>
                    <a:pt x="84" y="64"/>
                    <a:pt x="49" y="71"/>
                    <a:pt x="23" y="54"/>
                  </a:cubicBezTo>
                  <a:cubicBezTo>
                    <a:pt x="12" y="47"/>
                    <a:pt x="4" y="36"/>
                    <a:pt x="0" y="24"/>
                  </a:cubicBezTo>
                  <a:cubicBezTo>
                    <a:pt x="2" y="40"/>
                    <a:pt x="11" y="56"/>
                    <a:pt x="26" y="65"/>
                  </a:cubicBezTo>
                  <a:cubicBezTo>
                    <a:pt x="52" y="82"/>
                    <a:pt x="87" y="75"/>
                    <a:pt x="103" y="48"/>
                  </a:cubicBezTo>
                  <a:cubicBezTo>
                    <a:pt x="113" y="34"/>
                    <a:pt x="115" y="16"/>
                    <a:pt x="110" y="0"/>
                  </a:cubicBezTo>
                  <a:cubicBezTo>
                    <a:pt x="111" y="13"/>
                    <a:pt x="108" y="26"/>
                    <a:pt x="101" y="37"/>
                  </a:cubicBezTo>
                  <a:close/>
                </a:path>
              </a:pathLst>
            </a:custGeom>
            <a:gradFill rotWithShape="1">
              <a:gsLst>
                <a:gs pos="0">
                  <a:schemeClr val="accent3"/>
                </a:gs>
                <a:gs pos="100000">
                  <a:schemeClr val="accent1"/>
                </a:gs>
              </a:gsLst>
              <a:lin ang="27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8" name="Freeform 4"/>
            <p:cNvSpPr>
              <a:spLocks/>
            </p:cNvSpPr>
            <p:nvPr/>
          </p:nvSpPr>
          <p:spPr bwMode="auto">
            <a:xfrm>
              <a:off x="114379548" y="106355465"/>
              <a:ext cx="408375" cy="364497"/>
            </a:xfrm>
            <a:custGeom>
              <a:avLst/>
              <a:gdLst/>
              <a:ahLst/>
              <a:cxnLst>
                <a:cxn ang="0">
                  <a:pos x="77" y="81"/>
                </a:cxn>
                <a:cxn ang="0">
                  <a:pos x="10" y="38"/>
                </a:cxn>
                <a:cxn ang="0">
                  <a:pos x="15" y="0"/>
                </a:cxn>
                <a:cxn ang="0">
                  <a:pos x="4" y="47"/>
                </a:cxn>
                <a:cxn ang="0">
                  <a:pos x="71" y="91"/>
                </a:cxn>
                <a:cxn ang="0">
                  <a:pos x="109" y="61"/>
                </a:cxn>
                <a:cxn ang="0">
                  <a:pos x="77" y="81"/>
                </a:cxn>
              </a:cxnLst>
              <a:rect l="0" t="0" r="r" b="b"/>
              <a:pathLst>
                <a:path w="109" h="97">
                  <a:moveTo>
                    <a:pt x="77" y="81"/>
                  </a:moveTo>
                  <a:cubicBezTo>
                    <a:pt x="46" y="88"/>
                    <a:pt x="16" y="68"/>
                    <a:pt x="10" y="38"/>
                  </a:cubicBezTo>
                  <a:cubicBezTo>
                    <a:pt x="7" y="25"/>
                    <a:pt x="9" y="12"/>
                    <a:pt x="15" y="0"/>
                  </a:cubicBezTo>
                  <a:cubicBezTo>
                    <a:pt x="5" y="13"/>
                    <a:pt x="0" y="30"/>
                    <a:pt x="4" y="47"/>
                  </a:cubicBezTo>
                  <a:cubicBezTo>
                    <a:pt x="10" y="78"/>
                    <a:pt x="40" y="97"/>
                    <a:pt x="71" y="91"/>
                  </a:cubicBezTo>
                  <a:cubicBezTo>
                    <a:pt x="88" y="87"/>
                    <a:pt x="102" y="76"/>
                    <a:pt x="109" y="61"/>
                  </a:cubicBezTo>
                  <a:cubicBezTo>
                    <a:pt x="101" y="71"/>
                    <a:pt x="90" y="78"/>
                    <a:pt x="77" y="81"/>
                  </a:cubicBezTo>
                  <a:close/>
                </a:path>
              </a:pathLst>
            </a:custGeom>
            <a:gradFill rotWithShape="1">
              <a:gsLst>
                <a:gs pos="0">
                  <a:schemeClr val="accent3"/>
                </a:gs>
                <a:gs pos="100000">
                  <a:schemeClr val="accent1"/>
                </a:gs>
              </a:gsLst>
              <a:lin ang="27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9" name="Freeform 5"/>
            <p:cNvSpPr>
              <a:spLocks/>
            </p:cNvSpPr>
            <p:nvPr/>
          </p:nvSpPr>
          <p:spPr bwMode="auto">
            <a:xfrm>
              <a:off x="114421173" y="106295656"/>
              <a:ext cx="236250" cy="334028"/>
            </a:xfrm>
            <a:custGeom>
              <a:avLst/>
              <a:gdLst/>
              <a:ahLst/>
              <a:cxnLst>
                <a:cxn ang="0">
                  <a:pos x="34" y="78"/>
                </a:cxn>
                <a:cxn ang="0">
                  <a:pos x="21" y="18"/>
                </a:cxn>
                <a:cxn ang="0">
                  <a:pos x="45" y="0"/>
                </a:cxn>
                <a:cxn ang="0">
                  <a:pos x="13" y="20"/>
                </a:cxn>
                <a:cxn ang="0">
                  <a:pos x="26" y="80"/>
                </a:cxn>
                <a:cxn ang="0">
                  <a:pos x="63" y="85"/>
                </a:cxn>
                <a:cxn ang="0">
                  <a:pos x="34" y="78"/>
                </a:cxn>
              </a:cxnLst>
              <a:rect l="0" t="0" r="r" b="b"/>
              <a:pathLst>
                <a:path w="63" h="89">
                  <a:moveTo>
                    <a:pt x="34" y="78"/>
                  </a:moveTo>
                  <a:cubicBezTo>
                    <a:pt x="14" y="65"/>
                    <a:pt x="8" y="38"/>
                    <a:pt x="21" y="18"/>
                  </a:cubicBezTo>
                  <a:cubicBezTo>
                    <a:pt x="27" y="9"/>
                    <a:pt x="35" y="3"/>
                    <a:pt x="45" y="0"/>
                  </a:cubicBezTo>
                  <a:cubicBezTo>
                    <a:pt x="32" y="1"/>
                    <a:pt x="20" y="8"/>
                    <a:pt x="13" y="20"/>
                  </a:cubicBezTo>
                  <a:cubicBezTo>
                    <a:pt x="0" y="40"/>
                    <a:pt x="5" y="67"/>
                    <a:pt x="26" y="80"/>
                  </a:cubicBezTo>
                  <a:cubicBezTo>
                    <a:pt x="37" y="88"/>
                    <a:pt x="51" y="89"/>
                    <a:pt x="63" y="85"/>
                  </a:cubicBezTo>
                  <a:cubicBezTo>
                    <a:pt x="53" y="86"/>
                    <a:pt x="43" y="84"/>
                    <a:pt x="34" y="78"/>
                  </a:cubicBezTo>
                  <a:close/>
                </a:path>
              </a:pathLst>
            </a:custGeom>
            <a:gradFill rotWithShape="1">
              <a:gsLst>
                <a:gs pos="0">
                  <a:schemeClr val="accent2"/>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0" name="Freeform 6"/>
            <p:cNvSpPr>
              <a:spLocks/>
            </p:cNvSpPr>
            <p:nvPr/>
          </p:nvSpPr>
          <p:spPr bwMode="auto">
            <a:xfrm>
              <a:off x="114458298" y="106280986"/>
              <a:ext cx="281250" cy="318229"/>
            </a:xfrm>
            <a:custGeom>
              <a:avLst/>
              <a:gdLst/>
              <a:ahLst/>
              <a:cxnLst>
                <a:cxn ang="0">
                  <a:pos x="12" y="60"/>
                </a:cxn>
                <a:cxn ang="0">
                  <a:pos x="46" y="7"/>
                </a:cxn>
                <a:cxn ang="0">
                  <a:pos x="75" y="11"/>
                </a:cxn>
                <a:cxn ang="0">
                  <a:pos x="38" y="3"/>
                </a:cxn>
                <a:cxn ang="0">
                  <a:pos x="5" y="55"/>
                </a:cxn>
                <a:cxn ang="0">
                  <a:pos x="28" y="85"/>
                </a:cxn>
                <a:cxn ang="0">
                  <a:pos x="12" y="60"/>
                </a:cxn>
              </a:cxnLst>
              <a:rect l="0" t="0" r="r" b="b"/>
              <a:pathLst>
                <a:path w="75" h="85">
                  <a:moveTo>
                    <a:pt x="12" y="60"/>
                  </a:moveTo>
                  <a:cubicBezTo>
                    <a:pt x="7" y="36"/>
                    <a:pt x="22" y="13"/>
                    <a:pt x="46" y="7"/>
                  </a:cubicBezTo>
                  <a:cubicBezTo>
                    <a:pt x="56" y="5"/>
                    <a:pt x="66" y="7"/>
                    <a:pt x="75" y="11"/>
                  </a:cubicBezTo>
                  <a:cubicBezTo>
                    <a:pt x="65" y="3"/>
                    <a:pt x="52" y="0"/>
                    <a:pt x="38" y="3"/>
                  </a:cubicBezTo>
                  <a:cubicBezTo>
                    <a:pt x="15" y="8"/>
                    <a:pt x="0" y="31"/>
                    <a:pt x="5" y="55"/>
                  </a:cubicBezTo>
                  <a:cubicBezTo>
                    <a:pt x="8" y="68"/>
                    <a:pt x="16" y="79"/>
                    <a:pt x="28" y="85"/>
                  </a:cubicBezTo>
                  <a:cubicBezTo>
                    <a:pt x="20" y="79"/>
                    <a:pt x="14" y="70"/>
                    <a:pt x="12" y="60"/>
                  </a:cubicBezTo>
                  <a:close/>
                </a:path>
              </a:pathLst>
            </a:custGeom>
            <a:gradFill rotWithShape="1">
              <a:gsLst>
                <a:gs pos="0">
                  <a:schemeClr val="accent2"/>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1" name="Freeform 7"/>
            <p:cNvSpPr>
              <a:spLocks/>
            </p:cNvSpPr>
            <p:nvPr/>
          </p:nvSpPr>
          <p:spPr bwMode="auto">
            <a:xfrm>
              <a:off x="114525798" y="106344180"/>
              <a:ext cx="187875" cy="225694"/>
            </a:xfrm>
            <a:custGeom>
              <a:avLst/>
              <a:gdLst/>
              <a:ahLst/>
              <a:cxnLst>
                <a:cxn ang="0">
                  <a:pos x="10" y="43"/>
                </a:cxn>
                <a:cxn ang="0">
                  <a:pos x="30" y="5"/>
                </a:cxn>
                <a:cxn ang="0">
                  <a:pos x="50" y="6"/>
                </a:cxn>
                <a:cxn ang="0">
                  <a:pos x="25" y="3"/>
                </a:cxn>
                <a:cxn ang="0">
                  <a:pos x="5" y="41"/>
                </a:cxn>
                <a:cxn ang="0">
                  <a:pos x="22" y="60"/>
                </a:cxn>
                <a:cxn ang="0">
                  <a:pos x="10" y="43"/>
                </a:cxn>
              </a:cxnLst>
              <a:rect l="0" t="0" r="r" b="b"/>
              <a:pathLst>
                <a:path w="50" h="60">
                  <a:moveTo>
                    <a:pt x="10" y="43"/>
                  </a:moveTo>
                  <a:cubicBezTo>
                    <a:pt x="5" y="27"/>
                    <a:pt x="14" y="10"/>
                    <a:pt x="30" y="5"/>
                  </a:cubicBezTo>
                  <a:cubicBezTo>
                    <a:pt x="37" y="3"/>
                    <a:pt x="44" y="4"/>
                    <a:pt x="50" y="6"/>
                  </a:cubicBezTo>
                  <a:cubicBezTo>
                    <a:pt x="43" y="1"/>
                    <a:pt x="34" y="0"/>
                    <a:pt x="25" y="3"/>
                  </a:cubicBezTo>
                  <a:cubicBezTo>
                    <a:pt x="9" y="8"/>
                    <a:pt x="0" y="25"/>
                    <a:pt x="5" y="41"/>
                  </a:cubicBezTo>
                  <a:cubicBezTo>
                    <a:pt x="8" y="50"/>
                    <a:pt x="14" y="56"/>
                    <a:pt x="22" y="60"/>
                  </a:cubicBezTo>
                  <a:cubicBezTo>
                    <a:pt x="17" y="56"/>
                    <a:pt x="12" y="50"/>
                    <a:pt x="10" y="43"/>
                  </a:cubicBezTo>
                  <a:close/>
                </a:path>
              </a:pathLst>
            </a:custGeom>
            <a:gradFill rotWithShape="1">
              <a:gsLst>
                <a:gs pos="0">
                  <a:schemeClr val="accent1"/>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2" name="Freeform 8"/>
            <p:cNvSpPr>
              <a:spLocks/>
            </p:cNvSpPr>
            <p:nvPr/>
          </p:nvSpPr>
          <p:spPr bwMode="auto">
            <a:xfrm>
              <a:off x="114551673" y="106344180"/>
              <a:ext cx="229500" cy="172657"/>
            </a:xfrm>
            <a:custGeom>
              <a:avLst/>
              <a:gdLst/>
              <a:ahLst/>
              <a:cxnLst>
                <a:cxn ang="0">
                  <a:pos x="7" y="26"/>
                </a:cxn>
                <a:cxn ang="0">
                  <a:pos x="48" y="13"/>
                </a:cxn>
                <a:cxn ang="0">
                  <a:pos x="61" y="28"/>
                </a:cxn>
                <a:cxn ang="0">
                  <a:pos x="46" y="7"/>
                </a:cxn>
                <a:cxn ang="0">
                  <a:pos x="5" y="20"/>
                </a:cxn>
                <a:cxn ang="0">
                  <a:pos x="4" y="46"/>
                </a:cxn>
                <a:cxn ang="0">
                  <a:pos x="7" y="26"/>
                </a:cxn>
              </a:cxnLst>
              <a:rect l="0" t="0" r="r" b="b"/>
              <a:pathLst>
                <a:path w="61" h="46">
                  <a:moveTo>
                    <a:pt x="7" y="26"/>
                  </a:moveTo>
                  <a:cubicBezTo>
                    <a:pt x="14" y="11"/>
                    <a:pt x="33" y="5"/>
                    <a:pt x="48" y="13"/>
                  </a:cubicBezTo>
                  <a:cubicBezTo>
                    <a:pt x="54" y="17"/>
                    <a:pt x="59" y="22"/>
                    <a:pt x="61" y="28"/>
                  </a:cubicBezTo>
                  <a:cubicBezTo>
                    <a:pt x="60" y="20"/>
                    <a:pt x="54" y="12"/>
                    <a:pt x="46" y="7"/>
                  </a:cubicBezTo>
                  <a:cubicBezTo>
                    <a:pt x="31" y="0"/>
                    <a:pt x="13" y="5"/>
                    <a:pt x="5" y="20"/>
                  </a:cubicBezTo>
                  <a:cubicBezTo>
                    <a:pt x="0" y="29"/>
                    <a:pt x="0" y="38"/>
                    <a:pt x="4" y="46"/>
                  </a:cubicBezTo>
                  <a:cubicBezTo>
                    <a:pt x="2" y="40"/>
                    <a:pt x="3" y="32"/>
                    <a:pt x="7" y="26"/>
                  </a:cubicBezTo>
                  <a:close/>
                </a:path>
              </a:pathLst>
            </a:custGeom>
            <a:gradFill rotWithShape="1">
              <a:gsLst>
                <a:gs pos="0">
                  <a:schemeClr val="accent1"/>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How to Print:</a:t>
            </a:r>
          </a:p>
        </p:txBody>
      </p:sp>
      <p:sp>
        <p:nvSpPr>
          <p:cNvPr id="9" name="Content Placeholder 8"/>
          <p:cNvSpPr>
            <a:spLocks noGrp="1"/>
          </p:cNvSpPr>
          <p:nvPr>
            <p:ph sz="half" idx="1"/>
          </p:nvPr>
        </p:nvSpPr>
        <p:spPr/>
        <p:txBody>
          <a:bodyPr>
            <a:noAutofit/>
          </a:bodyPr>
          <a:lstStyle/>
          <a:p>
            <a:r>
              <a:rPr lang="en-US" sz="1600" b="1" dirty="0">
                <a:solidFill>
                  <a:schemeClr val="accent2"/>
                </a:solidFill>
              </a:rPr>
              <a:t> Select Your Printer</a:t>
            </a:r>
          </a:p>
          <a:p>
            <a:r>
              <a:rPr lang="en-US" sz="1400" dirty="0"/>
              <a:t>In the app, tap the menu and select Print.</a:t>
            </a:r>
          </a:p>
          <a:p>
            <a:r>
              <a:rPr lang="en-US" sz="1400" dirty="0"/>
              <a:t>Tap All Printers.</a:t>
            </a:r>
          </a:p>
          <a:p>
            <a:endParaRPr lang="en-US" sz="1400" dirty="0"/>
          </a:p>
          <a:p>
            <a:pPr>
              <a:defRPr/>
            </a:pPr>
            <a:r>
              <a:rPr lang="en-US" sz="1600" b="1" dirty="0">
                <a:solidFill>
                  <a:schemeClr val="accent2"/>
                </a:solidFill>
              </a:rPr>
              <a:t>Change Print Settings</a:t>
            </a:r>
          </a:p>
          <a:p>
            <a:pPr>
              <a:defRPr/>
            </a:pPr>
            <a:r>
              <a:rPr lang="en-US" sz="1400" dirty="0" err="1"/>
              <a:t>Mopria</a:t>
            </a:r>
            <a:r>
              <a:rPr lang="en-US" sz="1400" dirty="0"/>
              <a:t> Print Service allows you to print Web pages, documents, emails, photos, and content from apps that support Android printing. Print settings may vary depending on the app and printer.</a:t>
            </a:r>
          </a:p>
          <a:p>
            <a:pPr>
              <a:defRPr/>
            </a:pPr>
            <a:endParaRPr lang="en-US" sz="1400" dirty="0"/>
          </a:p>
          <a:p>
            <a:pPr>
              <a:defRPr/>
            </a:pPr>
            <a:r>
              <a:rPr lang="en-US" sz="1600" b="1" dirty="0">
                <a:solidFill>
                  <a:schemeClr val="accent2"/>
                </a:solidFill>
              </a:rPr>
              <a:t>Print</a:t>
            </a:r>
          </a:p>
          <a:p>
            <a:pPr>
              <a:defRPr/>
            </a:pPr>
            <a:r>
              <a:rPr lang="en-US" sz="1400" dirty="0"/>
              <a:t>Fire the print command</a:t>
            </a:r>
          </a:p>
        </p:txBody>
      </p:sp>
      <p:sp>
        <p:nvSpPr>
          <p:cNvPr id="13" name="Subtitle 12"/>
          <p:cNvSpPr>
            <a:spLocks noGrp="1"/>
          </p:cNvSpPr>
          <p:nvPr>
            <p:ph type="subTitle" idx="11"/>
          </p:nvPr>
        </p:nvSpPr>
        <p:spPr/>
        <p:txBody>
          <a:bodyPr>
            <a:normAutofit fontScale="70000" lnSpcReduction="20000"/>
          </a:bodyPr>
          <a:lstStyle/>
          <a:p>
            <a:r>
              <a:rPr lang="en-US" dirty="0"/>
              <a:t>See how simple printing can be from a mobile device with the </a:t>
            </a:r>
            <a:r>
              <a:rPr lang="en-US" dirty="0" err="1"/>
              <a:t>Mopria</a:t>
            </a:r>
            <a:r>
              <a:rPr lang="en-US" dirty="0"/>
              <a:t> Print Service:</a:t>
            </a:r>
          </a:p>
        </p:txBody>
      </p:sp>
      <p:pic>
        <p:nvPicPr>
          <p:cNvPr id="2050" name="Picture 2" descr="TC9990101-IMG06"/>
          <p:cNvPicPr>
            <a:picLocks noChangeAspect="1" noChangeArrowheads="1"/>
          </p:cNvPicPr>
          <p:nvPr/>
        </p:nvPicPr>
        <p:blipFill>
          <a:blip r:embed="rId2" cstate="print"/>
          <a:stretch>
            <a:fillRect/>
          </a:stretch>
        </p:blipFill>
        <p:spPr bwMode="auto">
          <a:xfrm>
            <a:off x="5486400" y="1981200"/>
            <a:ext cx="3009389" cy="4038600"/>
          </a:xfrm>
          <a:prstGeom prst="rect">
            <a:avLst/>
          </a:prstGeom>
          <a:ln>
            <a:noFill/>
          </a:ln>
          <a:effectLst>
            <a:outerShdw blurRad="292100" dist="139700" dir="2700000" algn="tl" rotWithShape="0">
              <a:srgbClr val="333333">
                <a:alpha val="65000"/>
              </a:srgbClr>
            </a:outerShdw>
          </a:effectLst>
        </p:spPr>
      </p:pic>
      <p:grpSp>
        <p:nvGrpSpPr>
          <p:cNvPr id="7" name="Group 2"/>
          <p:cNvGrpSpPr>
            <a:grpSpLocks/>
          </p:cNvGrpSpPr>
          <p:nvPr/>
        </p:nvGrpSpPr>
        <p:grpSpPr bwMode="auto">
          <a:xfrm>
            <a:off x="8077200" y="304800"/>
            <a:ext cx="635000" cy="685800"/>
            <a:chOff x="114379548" y="106280986"/>
            <a:chExt cx="450000" cy="487500"/>
          </a:xfrm>
        </p:grpSpPr>
        <p:sp>
          <p:nvSpPr>
            <p:cNvPr id="8" name="Freeform 3"/>
            <p:cNvSpPr>
              <a:spLocks/>
            </p:cNvSpPr>
            <p:nvPr/>
          </p:nvSpPr>
          <p:spPr bwMode="auto">
            <a:xfrm>
              <a:off x="114398673" y="106461542"/>
              <a:ext cx="430875" cy="306944"/>
            </a:xfrm>
            <a:custGeom>
              <a:avLst/>
              <a:gdLst/>
              <a:ahLst/>
              <a:cxnLst>
                <a:cxn ang="0">
                  <a:pos x="101" y="37"/>
                </a:cxn>
                <a:cxn ang="0">
                  <a:pos x="23" y="54"/>
                </a:cxn>
                <a:cxn ang="0">
                  <a:pos x="0" y="24"/>
                </a:cxn>
                <a:cxn ang="0">
                  <a:pos x="26" y="65"/>
                </a:cxn>
                <a:cxn ang="0">
                  <a:pos x="103" y="48"/>
                </a:cxn>
                <a:cxn ang="0">
                  <a:pos x="110" y="0"/>
                </a:cxn>
                <a:cxn ang="0">
                  <a:pos x="101" y="37"/>
                </a:cxn>
              </a:cxnLst>
              <a:rect l="0" t="0" r="r" b="b"/>
              <a:pathLst>
                <a:path w="115" h="82">
                  <a:moveTo>
                    <a:pt x="101" y="37"/>
                  </a:moveTo>
                  <a:cubicBezTo>
                    <a:pt x="84" y="64"/>
                    <a:pt x="49" y="71"/>
                    <a:pt x="23" y="54"/>
                  </a:cubicBezTo>
                  <a:cubicBezTo>
                    <a:pt x="12" y="47"/>
                    <a:pt x="4" y="36"/>
                    <a:pt x="0" y="24"/>
                  </a:cubicBezTo>
                  <a:cubicBezTo>
                    <a:pt x="2" y="40"/>
                    <a:pt x="11" y="56"/>
                    <a:pt x="26" y="65"/>
                  </a:cubicBezTo>
                  <a:cubicBezTo>
                    <a:pt x="52" y="82"/>
                    <a:pt x="87" y="75"/>
                    <a:pt x="103" y="48"/>
                  </a:cubicBezTo>
                  <a:cubicBezTo>
                    <a:pt x="113" y="34"/>
                    <a:pt x="115" y="16"/>
                    <a:pt x="110" y="0"/>
                  </a:cubicBezTo>
                  <a:cubicBezTo>
                    <a:pt x="111" y="13"/>
                    <a:pt x="108" y="26"/>
                    <a:pt x="101" y="37"/>
                  </a:cubicBezTo>
                  <a:close/>
                </a:path>
              </a:pathLst>
            </a:custGeom>
            <a:gradFill rotWithShape="1">
              <a:gsLst>
                <a:gs pos="0">
                  <a:schemeClr val="accent3"/>
                </a:gs>
                <a:gs pos="100000">
                  <a:schemeClr val="accent1"/>
                </a:gs>
              </a:gsLst>
              <a:lin ang="27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0" name="Freeform 4"/>
            <p:cNvSpPr>
              <a:spLocks/>
            </p:cNvSpPr>
            <p:nvPr/>
          </p:nvSpPr>
          <p:spPr bwMode="auto">
            <a:xfrm>
              <a:off x="114379548" y="106355465"/>
              <a:ext cx="408375" cy="364497"/>
            </a:xfrm>
            <a:custGeom>
              <a:avLst/>
              <a:gdLst/>
              <a:ahLst/>
              <a:cxnLst>
                <a:cxn ang="0">
                  <a:pos x="77" y="81"/>
                </a:cxn>
                <a:cxn ang="0">
                  <a:pos x="10" y="38"/>
                </a:cxn>
                <a:cxn ang="0">
                  <a:pos x="15" y="0"/>
                </a:cxn>
                <a:cxn ang="0">
                  <a:pos x="4" y="47"/>
                </a:cxn>
                <a:cxn ang="0">
                  <a:pos x="71" y="91"/>
                </a:cxn>
                <a:cxn ang="0">
                  <a:pos x="109" y="61"/>
                </a:cxn>
                <a:cxn ang="0">
                  <a:pos x="77" y="81"/>
                </a:cxn>
              </a:cxnLst>
              <a:rect l="0" t="0" r="r" b="b"/>
              <a:pathLst>
                <a:path w="109" h="97">
                  <a:moveTo>
                    <a:pt x="77" y="81"/>
                  </a:moveTo>
                  <a:cubicBezTo>
                    <a:pt x="46" y="88"/>
                    <a:pt x="16" y="68"/>
                    <a:pt x="10" y="38"/>
                  </a:cubicBezTo>
                  <a:cubicBezTo>
                    <a:pt x="7" y="25"/>
                    <a:pt x="9" y="12"/>
                    <a:pt x="15" y="0"/>
                  </a:cubicBezTo>
                  <a:cubicBezTo>
                    <a:pt x="5" y="13"/>
                    <a:pt x="0" y="30"/>
                    <a:pt x="4" y="47"/>
                  </a:cubicBezTo>
                  <a:cubicBezTo>
                    <a:pt x="10" y="78"/>
                    <a:pt x="40" y="97"/>
                    <a:pt x="71" y="91"/>
                  </a:cubicBezTo>
                  <a:cubicBezTo>
                    <a:pt x="88" y="87"/>
                    <a:pt x="102" y="76"/>
                    <a:pt x="109" y="61"/>
                  </a:cubicBezTo>
                  <a:cubicBezTo>
                    <a:pt x="101" y="71"/>
                    <a:pt x="90" y="78"/>
                    <a:pt x="77" y="81"/>
                  </a:cubicBezTo>
                  <a:close/>
                </a:path>
              </a:pathLst>
            </a:custGeom>
            <a:gradFill rotWithShape="1">
              <a:gsLst>
                <a:gs pos="0">
                  <a:schemeClr val="accent3"/>
                </a:gs>
                <a:gs pos="100000">
                  <a:schemeClr val="accent1"/>
                </a:gs>
              </a:gsLst>
              <a:lin ang="27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1" name="Freeform 5"/>
            <p:cNvSpPr>
              <a:spLocks/>
            </p:cNvSpPr>
            <p:nvPr/>
          </p:nvSpPr>
          <p:spPr bwMode="auto">
            <a:xfrm>
              <a:off x="114421173" y="106295656"/>
              <a:ext cx="236250" cy="334028"/>
            </a:xfrm>
            <a:custGeom>
              <a:avLst/>
              <a:gdLst/>
              <a:ahLst/>
              <a:cxnLst>
                <a:cxn ang="0">
                  <a:pos x="34" y="78"/>
                </a:cxn>
                <a:cxn ang="0">
                  <a:pos x="21" y="18"/>
                </a:cxn>
                <a:cxn ang="0">
                  <a:pos x="45" y="0"/>
                </a:cxn>
                <a:cxn ang="0">
                  <a:pos x="13" y="20"/>
                </a:cxn>
                <a:cxn ang="0">
                  <a:pos x="26" y="80"/>
                </a:cxn>
                <a:cxn ang="0">
                  <a:pos x="63" y="85"/>
                </a:cxn>
                <a:cxn ang="0">
                  <a:pos x="34" y="78"/>
                </a:cxn>
              </a:cxnLst>
              <a:rect l="0" t="0" r="r" b="b"/>
              <a:pathLst>
                <a:path w="63" h="89">
                  <a:moveTo>
                    <a:pt x="34" y="78"/>
                  </a:moveTo>
                  <a:cubicBezTo>
                    <a:pt x="14" y="65"/>
                    <a:pt x="8" y="38"/>
                    <a:pt x="21" y="18"/>
                  </a:cubicBezTo>
                  <a:cubicBezTo>
                    <a:pt x="27" y="9"/>
                    <a:pt x="35" y="3"/>
                    <a:pt x="45" y="0"/>
                  </a:cubicBezTo>
                  <a:cubicBezTo>
                    <a:pt x="32" y="1"/>
                    <a:pt x="20" y="8"/>
                    <a:pt x="13" y="20"/>
                  </a:cubicBezTo>
                  <a:cubicBezTo>
                    <a:pt x="0" y="40"/>
                    <a:pt x="5" y="67"/>
                    <a:pt x="26" y="80"/>
                  </a:cubicBezTo>
                  <a:cubicBezTo>
                    <a:pt x="37" y="88"/>
                    <a:pt x="51" y="89"/>
                    <a:pt x="63" y="85"/>
                  </a:cubicBezTo>
                  <a:cubicBezTo>
                    <a:pt x="53" y="86"/>
                    <a:pt x="43" y="84"/>
                    <a:pt x="34" y="78"/>
                  </a:cubicBezTo>
                  <a:close/>
                </a:path>
              </a:pathLst>
            </a:custGeom>
            <a:gradFill rotWithShape="1">
              <a:gsLst>
                <a:gs pos="0">
                  <a:schemeClr val="accent2"/>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2" name="Freeform 6"/>
            <p:cNvSpPr>
              <a:spLocks/>
            </p:cNvSpPr>
            <p:nvPr/>
          </p:nvSpPr>
          <p:spPr bwMode="auto">
            <a:xfrm>
              <a:off x="114458298" y="106280986"/>
              <a:ext cx="281250" cy="318229"/>
            </a:xfrm>
            <a:custGeom>
              <a:avLst/>
              <a:gdLst/>
              <a:ahLst/>
              <a:cxnLst>
                <a:cxn ang="0">
                  <a:pos x="12" y="60"/>
                </a:cxn>
                <a:cxn ang="0">
                  <a:pos x="46" y="7"/>
                </a:cxn>
                <a:cxn ang="0">
                  <a:pos x="75" y="11"/>
                </a:cxn>
                <a:cxn ang="0">
                  <a:pos x="38" y="3"/>
                </a:cxn>
                <a:cxn ang="0">
                  <a:pos x="5" y="55"/>
                </a:cxn>
                <a:cxn ang="0">
                  <a:pos x="28" y="85"/>
                </a:cxn>
                <a:cxn ang="0">
                  <a:pos x="12" y="60"/>
                </a:cxn>
              </a:cxnLst>
              <a:rect l="0" t="0" r="r" b="b"/>
              <a:pathLst>
                <a:path w="75" h="85">
                  <a:moveTo>
                    <a:pt x="12" y="60"/>
                  </a:moveTo>
                  <a:cubicBezTo>
                    <a:pt x="7" y="36"/>
                    <a:pt x="22" y="13"/>
                    <a:pt x="46" y="7"/>
                  </a:cubicBezTo>
                  <a:cubicBezTo>
                    <a:pt x="56" y="5"/>
                    <a:pt x="66" y="7"/>
                    <a:pt x="75" y="11"/>
                  </a:cubicBezTo>
                  <a:cubicBezTo>
                    <a:pt x="65" y="3"/>
                    <a:pt x="52" y="0"/>
                    <a:pt x="38" y="3"/>
                  </a:cubicBezTo>
                  <a:cubicBezTo>
                    <a:pt x="15" y="8"/>
                    <a:pt x="0" y="31"/>
                    <a:pt x="5" y="55"/>
                  </a:cubicBezTo>
                  <a:cubicBezTo>
                    <a:pt x="8" y="68"/>
                    <a:pt x="16" y="79"/>
                    <a:pt x="28" y="85"/>
                  </a:cubicBezTo>
                  <a:cubicBezTo>
                    <a:pt x="20" y="79"/>
                    <a:pt x="14" y="70"/>
                    <a:pt x="12" y="60"/>
                  </a:cubicBezTo>
                  <a:close/>
                </a:path>
              </a:pathLst>
            </a:custGeom>
            <a:gradFill rotWithShape="1">
              <a:gsLst>
                <a:gs pos="0">
                  <a:schemeClr val="accent2"/>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4" name="Freeform 7"/>
            <p:cNvSpPr>
              <a:spLocks/>
            </p:cNvSpPr>
            <p:nvPr/>
          </p:nvSpPr>
          <p:spPr bwMode="auto">
            <a:xfrm>
              <a:off x="114525798" y="106344180"/>
              <a:ext cx="187875" cy="225694"/>
            </a:xfrm>
            <a:custGeom>
              <a:avLst/>
              <a:gdLst/>
              <a:ahLst/>
              <a:cxnLst>
                <a:cxn ang="0">
                  <a:pos x="10" y="43"/>
                </a:cxn>
                <a:cxn ang="0">
                  <a:pos x="30" y="5"/>
                </a:cxn>
                <a:cxn ang="0">
                  <a:pos x="50" y="6"/>
                </a:cxn>
                <a:cxn ang="0">
                  <a:pos x="25" y="3"/>
                </a:cxn>
                <a:cxn ang="0">
                  <a:pos x="5" y="41"/>
                </a:cxn>
                <a:cxn ang="0">
                  <a:pos x="22" y="60"/>
                </a:cxn>
                <a:cxn ang="0">
                  <a:pos x="10" y="43"/>
                </a:cxn>
              </a:cxnLst>
              <a:rect l="0" t="0" r="r" b="b"/>
              <a:pathLst>
                <a:path w="50" h="60">
                  <a:moveTo>
                    <a:pt x="10" y="43"/>
                  </a:moveTo>
                  <a:cubicBezTo>
                    <a:pt x="5" y="27"/>
                    <a:pt x="14" y="10"/>
                    <a:pt x="30" y="5"/>
                  </a:cubicBezTo>
                  <a:cubicBezTo>
                    <a:pt x="37" y="3"/>
                    <a:pt x="44" y="4"/>
                    <a:pt x="50" y="6"/>
                  </a:cubicBezTo>
                  <a:cubicBezTo>
                    <a:pt x="43" y="1"/>
                    <a:pt x="34" y="0"/>
                    <a:pt x="25" y="3"/>
                  </a:cubicBezTo>
                  <a:cubicBezTo>
                    <a:pt x="9" y="8"/>
                    <a:pt x="0" y="25"/>
                    <a:pt x="5" y="41"/>
                  </a:cubicBezTo>
                  <a:cubicBezTo>
                    <a:pt x="8" y="50"/>
                    <a:pt x="14" y="56"/>
                    <a:pt x="22" y="60"/>
                  </a:cubicBezTo>
                  <a:cubicBezTo>
                    <a:pt x="17" y="56"/>
                    <a:pt x="12" y="50"/>
                    <a:pt x="10" y="43"/>
                  </a:cubicBezTo>
                  <a:close/>
                </a:path>
              </a:pathLst>
            </a:custGeom>
            <a:gradFill rotWithShape="1">
              <a:gsLst>
                <a:gs pos="0">
                  <a:schemeClr val="accent1"/>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5" name="Freeform 8"/>
            <p:cNvSpPr>
              <a:spLocks/>
            </p:cNvSpPr>
            <p:nvPr/>
          </p:nvSpPr>
          <p:spPr bwMode="auto">
            <a:xfrm>
              <a:off x="114551673" y="106344180"/>
              <a:ext cx="229500" cy="172657"/>
            </a:xfrm>
            <a:custGeom>
              <a:avLst/>
              <a:gdLst/>
              <a:ahLst/>
              <a:cxnLst>
                <a:cxn ang="0">
                  <a:pos x="7" y="26"/>
                </a:cxn>
                <a:cxn ang="0">
                  <a:pos x="48" y="13"/>
                </a:cxn>
                <a:cxn ang="0">
                  <a:pos x="61" y="28"/>
                </a:cxn>
                <a:cxn ang="0">
                  <a:pos x="46" y="7"/>
                </a:cxn>
                <a:cxn ang="0">
                  <a:pos x="5" y="20"/>
                </a:cxn>
                <a:cxn ang="0">
                  <a:pos x="4" y="46"/>
                </a:cxn>
                <a:cxn ang="0">
                  <a:pos x="7" y="26"/>
                </a:cxn>
              </a:cxnLst>
              <a:rect l="0" t="0" r="r" b="b"/>
              <a:pathLst>
                <a:path w="61" h="46">
                  <a:moveTo>
                    <a:pt x="7" y="26"/>
                  </a:moveTo>
                  <a:cubicBezTo>
                    <a:pt x="14" y="11"/>
                    <a:pt x="33" y="5"/>
                    <a:pt x="48" y="13"/>
                  </a:cubicBezTo>
                  <a:cubicBezTo>
                    <a:pt x="54" y="17"/>
                    <a:pt x="59" y="22"/>
                    <a:pt x="61" y="28"/>
                  </a:cubicBezTo>
                  <a:cubicBezTo>
                    <a:pt x="60" y="20"/>
                    <a:pt x="54" y="12"/>
                    <a:pt x="46" y="7"/>
                  </a:cubicBezTo>
                  <a:cubicBezTo>
                    <a:pt x="31" y="0"/>
                    <a:pt x="13" y="5"/>
                    <a:pt x="5" y="20"/>
                  </a:cubicBezTo>
                  <a:cubicBezTo>
                    <a:pt x="0" y="29"/>
                    <a:pt x="0" y="38"/>
                    <a:pt x="4" y="46"/>
                  </a:cubicBezTo>
                  <a:cubicBezTo>
                    <a:pt x="2" y="40"/>
                    <a:pt x="3" y="32"/>
                    <a:pt x="7" y="26"/>
                  </a:cubicBezTo>
                  <a:close/>
                </a:path>
              </a:pathLst>
            </a:custGeom>
            <a:gradFill rotWithShape="1">
              <a:gsLst>
                <a:gs pos="0">
                  <a:schemeClr val="accent1"/>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dirty="0">
                <a:hlinkClick r:id="rId2"/>
              </a:rPr>
              <a:t>http://mopria.org/certified-products</a:t>
            </a:r>
            <a:endParaRPr lang="en-US" dirty="0"/>
          </a:p>
          <a:p>
            <a:r>
              <a:rPr lang="en-US" dirty="0">
                <a:hlinkClick r:id="rId3"/>
              </a:rPr>
              <a:t>http://mopria.org/using-mopria</a:t>
            </a:r>
            <a:endParaRPr lang="en-US" dirty="0"/>
          </a:p>
          <a:p>
            <a:r>
              <a:rPr lang="en-US" dirty="0"/>
              <a:t>http://mopria.org/app-developer-information</a:t>
            </a:r>
          </a:p>
          <a:p>
            <a:r>
              <a:rPr lang="en-US" dirty="0">
                <a:hlinkClick r:id="rId4"/>
              </a:rPr>
              <a:t>http://mopria.org/faq</a:t>
            </a:r>
            <a:endParaRPr lang="en-US" dirty="0"/>
          </a:p>
          <a:p>
            <a:endParaRPr lang="en-US" dirty="0"/>
          </a:p>
        </p:txBody>
      </p:sp>
      <p:sp>
        <p:nvSpPr>
          <p:cNvPr id="8" name="Title 7"/>
          <p:cNvSpPr>
            <a:spLocks noGrp="1"/>
          </p:cNvSpPr>
          <p:nvPr>
            <p:ph type="title"/>
          </p:nvPr>
        </p:nvSpPr>
        <p:spPr/>
        <p:txBody>
          <a:bodyPr>
            <a:normAutofit fontScale="90000"/>
          </a:bodyPr>
          <a:lstStyle/>
          <a:p>
            <a:pPr fontAlgn="ctr"/>
            <a:r>
              <a:rPr lang="en-US" dirty="0" err="1"/>
              <a:t>Mopria</a:t>
            </a:r>
            <a:r>
              <a:rPr lang="en-US" dirty="0"/>
              <a:t> Print Service</a:t>
            </a:r>
            <a:br>
              <a:rPr lang="en-US" dirty="0"/>
            </a:br>
            <a:r>
              <a:rPr lang="en-US" dirty="0"/>
              <a:t> </a:t>
            </a:r>
          </a:p>
        </p:txBody>
      </p:sp>
      <p:sp>
        <p:nvSpPr>
          <p:cNvPr id="9" name="Subtitle 8"/>
          <p:cNvSpPr>
            <a:spLocks noGrp="1"/>
          </p:cNvSpPr>
          <p:nvPr>
            <p:ph type="subTitle" idx="11"/>
          </p:nvPr>
        </p:nvSpPr>
        <p:spPr/>
        <p:txBody>
          <a:bodyPr>
            <a:normAutofit fontScale="70000" lnSpcReduction="20000"/>
          </a:bodyPr>
          <a:lstStyle/>
          <a:p>
            <a:r>
              <a:rPr lang="en-US" dirty="0" err="1"/>
              <a:t>Mopria</a:t>
            </a:r>
            <a:r>
              <a:rPr lang="en-US" dirty="0"/>
              <a:t> Print Service enables printing on your Android (4.4 or later) smartphone or tablet to </a:t>
            </a:r>
            <a:r>
              <a:rPr lang="en-US" dirty="0" err="1"/>
              <a:t>Mopria</a:t>
            </a:r>
            <a:r>
              <a:rPr lang="en-US" dirty="0"/>
              <a:t>® certified printers </a:t>
            </a:r>
          </a:p>
        </p:txBody>
      </p:sp>
      <p:graphicFrame>
        <p:nvGraphicFramePr>
          <p:cNvPr id="10" name="Table 9"/>
          <p:cNvGraphicFramePr>
            <a:graphicFrameLocks noGrp="1"/>
          </p:cNvGraphicFramePr>
          <p:nvPr>
            <p:extLst>
              <p:ext uri="{D42A27DB-BD31-4B8C-83A1-F6EECF244321}">
                <p14:modId xmlns:p14="http://schemas.microsoft.com/office/powerpoint/2010/main" val="2246813794"/>
              </p:ext>
            </p:extLst>
          </p:nvPr>
        </p:nvGraphicFramePr>
        <p:xfrm>
          <a:off x="1447800" y="4343400"/>
          <a:ext cx="7378510" cy="1981200"/>
        </p:xfrm>
        <a:graphic>
          <a:graphicData uri="http://schemas.openxmlformats.org/drawingml/2006/table">
            <a:tbl>
              <a:tblPr firstRow="1" bandRow="1">
                <a:tableStyleId>{00A15C55-8517-42AA-B614-E9B94910E393}</a:tableStyleId>
              </a:tblPr>
              <a:tblGrid>
                <a:gridCol w="1756029">
                  <a:extLst>
                    <a:ext uri="{9D8B030D-6E8A-4147-A177-3AD203B41FA5}">
                      <a16:colId xmlns:a16="http://schemas.microsoft.com/office/drawing/2014/main" val="20000"/>
                    </a:ext>
                  </a:extLst>
                </a:gridCol>
                <a:gridCol w="1507681">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0840">
                <a:tc>
                  <a:txBody>
                    <a:bodyPr/>
                    <a:lstStyle/>
                    <a:p>
                      <a:pPr algn="ctr"/>
                      <a:endParaRPr lang="en-US" sz="1400" dirty="0"/>
                    </a:p>
                  </a:txBody>
                  <a:tcPr anchor="ctr"/>
                </a:tc>
                <a:tc>
                  <a:txBody>
                    <a:bodyPr/>
                    <a:lstStyle/>
                    <a:p>
                      <a:pPr algn="ctr"/>
                      <a:endParaRPr lang="en-US" sz="1400" dirty="0"/>
                    </a:p>
                  </a:txBody>
                  <a:tcPr anchor="ctr"/>
                </a:tc>
                <a:tc rowSpan="5">
                  <a:txBody>
                    <a:bodyPr/>
                    <a:lstStyle/>
                    <a:p>
                      <a:pPr algn="ctr"/>
                      <a:r>
                        <a:rPr lang="en-US" sz="1400" b="0" i="0" kern="1200" dirty="0">
                          <a:solidFill>
                            <a:schemeClr val="lt1"/>
                          </a:solidFill>
                          <a:effectLst/>
                          <a:latin typeface="+mn-lt"/>
                          <a:ea typeface="+mn-ea"/>
                          <a:cs typeface="+mn-cs"/>
                        </a:rPr>
                        <a:t>Easily print photos, web pages and documents when your mobile device is connected to a </a:t>
                      </a:r>
                      <a:r>
                        <a:rPr lang="en-US" sz="1400" b="0" i="0" kern="1200" dirty="0" err="1">
                          <a:solidFill>
                            <a:schemeClr val="lt1"/>
                          </a:solidFill>
                          <a:effectLst/>
                          <a:latin typeface="+mn-lt"/>
                          <a:ea typeface="+mn-ea"/>
                          <a:cs typeface="+mn-cs"/>
                        </a:rPr>
                        <a:t>Mopria</a:t>
                      </a:r>
                      <a:r>
                        <a:rPr lang="en-US" sz="1400" b="0" i="0" kern="1200" dirty="0">
                          <a:solidFill>
                            <a:schemeClr val="lt1"/>
                          </a:solidFill>
                          <a:effectLst/>
                          <a:latin typeface="+mn-lt"/>
                          <a:ea typeface="+mn-ea"/>
                          <a:cs typeface="+mn-cs"/>
                        </a:rPr>
                        <a:t>® certified printer through a wireless network or using Wi-Fi Direct®. Control print settings such as color, number of copies, duplex, paper size, page range, media type, and orientation. Take advantage of workplace features such as stapling, pin printing, user authentication, and accounting.</a:t>
                      </a:r>
                      <a:endParaRPr lang="en-US" sz="1100" dirty="0"/>
                    </a:p>
                  </a:txBody>
                  <a:tcPr anchor="ctr"/>
                </a:tc>
                <a:extLst>
                  <a:ext uri="{0D108BD9-81ED-4DB2-BD59-A6C34878D82A}">
                    <a16:rowId xmlns:a16="http://schemas.microsoft.com/office/drawing/2014/main" val="10000"/>
                  </a:ext>
                </a:extLst>
              </a:tr>
              <a:tr h="370840">
                <a:tc>
                  <a:txBody>
                    <a:bodyPr/>
                    <a:lstStyle/>
                    <a:p>
                      <a:r>
                        <a:rPr lang="en-US" sz="1800" b="0" i="0" kern="1200" dirty="0">
                          <a:solidFill>
                            <a:schemeClr val="dk1"/>
                          </a:solidFill>
                          <a:effectLst/>
                          <a:latin typeface="+mn-lt"/>
                          <a:ea typeface="+mn-ea"/>
                          <a:cs typeface="+mn-cs"/>
                        </a:rPr>
                        <a:t>Total Installs: </a:t>
                      </a:r>
                      <a:endParaRPr lang="en-US" dirty="0"/>
                    </a:p>
                  </a:txBody>
                  <a:tcPr/>
                </a:tc>
                <a:tc>
                  <a:txBody>
                    <a:bodyPr/>
                    <a:lstStyle/>
                    <a:p>
                      <a:pPr algn="ctr"/>
                      <a:r>
                        <a:rPr lang="en-US" sz="1800" b="1" i="0" kern="1200" dirty="0">
                          <a:solidFill>
                            <a:schemeClr val="dk1"/>
                          </a:solidFill>
                          <a:effectLst/>
                          <a:latin typeface="+mn-lt"/>
                          <a:ea typeface="+mn-ea"/>
                          <a:cs typeface="+mn-cs"/>
                        </a:rPr>
                        <a:t>10M - 50M</a:t>
                      </a:r>
                      <a:endParaRPr lang="en-US" dirty="0"/>
                    </a:p>
                  </a:txBody>
                  <a:tcPr/>
                </a:tc>
                <a:tc vMerge="1">
                  <a:txBody>
                    <a:bodyPr/>
                    <a:lstStyle/>
                    <a:p>
                      <a:pPr algn="ct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Rating</a:t>
                      </a:r>
                      <a:endParaRPr lang="en-US" dirty="0"/>
                    </a:p>
                  </a:txBody>
                  <a:tcPr/>
                </a:tc>
                <a:tc>
                  <a:txBody>
                    <a:bodyPr/>
                    <a:lstStyle/>
                    <a:p>
                      <a:pPr algn="ctr"/>
                      <a:r>
                        <a:rPr lang="en-US" sz="1800" b="0" i="0" kern="1200" dirty="0">
                          <a:solidFill>
                            <a:schemeClr val="dk1"/>
                          </a:solidFill>
                          <a:effectLst/>
                          <a:latin typeface="+mn-lt"/>
                          <a:ea typeface="+mn-ea"/>
                          <a:cs typeface="+mn-cs"/>
                        </a:rPr>
                        <a:t>3.1</a:t>
                      </a:r>
                      <a:endParaRPr lang="en-US" dirty="0"/>
                    </a:p>
                  </a:txBody>
                  <a:tcPr/>
                </a:tc>
                <a:tc vMerge="1">
                  <a:txBody>
                    <a:bodyPr/>
                    <a:lstStyle/>
                    <a:p>
                      <a:pPr algn="ctr"/>
                      <a:endParaRPr lang="en-US"/>
                    </a:p>
                  </a:txBody>
                  <a:tcPr/>
                </a:tc>
                <a:extLst>
                  <a:ext uri="{0D108BD9-81ED-4DB2-BD59-A6C34878D82A}">
                    <a16:rowId xmlns:a16="http://schemas.microsoft.com/office/drawing/2014/main" val="10002"/>
                  </a:ext>
                </a:extLst>
              </a:tr>
              <a:tr h="370840">
                <a:tc>
                  <a:txBody>
                    <a:bodyPr/>
                    <a:lstStyle/>
                    <a:p>
                      <a:r>
                        <a:rPr lang="en-US" sz="1800" b="0" i="0" kern="1200" dirty="0">
                          <a:solidFill>
                            <a:schemeClr val="dk1"/>
                          </a:solidFill>
                          <a:effectLst/>
                          <a:latin typeface="+mn-lt"/>
                          <a:ea typeface="+mn-ea"/>
                          <a:cs typeface="+mn-cs"/>
                        </a:rPr>
                        <a:t>Related Websites:</a:t>
                      </a:r>
                      <a:endParaRPr lang="en-US" dirty="0"/>
                    </a:p>
                  </a:txBody>
                  <a:tcPr/>
                </a:tc>
                <a:tc>
                  <a:txBody>
                    <a:bodyPr/>
                    <a:lstStyle/>
                    <a:p>
                      <a:pPr algn="ctr"/>
                      <a:r>
                        <a:rPr lang="en-US" sz="1800" b="0" i="0" u="none" strike="noStrike" kern="1200" dirty="0">
                          <a:solidFill>
                            <a:schemeClr val="dk1"/>
                          </a:solidFill>
                          <a:effectLst/>
                          <a:latin typeface="+mn-lt"/>
                          <a:ea typeface="+mn-ea"/>
                          <a:cs typeface="+mn-cs"/>
                          <a:hlinkClick r:id="rId5"/>
                        </a:rPr>
                        <a:t>mopria.org</a:t>
                      </a:r>
                      <a:endParaRPr lang="en-US" dirty="0"/>
                    </a:p>
                  </a:txBody>
                  <a:tcPr/>
                </a:tc>
                <a:tc vMerge="1">
                  <a:txBody>
                    <a:bodyPr/>
                    <a:lstStyle/>
                    <a:p>
                      <a:pPr algn="ctr"/>
                      <a:endParaRPr lang="en-US"/>
                    </a:p>
                  </a:txBody>
                  <a:tcPr/>
                </a:tc>
                <a:extLst>
                  <a:ext uri="{0D108BD9-81ED-4DB2-BD59-A6C34878D82A}">
                    <a16:rowId xmlns:a16="http://schemas.microsoft.com/office/drawing/2014/main" val="10003"/>
                  </a:ext>
                </a:extLst>
              </a:tr>
              <a:tr h="497840">
                <a:tc>
                  <a:txBody>
                    <a:bodyPr/>
                    <a:lstStyle/>
                    <a:p>
                      <a:r>
                        <a:rPr lang="en-US" sz="1800" b="0" i="0" kern="1200" dirty="0">
                          <a:solidFill>
                            <a:schemeClr val="dk1"/>
                          </a:solidFill>
                          <a:effectLst/>
                          <a:latin typeface="+mn-lt"/>
                          <a:ea typeface="+mn-ea"/>
                          <a:cs typeface="+mn-cs"/>
                        </a:rPr>
                        <a:t>Offered By</a:t>
                      </a:r>
                      <a:endParaRPr lang="en-US" dirty="0"/>
                    </a:p>
                  </a:txBody>
                  <a:tcPr/>
                </a:tc>
                <a:tc>
                  <a:txBody>
                    <a:bodyPr/>
                    <a:lstStyle/>
                    <a:p>
                      <a:pPr fontAlgn="t"/>
                      <a:r>
                        <a:rPr lang="en-US" sz="1800" b="0" i="0" kern="1200" dirty="0" err="1">
                          <a:solidFill>
                            <a:schemeClr val="dk1"/>
                          </a:solidFill>
                          <a:effectLst/>
                          <a:latin typeface="+mn-lt"/>
                          <a:ea typeface="+mn-ea"/>
                          <a:cs typeface="+mn-cs"/>
                        </a:rPr>
                        <a:t>Mopria</a:t>
                      </a:r>
                      <a:r>
                        <a:rPr lang="en-US" sz="1800" b="0" i="0" kern="1200" dirty="0">
                          <a:solidFill>
                            <a:schemeClr val="dk1"/>
                          </a:solidFill>
                          <a:effectLst/>
                          <a:latin typeface="+mn-lt"/>
                          <a:ea typeface="+mn-ea"/>
                          <a:cs typeface="+mn-cs"/>
                        </a:rPr>
                        <a:t> Alliance</a:t>
                      </a:r>
                    </a:p>
                  </a:txBody>
                  <a:tcPr/>
                </a:tc>
                <a:tc vMerge="1">
                  <a:txBody>
                    <a:bodyPr/>
                    <a:lstStyle/>
                    <a:p>
                      <a:pPr algn="ctr"/>
                      <a:endParaRPr lang="en-US"/>
                    </a:p>
                  </a:txBody>
                  <a:tcPr/>
                </a:tc>
                <a:extLst>
                  <a:ext uri="{0D108BD9-81ED-4DB2-BD59-A6C34878D82A}">
                    <a16:rowId xmlns:a16="http://schemas.microsoft.com/office/drawing/2014/main" val="10004"/>
                  </a:ext>
                </a:extLst>
              </a:tr>
            </a:tbl>
          </a:graphicData>
        </a:graphic>
      </p:graphicFrame>
      <p:grpSp>
        <p:nvGrpSpPr>
          <p:cNvPr id="6" name="Group 2"/>
          <p:cNvGrpSpPr>
            <a:grpSpLocks/>
          </p:cNvGrpSpPr>
          <p:nvPr/>
        </p:nvGrpSpPr>
        <p:grpSpPr bwMode="auto">
          <a:xfrm>
            <a:off x="8077200" y="304800"/>
            <a:ext cx="635000" cy="685800"/>
            <a:chOff x="114379548" y="106280986"/>
            <a:chExt cx="450000" cy="487500"/>
          </a:xfrm>
        </p:grpSpPr>
        <p:sp>
          <p:nvSpPr>
            <p:cNvPr id="7" name="Freeform 3"/>
            <p:cNvSpPr>
              <a:spLocks/>
            </p:cNvSpPr>
            <p:nvPr/>
          </p:nvSpPr>
          <p:spPr bwMode="auto">
            <a:xfrm>
              <a:off x="114398673" y="106461542"/>
              <a:ext cx="430875" cy="306944"/>
            </a:xfrm>
            <a:custGeom>
              <a:avLst/>
              <a:gdLst/>
              <a:ahLst/>
              <a:cxnLst>
                <a:cxn ang="0">
                  <a:pos x="101" y="37"/>
                </a:cxn>
                <a:cxn ang="0">
                  <a:pos x="23" y="54"/>
                </a:cxn>
                <a:cxn ang="0">
                  <a:pos x="0" y="24"/>
                </a:cxn>
                <a:cxn ang="0">
                  <a:pos x="26" y="65"/>
                </a:cxn>
                <a:cxn ang="0">
                  <a:pos x="103" y="48"/>
                </a:cxn>
                <a:cxn ang="0">
                  <a:pos x="110" y="0"/>
                </a:cxn>
                <a:cxn ang="0">
                  <a:pos x="101" y="37"/>
                </a:cxn>
              </a:cxnLst>
              <a:rect l="0" t="0" r="r" b="b"/>
              <a:pathLst>
                <a:path w="115" h="82">
                  <a:moveTo>
                    <a:pt x="101" y="37"/>
                  </a:moveTo>
                  <a:cubicBezTo>
                    <a:pt x="84" y="64"/>
                    <a:pt x="49" y="71"/>
                    <a:pt x="23" y="54"/>
                  </a:cubicBezTo>
                  <a:cubicBezTo>
                    <a:pt x="12" y="47"/>
                    <a:pt x="4" y="36"/>
                    <a:pt x="0" y="24"/>
                  </a:cubicBezTo>
                  <a:cubicBezTo>
                    <a:pt x="2" y="40"/>
                    <a:pt x="11" y="56"/>
                    <a:pt x="26" y="65"/>
                  </a:cubicBezTo>
                  <a:cubicBezTo>
                    <a:pt x="52" y="82"/>
                    <a:pt x="87" y="75"/>
                    <a:pt x="103" y="48"/>
                  </a:cubicBezTo>
                  <a:cubicBezTo>
                    <a:pt x="113" y="34"/>
                    <a:pt x="115" y="16"/>
                    <a:pt x="110" y="0"/>
                  </a:cubicBezTo>
                  <a:cubicBezTo>
                    <a:pt x="111" y="13"/>
                    <a:pt x="108" y="26"/>
                    <a:pt x="101" y="37"/>
                  </a:cubicBezTo>
                  <a:close/>
                </a:path>
              </a:pathLst>
            </a:custGeom>
            <a:gradFill rotWithShape="1">
              <a:gsLst>
                <a:gs pos="0">
                  <a:schemeClr val="accent3"/>
                </a:gs>
                <a:gs pos="100000">
                  <a:schemeClr val="accent1"/>
                </a:gs>
              </a:gsLst>
              <a:lin ang="27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1" name="Freeform 4"/>
            <p:cNvSpPr>
              <a:spLocks/>
            </p:cNvSpPr>
            <p:nvPr/>
          </p:nvSpPr>
          <p:spPr bwMode="auto">
            <a:xfrm>
              <a:off x="114379548" y="106355465"/>
              <a:ext cx="408375" cy="364497"/>
            </a:xfrm>
            <a:custGeom>
              <a:avLst/>
              <a:gdLst/>
              <a:ahLst/>
              <a:cxnLst>
                <a:cxn ang="0">
                  <a:pos x="77" y="81"/>
                </a:cxn>
                <a:cxn ang="0">
                  <a:pos x="10" y="38"/>
                </a:cxn>
                <a:cxn ang="0">
                  <a:pos x="15" y="0"/>
                </a:cxn>
                <a:cxn ang="0">
                  <a:pos x="4" y="47"/>
                </a:cxn>
                <a:cxn ang="0">
                  <a:pos x="71" y="91"/>
                </a:cxn>
                <a:cxn ang="0">
                  <a:pos x="109" y="61"/>
                </a:cxn>
                <a:cxn ang="0">
                  <a:pos x="77" y="81"/>
                </a:cxn>
              </a:cxnLst>
              <a:rect l="0" t="0" r="r" b="b"/>
              <a:pathLst>
                <a:path w="109" h="97">
                  <a:moveTo>
                    <a:pt x="77" y="81"/>
                  </a:moveTo>
                  <a:cubicBezTo>
                    <a:pt x="46" y="88"/>
                    <a:pt x="16" y="68"/>
                    <a:pt x="10" y="38"/>
                  </a:cubicBezTo>
                  <a:cubicBezTo>
                    <a:pt x="7" y="25"/>
                    <a:pt x="9" y="12"/>
                    <a:pt x="15" y="0"/>
                  </a:cubicBezTo>
                  <a:cubicBezTo>
                    <a:pt x="5" y="13"/>
                    <a:pt x="0" y="30"/>
                    <a:pt x="4" y="47"/>
                  </a:cubicBezTo>
                  <a:cubicBezTo>
                    <a:pt x="10" y="78"/>
                    <a:pt x="40" y="97"/>
                    <a:pt x="71" y="91"/>
                  </a:cubicBezTo>
                  <a:cubicBezTo>
                    <a:pt x="88" y="87"/>
                    <a:pt x="102" y="76"/>
                    <a:pt x="109" y="61"/>
                  </a:cubicBezTo>
                  <a:cubicBezTo>
                    <a:pt x="101" y="71"/>
                    <a:pt x="90" y="78"/>
                    <a:pt x="77" y="81"/>
                  </a:cubicBezTo>
                  <a:close/>
                </a:path>
              </a:pathLst>
            </a:custGeom>
            <a:gradFill rotWithShape="1">
              <a:gsLst>
                <a:gs pos="0">
                  <a:schemeClr val="accent3"/>
                </a:gs>
                <a:gs pos="100000">
                  <a:schemeClr val="accent1"/>
                </a:gs>
              </a:gsLst>
              <a:lin ang="27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3" name="Freeform 5"/>
            <p:cNvSpPr>
              <a:spLocks/>
            </p:cNvSpPr>
            <p:nvPr/>
          </p:nvSpPr>
          <p:spPr bwMode="auto">
            <a:xfrm>
              <a:off x="114421173" y="106295656"/>
              <a:ext cx="236250" cy="334028"/>
            </a:xfrm>
            <a:custGeom>
              <a:avLst/>
              <a:gdLst/>
              <a:ahLst/>
              <a:cxnLst>
                <a:cxn ang="0">
                  <a:pos x="34" y="78"/>
                </a:cxn>
                <a:cxn ang="0">
                  <a:pos x="21" y="18"/>
                </a:cxn>
                <a:cxn ang="0">
                  <a:pos x="45" y="0"/>
                </a:cxn>
                <a:cxn ang="0">
                  <a:pos x="13" y="20"/>
                </a:cxn>
                <a:cxn ang="0">
                  <a:pos x="26" y="80"/>
                </a:cxn>
                <a:cxn ang="0">
                  <a:pos x="63" y="85"/>
                </a:cxn>
                <a:cxn ang="0">
                  <a:pos x="34" y="78"/>
                </a:cxn>
              </a:cxnLst>
              <a:rect l="0" t="0" r="r" b="b"/>
              <a:pathLst>
                <a:path w="63" h="89">
                  <a:moveTo>
                    <a:pt x="34" y="78"/>
                  </a:moveTo>
                  <a:cubicBezTo>
                    <a:pt x="14" y="65"/>
                    <a:pt x="8" y="38"/>
                    <a:pt x="21" y="18"/>
                  </a:cubicBezTo>
                  <a:cubicBezTo>
                    <a:pt x="27" y="9"/>
                    <a:pt x="35" y="3"/>
                    <a:pt x="45" y="0"/>
                  </a:cubicBezTo>
                  <a:cubicBezTo>
                    <a:pt x="32" y="1"/>
                    <a:pt x="20" y="8"/>
                    <a:pt x="13" y="20"/>
                  </a:cubicBezTo>
                  <a:cubicBezTo>
                    <a:pt x="0" y="40"/>
                    <a:pt x="5" y="67"/>
                    <a:pt x="26" y="80"/>
                  </a:cubicBezTo>
                  <a:cubicBezTo>
                    <a:pt x="37" y="88"/>
                    <a:pt x="51" y="89"/>
                    <a:pt x="63" y="85"/>
                  </a:cubicBezTo>
                  <a:cubicBezTo>
                    <a:pt x="53" y="86"/>
                    <a:pt x="43" y="84"/>
                    <a:pt x="34" y="78"/>
                  </a:cubicBezTo>
                  <a:close/>
                </a:path>
              </a:pathLst>
            </a:custGeom>
            <a:gradFill rotWithShape="1">
              <a:gsLst>
                <a:gs pos="0">
                  <a:schemeClr val="accent2"/>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4" name="Freeform 6"/>
            <p:cNvSpPr>
              <a:spLocks/>
            </p:cNvSpPr>
            <p:nvPr/>
          </p:nvSpPr>
          <p:spPr bwMode="auto">
            <a:xfrm>
              <a:off x="114458298" y="106280986"/>
              <a:ext cx="281250" cy="318229"/>
            </a:xfrm>
            <a:custGeom>
              <a:avLst/>
              <a:gdLst/>
              <a:ahLst/>
              <a:cxnLst>
                <a:cxn ang="0">
                  <a:pos x="12" y="60"/>
                </a:cxn>
                <a:cxn ang="0">
                  <a:pos x="46" y="7"/>
                </a:cxn>
                <a:cxn ang="0">
                  <a:pos x="75" y="11"/>
                </a:cxn>
                <a:cxn ang="0">
                  <a:pos x="38" y="3"/>
                </a:cxn>
                <a:cxn ang="0">
                  <a:pos x="5" y="55"/>
                </a:cxn>
                <a:cxn ang="0">
                  <a:pos x="28" y="85"/>
                </a:cxn>
                <a:cxn ang="0">
                  <a:pos x="12" y="60"/>
                </a:cxn>
              </a:cxnLst>
              <a:rect l="0" t="0" r="r" b="b"/>
              <a:pathLst>
                <a:path w="75" h="85">
                  <a:moveTo>
                    <a:pt x="12" y="60"/>
                  </a:moveTo>
                  <a:cubicBezTo>
                    <a:pt x="7" y="36"/>
                    <a:pt x="22" y="13"/>
                    <a:pt x="46" y="7"/>
                  </a:cubicBezTo>
                  <a:cubicBezTo>
                    <a:pt x="56" y="5"/>
                    <a:pt x="66" y="7"/>
                    <a:pt x="75" y="11"/>
                  </a:cubicBezTo>
                  <a:cubicBezTo>
                    <a:pt x="65" y="3"/>
                    <a:pt x="52" y="0"/>
                    <a:pt x="38" y="3"/>
                  </a:cubicBezTo>
                  <a:cubicBezTo>
                    <a:pt x="15" y="8"/>
                    <a:pt x="0" y="31"/>
                    <a:pt x="5" y="55"/>
                  </a:cubicBezTo>
                  <a:cubicBezTo>
                    <a:pt x="8" y="68"/>
                    <a:pt x="16" y="79"/>
                    <a:pt x="28" y="85"/>
                  </a:cubicBezTo>
                  <a:cubicBezTo>
                    <a:pt x="20" y="79"/>
                    <a:pt x="14" y="70"/>
                    <a:pt x="12" y="60"/>
                  </a:cubicBezTo>
                  <a:close/>
                </a:path>
              </a:pathLst>
            </a:custGeom>
            <a:gradFill rotWithShape="1">
              <a:gsLst>
                <a:gs pos="0">
                  <a:schemeClr val="accent2"/>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5" name="Freeform 7"/>
            <p:cNvSpPr>
              <a:spLocks/>
            </p:cNvSpPr>
            <p:nvPr/>
          </p:nvSpPr>
          <p:spPr bwMode="auto">
            <a:xfrm>
              <a:off x="114525798" y="106344180"/>
              <a:ext cx="187875" cy="225694"/>
            </a:xfrm>
            <a:custGeom>
              <a:avLst/>
              <a:gdLst/>
              <a:ahLst/>
              <a:cxnLst>
                <a:cxn ang="0">
                  <a:pos x="10" y="43"/>
                </a:cxn>
                <a:cxn ang="0">
                  <a:pos x="30" y="5"/>
                </a:cxn>
                <a:cxn ang="0">
                  <a:pos x="50" y="6"/>
                </a:cxn>
                <a:cxn ang="0">
                  <a:pos x="25" y="3"/>
                </a:cxn>
                <a:cxn ang="0">
                  <a:pos x="5" y="41"/>
                </a:cxn>
                <a:cxn ang="0">
                  <a:pos x="22" y="60"/>
                </a:cxn>
                <a:cxn ang="0">
                  <a:pos x="10" y="43"/>
                </a:cxn>
              </a:cxnLst>
              <a:rect l="0" t="0" r="r" b="b"/>
              <a:pathLst>
                <a:path w="50" h="60">
                  <a:moveTo>
                    <a:pt x="10" y="43"/>
                  </a:moveTo>
                  <a:cubicBezTo>
                    <a:pt x="5" y="27"/>
                    <a:pt x="14" y="10"/>
                    <a:pt x="30" y="5"/>
                  </a:cubicBezTo>
                  <a:cubicBezTo>
                    <a:pt x="37" y="3"/>
                    <a:pt x="44" y="4"/>
                    <a:pt x="50" y="6"/>
                  </a:cubicBezTo>
                  <a:cubicBezTo>
                    <a:pt x="43" y="1"/>
                    <a:pt x="34" y="0"/>
                    <a:pt x="25" y="3"/>
                  </a:cubicBezTo>
                  <a:cubicBezTo>
                    <a:pt x="9" y="8"/>
                    <a:pt x="0" y="25"/>
                    <a:pt x="5" y="41"/>
                  </a:cubicBezTo>
                  <a:cubicBezTo>
                    <a:pt x="8" y="50"/>
                    <a:pt x="14" y="56"/>
                    <a:pt x="22" y="60"/>
                  </a:cubicBezTo>
                  <a:cubicBezTo>
                    <a:pt x="17" y="56"/>
                    <a:pt x="12" y="50"/>
                    <a:pt x="10" y="43"/>
                  </a:cubicBezTo>
                  <a:close/>
                </a:path>
              </a:pathLst>
            </a:custGeom>
            <a:gradFill rotWithShape="1">
              <a:gsLst>
                <a:gs pos="0">
                  <a:schemeClr val="accent1"/>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sp>
          <p:nvSpPr>
            <p:cNvPr id="16" name="Freeform 8"/>
            <p:cNvSpPr>
              <a:spLocks/>
            </p:cNvSpPr>
            <p:nvPr/>
          </p:nvSpPr>
          <p:spPr bwMode="auto">
            <a:xfrm>
              <a:off x="114551673" y="106344180"/>
              <a:ext cx="229500" cy="172657"/>
            </a:xfrm>
            <a:custGeom>
              <a:avLst/>
              <a:gdLst/>
              <a:ahLst/>
              <a:cxnLst>
                <a:cxn ang="0">
                  <a:pos x="7" y="26"/>
                </a:cxn>
                <a:cxn ang="0">
                  <a:pos x="48" y="13"/>
                </a:cxn>
                <a:cxn ang="0">
                  <a:pos x="61" y="28"/>
                </a:cxn>
                <a:cxn ang="0">
                  <a:pos x="46" y="7"/>
                </a:cxn>
                <a:cxn ang="0">
                  <a:pos x="5" y="20"/>
                </a:cxn>
                <a:cxn ang="0">
                  <a:pos x="4" y="46"/>
                </a:cxn>
                <a:cxn ang="0">
                  <a:pos x="7" y="26"/>
                </a:cxn>
              </a:cxnLst>
              <a:rect l="0" t="0" r="r" b="b"/>
              <a:pathLst>
                <a:path w="61" h="46">
                  <a:moveTo>
                    <a:pt x="7" y="26"/>
                  </a:moveTo>
                  <a:cubicBezTo>
                    <a:pt x="14" y="11"/>
                    <a:pt x="33" y="5"/>
                    <a:pt x="48" y="13"/>
                  </a:cubicBezTo>
                  <a:cubicBezTo>
                    <a:pt x="54" y="17"/>
                    <a:pt x="59" y="22"/>
                    <a:pt x="61" y="28"/>
                  </a:cubicBezTo>
                  <a:cubicBezTo>
                    <a:pt x="60" y="20"/>
                    <a:pt x="54" y="12"/>
                    <a:pt x="46" y="7"/>
                  </a:cubicBezTo>
                  <a:cubicBezTo>
                    <a:pt x="31" y="0"/>
                    <a:pt x="13" y="5"/>
                    <a:pt x="5" y="20"/>
                  </a:cubicBezTo>
                  <a:cubicBezTo>
                    <a:pt x="0" y="29"/>
                    <a:pt x="0" y="38"/>
                    <a:pt x="4" y="46"/>
                  </a:cubicBezTo>
                  <a:cubicBezTo>
                    <a:pt x="2" y="40"/>
                    <a:pt x="3" y="32"/>
                    <a:pt x="7" y="26"/>
                  </a:cubicBezTo>
                  <a:close/>
                </a:path>
              </a:pathLst>
            </a:custGeom>
            <a:gradFill rotWithShape="1">
              <a:gsLst>
                <a:gs pos="0">
                  <a:schemeClr val="accent1"/>
                </a:gs>
                <a:gs pos="100000">
                  <a:schemeClr val="accent3"/>
                </a:gs>
              </a:gsLst>
              <a:lin ang="18900000" scaled="1"/>
            </a:gradFill>
            <a:ln w="9525">
              <a:noFill/>
              <a:round/>
              <a:headEnd/>
              <a:tailEnd/>
            </a:ln>
            <a:effectLst/>
          </p:spPr>
          <p:txBody>
            <a:bodyPr/>
            <a:lstStyle/>
            <a:p>
              <a:pPr fontAlgn="auto">
                <a:spcBef>
                  <a:spcPts val="0"/>
                </a:spcBef>
                <a:spcAft>
                  <a:spcPts val="0"/>
                </a:spcAft>
                <a:defRPr/>
              </a:pPr>
              <a:endParaRPr lang="en-US">
                <a:latin typeface="+mn-lt"/>
              </a:endParaRPr>
            </a:p>
          </p:txBody>
        </p:sp>
      </p:grpSp>
    </p:spTree>
  </p:cSld>
  <p:clrMapOvr>
    <a:masterClrMapping/>
  </p:clrMapOvr>
</p:sld>
</file>

<file path=ppt/theme/theme1.xml><?xml version="1.0" encoding="utf-8"?>
<a:theme xmlns:a="http://schemas.openxmlformats.org/drawingml/2006/main" name="StockLayouts Technology TC999">
  <a:themeElements>
    <a:clrScheme name="Custom 3">
      <a:dk1>
        <a:sysClr val="windowText" lastClr="000000"/>
      </a:dk1>
      <a:lt1>
        <a:sysClr val="window" lastClr="FFFFFF"/>
      </a:lt1>
      <a:dk2>
        <a:srgbClr val="676767"/>
      </a:dk2>
      <a:lt2>
        <a:srgbClr val="EEECE1"/>
      </a:lt2>
      <a:accent1>
        <a:srgbClr val="EFB32F"/>
      </a:accent1>
      <a:accent2>
        <a:srgbClr val="EF792F"/>
      </a:accent2>
      <a:accent3>
        <a:srgbClr val="E33830"/>
      </a:accent3>
      <a:accent4>
        <a:srgbClr val="2E3640"/>
      </a:accent4>
      <a:accent5>
        <a:srgbClr val="4BACC6"/>
      </a:accent5>
      <a:accent6>
        <a:srgbClr val="7030A0"/>
      </a:accent6>
      <a:hlink>
        <a:srgbClr val="0000FF"/>
      </a:hlink>
      <a:folHlink>
        <a:srgbClr val="80008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TotalTime>
  <Words>151</Words>
  <Application>Microsoft Office PowerPoint</Application>
  <PresentationFormat>On-screen Show (4:3)</PresentationFormat>
  <Paragraphs>30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Arial Narrow</vt:lpstr>
      <vt:lpstr>StockLayouts Technology TC999</vt:lpstr>
      <vt:lpstr>MOPRIA Print Services</vt:lpstr>
      <vt:lpstr>How to Print:</vt:lpstr>
      <vt:lpstr>Mopria Print Service  </vt:lpstr>
    </vt:vector>
  </TitlesOfParts>
  <Company>StockLayouts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StockLayouts</dc:creator>
  <cp:lastModifiedBy>Pragya Singh</cp:lastModifiedBy>
  <cp:revision>100</cp:revision>
  <dcterms:created xsi:type="dcterms:W3CDTF">2010-07-09T22:21:36Z</dcterms:created>
  <dcterms:modified xsi:type="dcterms:W3CDTF">2018-02-08T08:04:36Z</dcterms:modified>
</cp:coreProperties>
</file>