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9" r:id="rId2"/>
    <p:sldId id="256" r:id="rId3"/>
    <p:sldId id="263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DE068-3C0C-44CE-B7AB-3450831882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9092-7350-40CD-B7B3-C1DD65F0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Commands: https://github.com/joshnh/GitHub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C9092-7350-40CD-B7B3-C1DD65F03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C9092-7350-40CD-B7B3-C1DD65F03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B6C1-0320-4845-9415-464DD792716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72E6-D6DD-4E7B-81C1-DBA40649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ishconsulting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shconsulting.com/" TargetMode="External"/><Relationship Id="rId2" Type="http://schemas.openxmlformats.org/officeDocument/2006/relationships/hyperlink" Target="https://github.com/elishconsul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7" Type="http://schemas.openxmlformats.org/officeDocument/2006/relationships/hyperlink" Target="https://github.com/expl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c" TargetMode="External"/><Relationship Id="rId5" Type="http://schemas.openxmlformats.org/officeDocument/2006/relationships/hyperlink" Target="https://github.com/elishconsulting/GitHub-Hello-World" TargetMode="Externa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shconsulting/GitHub-Hello-Worl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run-angular-cli-repos-directly-in-your-browser-41332fd809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0A6-6788-4BF0-B426-9F781B9A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Episode: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AA46-BB54-4047-AA3D-FE181B72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Git Commands Git Desktop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Windows, MacOS and Linux</a:t>
            </a:r>
          </a:p>
        </p:txBody>
      </p:sp>
    </p:spTree>
    <p:extLst>
      <p:ext uri="{BB962C8B-B14F-4D97-AF65-F5344CB8AC3E}">
        <p14:creationId xmlns:p14="http://schemas.microsoft.com/office/powerpoint/2010/main" val="427544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9F7-9DDC-440B-9F91-B69F26DCE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76443" cy="8396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Elish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228F-5004-49EB-B047-CF6875D6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1965"/>
            <a:ext cx="9144000" cy="3295835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www.elishconsulting.com</a:t>
            </a:r>
            <a:endParaRPr lang="en-US" dirty="0"/>
          </a:p>
          <a:p>
            <a:r>
              <a:rPr lang="en-US" dirty="0"/>
              <a:t>ELISH.IO provide full software development, training and support facilities for progressive web apps, desktop software, ERP Implementations including HR, HCM, Finance and Supply chain management.</a:t>
            </a:r>
          </a:p>
          <a:p>
            <a:endParaRPr lang="en-US" dirty="0"/>
          </a:p>
          <a:p>
            <a:r>
              <a:rPr lang="en-US" dirty="0"/>
              <a:t>We develop custom mobile apps, Big Data, Artificial intelligence, machine learning and deep learning tools and libraries for enterprise, and for all kind of mobile &amp; IOT devices.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8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D7E5-A1C0-4123-BCF4-1DC73B8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Like and 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4B92-0FCA-4B70-88DE-0BB08959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Please see, this video is as good and current as information available at this time is.</a:t>
            </a:r>
            <a:br>
              <a:rPr lang="en-US" dirty="0"/>
            </a:br>
            <a:r>
              <a:rPr lang="en-US" dirty="0"/>
              <a:t>I can't come back and change this video as new Node, NPM, Cordova or Angular release comes out, but I will be updating my documentation on GITHUB to support my videos. </a:t>
            </a:r>
            <a:br>
              <a:rPr lang="en-US" dirty="0"/>
            </a:br>
            <a:r>
              <a:rPr lang="en-US" dirty="0"/>
              <a:t>So, for most current version, always check out my website and GITHUB documentations.</a:t>
            </a:r>
          </a:p>
          <a:p>
            <a:r>
              <a:rPr lang="en-US" dirty="0">
                <a:hlinkClick r:id="rId2"/>
              </a:rPr>
              <a:t>https://github.com/elishconsulting</a:t>
            </a:r>
            <a:endParaRPr lang="en-US" dirty="0"/>
          </a:p>
          <a:p>
            <a:r>
              <a:rPr lang="en-US" dirty="0">
                <a:hlinkClick r:id="rId3"/>
              </a:rPr>
              <a:t>www.elishconsulting.com</a:t>
            </a:r>
            <a:endParaRPr lang="en-US" dirty="0"/>
          </a:p>
          <a:p>
            <a:r>
              <a:rPr lang="en-US" dirty="0"/>
              <a:t>And in case if you have any questions or need any assistance, please open an issue log over GITHUB or post your comments here.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 Last Please do NOT forget to like this video and subscribe my channel.</a:t>
            </a:r>
          </a:p>
          <a:p>
            <a:r>
              <a:rPr lang="en-US" dirty="0"/>
              <a:t>Thanks for watching this video.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get started..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97FE-1693-46F3-9963-65B34374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398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GIT GITHUB GIT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B529-BB44-4DFC-BE16-C7997D28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Git</a:t>
            </a:r>
            <a:br>
              <a:rPr lang="en-US" dirty="0"/>
            </a:br>
            <a:r>
              <a:rPr lang="en-US" dirty="0"/>
              <a:t>&gt;. Most popular and widely used modern version control system.</a:t>
            </a:r>
            <a:br>
              <a:rPr lang="en-US" dirty="0"/>
            </a:br>
            <a:r>
              <a:rPr lang="en-US" dirty="0"/>
              <a:t>&gt;. Why it is used – it’s going to make your development life miraculously easy.</a:t>
            </a:r>
          </a:p>
          <a:p>
            <a:endParaRPr lang="en-US" dirty="0"/>
          </a:p>
          <a:p>
            <a:r>
              <a:rPr lang="en-US" dirty="0"/>
              <a:t>How to Install it?</a:t>
            </a:r>
            <a:br>
              <a:rPr lang="en-US" dirty="0"/>
            </a:br>
            <a:r>
              <a:rPr lang="en-US" dirty="0"/>
              <a:t>Desktop version : </a:t>
            </a:r>
            <a:r>
              <a:rPr lang="en-US" dirty="0">
                <a:hlinkClick r:id="rId3"/>
              </a:rPr>
              <a:t>https://desktop.github.com/</a:t>
            </a:r>
            <a:br>
              <a:rPr lang="en-US" dirty="0"/>
            </a:br>
            <a:r>
              <a:rPr lang="en-US" dirty="0"/>
              <a:t>Command Line 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use it?</a:t>
            </a:r>
            <a:br>
              <a:rPr lang="en-US" dirty="0"/>
            </a:br>
            <a:r>
              <a:rPr lang="en-US" dirty="0">
                <a:hlinkClick r:id="rId3"/>
              </a:rPr>
              <a:t>https://desktop.github.com/</a:t>
            </a:r>
            <a:br>
              <a:rPr lang="en-US" dirty="0">
                <a:hlinkClick r:id="rId3"/>
              </a:rPr>
            </a:br>
            <a:r>
              <a:rPr lang="en-US" dirty="0"/>
              <a:t>For Commands: </a:t>
            </a:r>
            <a:r>
              <a:rPr lang="en-US" dirty="0">
                <a:hlinkClick r:id="rId5"/>
              </a:rPr>
              <a:t>https://github.com/elishconsulting/GitHub-Hello-World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Documentation</a:t>
            </a:r>
            <a:br>
              <a:rPr lang="en-US" dirty="0"/>
            </a:br>
            <a:r>
              <a:rPr lang="en-US" dirty="0">
                <a:hlinkClick r:id="rId6"/>
              </a:rPr>
              <a:t>https://git-scm.com/doc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Explore</a:t>
            </a:r>
            <a:br>
              <a:rPr lang="en-US" dirty="0"/>
            </a:br>
            <a:r>
              <a:rPr lang="en-US" dirty="0">
                <a:hlinkClick r:id="rId7"/>
              </a:rPr>
              <a:t>https://github.com/explore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7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6D9A-89C4-48D4-9275-74142C0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2A8E3-E6C2-45B5-82D9-C4B87A025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768393"/>
            <a:ext cx="7520474" cy="6169815"/>
          </a:xfrm>
        </p:spPr>
      </p:pic>
    </p:spTree>
    <p:extLst>
      <p:ext uri="{BB962C8B-B14F-4D97-AF65-F5344CB8AC3E}">
        <p14:creationId xmlns:p14="http://schemas.microsoft.com/office/powerpoint/2010/main" val="301279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58B9-C981-4F64-B527-21BFF871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77B8-FB56-4D88-ACC3-493654E6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5"/>
            <a:ext cx="10515600" cy="48800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https://github.com/elishconsulting/GitHub-Hello-World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48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F6A-D3EA-4A44-B9B0-5DAB66B4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0F1E-AFBA-4C52-B931-7937BBB9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 up for Git Hub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Install </a:t>
            </a:r>
            <a:r>
              <a:rPr lang="en-US" dirty="0" err="1"/>
              <a:t>Github</a:t>
            </a:r>
            <a:r>
              <a:rPr lang="en-US" dirty="0"/>
              <a:t> Desktop and Command Line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Github.io / </a:t>
            </a:r>
            <a:r>
              <a:rPr lang="en-US" dirty="0" err="1"/>
              <a:t>Stackblitz</a:t>
            </a:r>
            <a:br>
              <a:rPr lang="en-US" dirty="0"/>
            </a:br>
            <a:r>
              <a:rPr lang="en-US" dirty="0">
                <a:hlinkClick r:id="rId2"/>
              </a:rPr>
              <a:t>https://blog.angular.io/run-angular-cli-repos-directly-in-your-browser-41332fd80901</a:t>
            </a:r>
            <a:endParaRPr lang="en-US" dirty="0"/>
          </a:p>
          <a:p>
            <a:r>
              <a:rPr lang="en-US" dirty="0"/>
              <a:t>ReadMe.md</a:t>
            </a:r>
          </a:p>
          <a:p>
            <a:r>
              <a:rPr lang="en-US" dirty="0"/>
              <a:t>Google Cloud and Firebase App use Git.</a:t>
            </a:r>
          </a:p>
        </p:txBody>
      </p:sp>
    </p:spTree>
    <p:extLst>
      <p:ext uri="{BB962C8B-B14F-4D97-AF65-F5344CB8AC3E}">
        <p14:creationId xmlns:p14="http://schemas.microsoft.com/office/powerpoint/2010/main" val="180708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159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This Episode:</vt:lpstr>
      <vt:lpstr>Elish Consulting</vt:lpstr>
      <vt:lpstr>Like and Subscribe</vt:lpstr>
      <vt:lpstr>GIT GITHUB GIT Desktop</vt:lpstr>
      <vt:lpstr>GitHub</vt:lpstr>
      <vt:lpstr>Git Commands</vt:lpstr>
      <vt:lpstr>DEMO -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elish.io</dc:title>
  <dc:creator>Amit X. Shukla</dc:creator>
  <cp:lastModifiedBy>Amit X. Shukla</cp:lastModifiedBy>
  <cp:revision>16</cp:revision>
  <dcterms:created xsi:type="dcterms:W3CDTF">2018-04-12T05:42:44Z</dcterms:created>
  <dcterms:modified xsi:type="dcterms:W3CDTF">2018-04-13T22:06:50Z</dcterms:modified>
</cp:coreProperties>
</file>