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X. Shukla" initials="AXS" lastIdx="1" clrIdx="0">
    <p:extLst>
      <p:ext uri="{19B8F6BF-5375-455C-9EA6-DF929625EA0E}">
        <p15:presenceInfo xmlns:p15="http://schemas.microsoft.com/office/powerpoint/2012/main" userId="S::Amit.X.Shukla@kp.org::91e9a492-83db-4702-9311-d6ae137d0c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7660F-6838-47B9-AD12-FA3BB9C8D561}" v="36" dt="2021-02-01T01:50:25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31T17:20:52.826" idx="1">
    <p:pos x="8235" y="46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FAFA0-301E-4781-8D9F-189B1C97D00A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54F5B-F7D2-4BFF-9E42-9E498AAE0D93}">
      <dgm:prSet/>
      <dgm:spPr/>
      <dgm:t>
        <a:bodyPr/>
        <a:lstStyle/>
        <a:p>
          <a:r>
            <a:rPr lang="en-US" b="1" u="sng" dirty="0">
              <a:solidFill>
                <a:srgbClr val="FF0000"/>
              </a:solidFill>
            </a:rPr>
            <a:t>Realtime AI Interceptor Engine</a:t>
          </a:r>
          <a:endParaRPr lang="en-US" dirty="0">
            <a:solidFill>
              <a:srgbClr val="FF0000"/>
            </a:solidFill>
          </a:endParaRPr>
        </a:p>
      </dgm:t>
    </dgm:pt>
    <dgm:pt modelId="{BCE6D4D8-7CBC-498A-B092-65E8E5969187}" type="parTrans" cxnId="{62DFAAF7-6995-4A16-8416-5B2E2B70628D}">
      <dgm:prSet/>
      <dgm:spPr/>
      <dgm:t>
        <a:bodyPr/>
        <a:lstStyle/>
        <a:p>
          <a:endParaRPr lang="en-US"/>
        </a:p>
      </dgm:t>
    </dgm:pt>
    <dgm:pt modelId="{B58C865F-5574-4E0E-ADD5-949F2FF66FEB}" type="sibTrans" cxnId="{62DFAAF7-6995-4A16-8416-5B2E2B70628D}">
      <dgm:prSet/>
      <dgm:spPr/>
      <dgm:t>
        <a:bodyPr/>
        <a:lstStyle/>
        <a:p>
          <a:endParaRPr lang="en-US"/>
        </a:p>
      </dgm:t>
    </dgm:pt>
    <dgm:pt modelId="{F7E6FDEA-19BE-4D69-98AA-8B3DD5337DA6}">
      <dgm:prSet/>
      <dgm:spPr/>
      <dgm:t>
        <a:bodyPr/>
        <a:lstStyle/>
        <a:p>
          <a:r>
            <a:rPr lang="en-US"/>
            <a:t>Accrual’s correction</a:t>
          </a:r>
        </a:p>
      </dgm:t>
    </dgm:pt>
    <dgm:pt modelId="{915CF20F-2244-4F6F-A12E-D137760633F6}" type="parTrans" cxnId="{9A6F0954-7D39-4F26-AF30-BED402116609}">
      <dgm:prSet/>
      <dgm:spPr/>
      <dgm:t>
        <a:bodyPr/>
        <a:lstStyle/>
        <a:p>
          <a:endParaRPr lang="en-US"/>
        </a:p>
      </dgm:t>
    </dgm:pt>
    <dgm:pt modelId="{07856DFB-C4B7-48DE-80F5-9E2BDED0C12E}" type="sibTrans" cxnId="{9A6F0954-7D39-4F26-AF30-BED402116609}">
      <dgm:prSet/>
      <dgm:spPr/>
      <dgm:t>
        <a:bodyPr/>
        <a:lstStyle/>
        <a:p>
          <a:endParaRPr lang="en-US"/>
        </a:p>
      </dgm:t>
    </dgm:pt>
    <dgm:pt modelId="{80E0DB42-7087-4C71-A3B6-14FD0314E5D9}">
      <dgm:prSet/>
      <dgm:spPr/>
      <dgm:t>
        <a:bodyPr/>
        <a:lstStyle/>
        <a:p>
          <a:r>
            <a:rPr lang="en-US"/>
            <a:t>Duplicate Invoices</a:t>
          </a:r>
        </a:p>
      </dgm:t>
    </dgm:pt>
    <dgm:pt modelId="{0352DBF1-D962-4E3C-951D-2F37D15C4B78}" type="parTrans" cxnId="{36E01285-6978-46D0-A801-36911A7335EB}">
      <dgm:prSet/>
      <dgm:spPr/>
      <dgm:t>
        <a:bodyPr/>
        <a:lstStyle/>
        <a:p>
          <a:endParaRPr lang="en-US"/>
        </a:p>
      </dgm:t>
    </dgm:pt>
    <dgm:pt modelId="{F974BFEA-77AC-436C-975E-E641DB3C6430}" type="sibTrans" cxnId="{36E01285-6978-46D0-A801-36911A7335EB}">
      <dgm:prSet/>
      <dgm:spPr/>
      <dgm:t>
        <a:bodyPr/>
        <a:lstStyle/>
        <a:p>
          <a:endParaRPr lang="en-US"/>
        </a:p>
      </dgm:t>
    </dgm:pt>
    <dgm:pt modelId="{FE40006C-2FAA-46E4-B583-A0623CB0104A}">
      <dgm:prSet/>
      <dgm:spPr/>
      <dgm:t>
        <a:bodyPr/>
        <a:lstStyle/>
        <a:p>
          <a:r>
            <a:rPr lang="en-US"/>
            <a:t>Tax Assessments</a:t>
          </a:r>
        </a:p>
      </dgm:t>
    </dgm:pt>
    <dgm:pt modelId="{26430F27-DC99-402C-8EF9-0A943DD7C218}" type="parTrans" cxnId="{3D461881-A53F-4A57-832D-0C5BE7494E68}">
      <dgm:prSet/>
      <dgm:spPr/>
      <dgm:t>
        <a:bodyPr/>
        <a:lstStyle/>
        <a:p>
          <a:endParaRPr lang="en-US"/>
        </a:p>
      </dgm:t>
    </dgm:pt>
    <dgm:pt modelId="{0E2CBD67-5BAB-4250-9ABD-D7F8CE837B88}" type="sibTrans" cxnId="{3D461881-A53F-4A57-832D-0C5BE7494E68}">
      <dgm:prSet/>
      <dgm:spPr/>
      <dgm:t>
        <a:bodyPr/>
        <a:lstStyle/>
        <a:p>
          <a:endParaRPr lang="en-US"/>
        </a:p>
      </dgm:t>
    </dgm:pt>
    <dgm:pt modelId="{B36DA324-6CC4-4B42-AB09-9BAB191C674F}">
      <dgm:prSet/>
      <dgm:spPr/>
      <dgm:t>
        <a:bodyPr/>
        <a:lstStyle/>
        <a:p>
          <a:r>
            <a:rPr lang="en-US"/>
            <a:t>Tax Calculator Engine</a:t>
          </a:r>
        </a:p>
      </dgm:t>
    </dgm:pt>
    <dgm:pt modelId="{335EB5A4-DFFB-4BD5-A8B2-4EC82A28A114}" type="parTrans" cxnId="{396CC821-AF00-4C86-A052-9630A7EDB8F6}">
      <dgm:prSet/>
      <dgm:spPr/>
      <dgm:t>
        <a:bodyPr/>
        <a:lstStyle/>
        <a:p>
          <a:endParaRPr lang="en-US"/>
        </a:p>
      </dgm:t>
    </dgm:pt>
    <dgm:pt modelId="{BC8AD7D6-C8FC-43A4-A544-0BED424A7B03}" type="sibTrans" cxnId="{396CC821-AF00-4C86-A052-9630A7EDB8F6}">
      <dgm:prSet/>
      <dgm:spPr/>
      <dgm:t>
        <a:bodyPr/>
        <a:lstStyle/>
        <a:p>
          <a:endParaRPr lang="en-US"/>
        </a:p>
      </dgm:t>
    </dgm:pt>
    <dgm:pt modelId="{CCB0B876-8413-4C90-8CBD-3D8E08666706}">
      <dgm:prSet/>
      <dgm:spPr/>
      <dgm:t>
        <a:bodyPr/>
        <a:lstStyle/>
        <a:p>
          <a:r>
            <a:rPr lang="en-US"/>
            <a:t>3 Way Matching</a:t>
          </a:r>
        </a:p>
      </dgm:t>
    </dgm:pt>
    <dgm:pt modelId="{D0C065D6-6CF7-414E-A907-87D35C69F16A}" type="parTrans" cxnId="{843F04DD-E082-4FA5-A8B4-B848643ADE61}">
      <dgm:prSet/>
      <dgm:spPr/>
      <dgm:t>
        <a:bodyPr/>
        <a:lstStyle/>
        <a:p>
          <a:endParaRPr lang="en-US"/>
        </a:p>
      </dgm:t>
    </dgm:pt>
    <dgm:pt modelId="{EF4661EB-5B66-4C91-BF01-8584BCDC9BAF}" type="sibTrans" cxnId="{843F04DD-E082-4FA5-A8B4-B848643ADE61}">
      <dgm:prSet/>
      <dgm:spPr/>
      <dgm:t>
        <a:bodyPr/>
        <a:lstStyle/>
        <a:p>
          <a:endParaRPr lang="en-US"/>
        </a:p>
      </dgm:t>
    </dgm:pt>
    <dgm:pt modelId="{5078480C-5EAA-4A6A-B536-AB150C4A52EC}">
      <dgm:prSet/>
      <dgm:spPr/>
      <dgm:t>
        <a:bodyPr/>
        <a:lstStyle/>
        <a:p>
          <a:r>
            <a:rPr lang="en-US"/>
            <a:t>Discount Calculations</a:t>
          </a:r>
        </a:p>
      </dgm:t>
    </dgm:pt>
    <dgm:pt modelId="{00478A06-B8B4-476F-8909-80E70F59010C}" type="parTrans" cxnId="{DDA67D9E-25EE-4B5A-9FEA-8F907C69DE7C}">
      <dgm:prSet/>
      <dgm:spPr/>
      <dgm:t>
        <a:bodyPr/>
        <a:lstStyle/>
        <a:p>
          <a:endParaRPr lang="en-US"/>
        </a:p>
      </dgm:t>
    </dgm:pt>
    <dgm:pt modelId="{5BB36B03-A7B5-4119-89F1-0DCCB94F9D96}" type="sibTrans" cxnId="{DDA67D9E-25EE-4B5A-9FEA-8F907C69DE7C}">
      <dgm:prSet/>
      <dgm:spPr/>
      <dgm:t>
        <a:bodyPr/>
        <a:lstStyle/>
        <a:p>
          <a:endParaRPr lang="en-US"/>
        </a:p>
      </dgm:t>
    </dgm:pt>
    <dgm:pt modelId="{BAB4DB15-67F4-4703-BEA6-8D84C2756C24}">
      <dgm:prSet/>
      <dgm:spPr/>
      <dgm:t>
        <a:bodyPr/>
        <a:lstStyle/>
        <a:p>
          <a:r>
            <a:rPr lang="en-US" dirty="0"/>
            <a:t>Fraud Detection</a:t>
          </a:r>
        </a:p>
      </dgm:t>
    </dgm:pt>
    <dgm:pt modelId="{15727B1D-3C84-47A2-8FE1-47E87194BE77}" type="parTrans" cxnId="{002B50D7-C9B7-440B-929C-9F6E4C2C1B81}">
      <dgm:prSet/>
      <dgm:spPr/>
      <dgm:t>
        <a:bodyPr/>
        <a:lstStyle/>
        <a:p>
          <a:endParaRPr lang="en-US"/>
        </a:p>
      </dgm:t>
    </dgm:pt>
    <dgm:pt modelId="{83AE8D56-57A1-4C4F-B651-8D4F4EDDB3E9}" type="sibTrans" cxnId="{002B50D7-C9B7-440B-929C-9F6E4C2C1B81}">
      <dgm:prSet/>
      <dgm:spPr/>
      <dgm:t>
        <a:bodyPr/>
        <a:lstStyle/>
        <a:p>
          <a:endParaRPr lang="en-US"/>
        </a:p>
      </dgm:t>
    </dgm:pt>
    <dgm:pt modelId="{70E697A7-4394-4978-820D-27DD21FEB10E}">
      <dgm:prSet/>
      <dgm:spPr/>
      <dgm:t>
        <a:bodyPr/>
        <a:lstStyle/>
        <a:p>
          <a:r>
            <a:rPr lang="en-US" dirty="0"/>
            <a:t>Pay Schedule Recommender</a:t>
          </a:r>
        </a:p>
      </dgm:t>
    </dgm:pt>
    <dgm:pt modelId="{070A8234-3253-4BB4-815F-7E0C513E29F7}" type="parTrans" cxnId="{E39B2B67-EF81-4B5A-B464-5CF398DD25DF}">
      <dgm:prSet/>
      <dgm:spPr/>
      <dgm:t>
        <a:bodyPr/>
        <a:lstStyle/>
        <a:p>
          <a:endParaRPr lang="en-US"/>
        </a:p>
      </dgm:t>
    </dgm:pt>
    <dgm:pt modelId="{DA1F6649-07A0-41A3-85FA-540150E5D864}" type="sibTrans" cxnId="{E39B2B67-EF81-4B5A-B464-5CF398DD25DF}">
      <dgm:prSet/>
      <dgm:spPr/>
      <dgm:t>
        <a:bodyPr/>
        <a:lstStyle/>
        <a:p>
          <a:endParaRPr lang="en-US"/>
        </a:p>
      </dgm:t>
    </dgm:pt>
    <dgm:pt modelId="{DE4E8D09-852A-4219-BC60-3B0FA1559BC3}">
      <dgm:prSet/>
      <dgm:spPr/>
      <dgm:t>
        <a:bodyPr/>
        <a:lstStyle/>
        <a:p>
          <a:r>
            <a:rPr lang="en-US" dirty="0"/>
            <a:t>Procure to Pay KPI</a:t>
          </a:r>
        </a:p>
      </dgm:t>
    </dgm:pt>
    <dgm:pt modelId="{977B6270-B938-4596-8B7B-6CA40CAE313E}" type="parTrans" cxnId="{1D3048D3-8EBA-41AD-B07A-E6E4449320FC}">
      <dgm:prSet/>
      <dgm:spPr/>
      <dgm:t>
        <a:bodyPr/>
        <a:lstStyle/>
        <a:p>
          <a:endParaRPr lang="en-US"/>
        </a:p>
      </dgm:t>
    </dgm:pt>
    <dgm:pt modelId="{463EB2C1-3482-42C4-A8CF-8B4817EFC6E4}" type="sibTrans" cxnId="{1D3048D3-8EBA-41AD-B07A-E6E4449320FC}">
      <dgm:prSet/>
      <dgm:spPr/>
      <dgm:t>
        <a:bodyPr/>
        <a:lstStyle/>
        <a:p>
          <a:endParaRPr lang="en-US"/>
        </a:p>
      </dgm:t>
    </dgm:pt>
    <dgm:pt modelId="{1DB7834A-530D-495D-B2DF-8CD82E0A5305}">
      <dgm:prSet/>
      <dgm:spPr/>
      <dgm:t>
        <a:bodyPr/>
        <a:lstStyle/>
        <a:p>
          <a:r>
            <a:rPr lang="en-US" dirty="0"/>
            <a:t>Custom AI</a:t>
          </a:r>
        </a:p>
      </dgm:t>
    </dgm:pt>
    <dgm:pt modelId="{C9EEE5CF-BBD5-4FFD-A964-F7FB5E1DCF81}" type="parTrans" cxnId="{D9D647B3-1D56-4B72-9E4F-2B21801E5424}">
      <dgm:prSet/>
      <dgm:spPr/>
      <dgm:t>
        <a:bodyPr/>
        <a:lstStyle/>
        <a:p>
          <a:endParaRPr lang="en-US"/>
        </a:p>
      </dgm:t>
    </dgm:pt>
    <dgm:pt modelId="{6E59C3E0-AC66-4F2B-B811-1A77A698EFB4}" type="sibTrans" cxnId="{D9D647B3-1D56-4B72-9E4F-2B21801E5424}">
      <dgm:prSet/>
      <dgm:spPr/>
      <dgm:t>
        <a:bodyPr/>
        <a:lstStyle/>
        <a:p>
          <a:endParaRPr lang="en-US"/>
        </a:p>
      </dgm:t>
    </dgm:pt>
    <dgm:pt modelId="{10F13A65-8903-442D-9A36-CEEF6F5442E4}">
      <dgm:prSet/>
      <dgm:spPr/>
      <dgm:t>
        <a:bodyPr/>
        <a:lstStyle/>
        <a:p>
          <a:r>
            <a:rPr lang="en-US" dirty="0"/>
            <a:t>……....</a:t>
          </a:r>
        </a:p>
      </dgm:t>
    </dgm:pt>
    <dgm:pt modelId="{F3516CAC-B026-478C-9794-7D2F51381107}" type="parTrans" cxnId="{34653020-C0A1-4279-BB88-C6E0189689EC}">
      <dgm:prSet/>
      <dgm:spPr/>
      <dgm:t>
        <a:bodyPr/>
        <a:lstStyle/>
        <a:p>
          <a:endParaRPr lang="en-US"/>
        </a:p>
      </dgm:t>
    </dgm:pt>
    <dgm:pt modelId="{475284EE-BFE6-4449-AF1F-5923144C3994}" type="sibTrans" cxnId="{34653020-C0A1-4279-BB88-C6E0189689EC}">
      <dgm:prSet/>
      <dgm:spPr/>
      <dgm:t>
        <a:bodyPr/>
        <a:lstStyle/>
        <a:p>
          <a:endParaRPr lang="en-US"/>
        </a:p>
      </dgm:t>
    </dgm:pt>
    <dgm:pt modelId="{FDFC4764-9BDC-4B0F-B3FC-CABBD9ECFDB3}" type="pres">
      <dgm:prSet presAssocID="{7BDFAFA0-301E-4781-8D9F-189B1C97D00A}" presName="Name0" presStyleCnt="0">
        <dgm:presLayoutVars>
          <dgm:dir/>
          <dgm:resizeHandles/>
        </dgm:presLayoutVars>
      </dgm:prSet>
      <dgm:spPr/>
    </dgm:pt>
    <dgm:pt modelId="{1BDD146E-71FE-4AFE-9824-5145D5F51F1E}" type="pres">
      <dgm:prSet presAssocID="{FD654F5B-F7D2-4BFF-9E42-9E498AAE0D93}" presName="compNode" presStyleCnt="0"/>
      <dgm:spPr/>
    </dgm:pt>
    <dgm:pt modelId="{18A4D368-DAA7-48D8-9942-3FDB3C8DE25D}" type="pres">
      <dgm:prSet presAssocID="{FD654F5B-F7D2-4BFF-9E42-9E498AAE0D93}" presName="dummyConnPt" presStyleCnt="0"/>
      <dgm:spPr/>
    </dgm:pt>
    <dgm:pt modelId="{92015748-86BA-46E5-91BD-8689B0C66679}" type="pres">
      <dgm:prSet presAssocID="{FD654F5B-F7D2-4BFF-9E42-9E498AAE0D93}" presName="node" presStyleLbl="node1" presStyleIdx="0" presStyleCnt="12" custLinFactNeighborX="-5714" custLinFactNeighborY="-889">
        <dgm:presLayoutVars>
          <dgm:bulletEnabled val="1"/>
        </dgm:presLayoutVars>
      </dgm:prSet>
      <dgm:spPr/>
    </dgm:pt>
    <dgm:pt modelId="{252BD538-E38F-4195-BC0B-47799307460A}" type="pres">
      <dgm:prSet presAssocID="{B58C865F-5574-4E0E-ADD5-949F2FF66FEB}" presName="sibTrans" presStyleLbl="bgSibTrans2D1" presStyleIdx="0" presStyleCnt="11"/>
      <dgm:spPr/>
    </dgm:pt>
    <dgm:pt modelId="{F93A8E72-C999-4E96-B097-475C8402E71A}" type="pres">
      <dgm:prSet presAssocID="{F7E6FDEA-19BE-4D69-98AA-8B3DD5337DA6}" presName="compNode" presStyleCnt="0"/>
      <dgm:spPr/>
    </dgm:pt>
    <dgm:pt modelId="{BBD5F670-4BE9-40CB-9A74-5882282BE602}" type="pres">
      <dgm:prSet presAssocID="{F7E6FDEA-19BE-4D69-98AA-8B3DD5337DA6}" presName="dummyConnPt" presStyleCnt="0"/>
      <dgm:spPr/>
    </dgm:pt>
    <dgm:pt modelId="{3B8A715B-0063-4559-B659-CCCDFBEE736E}" type="pres">
      <dgm:prSet presAssocID="{F7E6FDEA-19BE-4D69-98AA-8B3DD5337DA6}" presName="node" presStyleLbl="node1" presStyleIdx="1" presStyleCnt="12">
        <dgm:presLayoutVars>
          <dgm:bulletEnabled val="1"/>
        </dgm:presLayoutVars>
      </dgm:prSet>
      <dgm:spPr/>
    </dgm:pt>
    <dgm:pt modelId="{E0332C97-B786-4AEE-92A5-E3291EDDC8FD}" type="pres">
      <dgm:prSet presAssocID="{07856DFB-C4B7-48DE-80F5-9E2BDED0C12E}" presName="sibTrans" presStyleLbl="bgSibTrans2D1" presStyleIdx="1" presStyleCnt="11"/>
      <dgm:spPr/>
    </dgm:pt>
    <dgm:pt modelId="{5C0727A6-80AD-4569-9BA8-206325F7829A}" type="pres">
      <dgm:prSet presAssocID="{80E0DB42-7087-4C71-A3B6-14FD0314E5D9}" presName="compNode" presStyleCnt="0"/>
      <dgm:spPr/>
    </dgm:pt>
    <dgm:pt modelId="{99E79EAD-8109-4E4F-9932-7BDB25F1EB01}" type="pres">
      <dgm:prSet presAssocID="{80E0DB42-7087-4C71-A3B6-14FD0314E5D9}" presName="dummyConnPt" presStyleCnt="0"/>
      <dgm:spPr/>
    </dgm:pt>
    <dgm:pt modelId="{FCB8ED52-6BC5-4669-9049-AF5D6F161D57}" type="pres">
      <dgm:prSet presAssocID="{80E0DB42-7087-4C71-A3B6-14FD0314E5D9}" presName="node" presStyleLbl="node1" presStyleIdx="2" presStyleCnt="12">
        <dgm:presLayoutVars>
          <dgm:bulletEnabled val="1"/>
        </dgm:presLayoutVars>
      </dgm:prSet>
      <dgm:spPr/>
    </dgm:pt>
    <dgm:pt modelId="{9E87C3FD-29BC-4089-BE76-4B3C09676901}" type="pres">
      <dgm:prSet presAssocID="{F974BFEA-77AC-436C-975E-E641DB3C6430}" presName="sibTrans" presStyleLbl="bgSibTrans2D1" presStyleIdx="2" presStyleCnt="11"/>
      <dgm:spPr/>
    </dgm:pt>
    <dgm:pt modelId="{07BC4B0E-8DD6-454C-9A4F-AA19BCBEB0A6}" type="pres">
      <dgm:prSet presAssocID="{FE40006C-2FAA-46E4-B583-A0623CB0104A}" presName="compNode" presStyleCnt="0"/>
      <dgm:spPr/>
    </dgm:pt>
    <dgm:pt modelId="{923BC50B-39F7-43D8-9C65-03B7EFF3741A}" type="pres">
      <dgm:prSet presAssocID="{FE40006C-2FAA-46E4-B583-A0623CB0104A}" presName="dummyConnPt" presStyleCnt="0"/>
      <dgm:spPr/>
    </dgm:pt>
    <dgm:pt modelId="{7B1C8C7B-8236-4300-A3DE-8E914F610606}" type="pres">
      <dgm:prSet presAssocID="{FE40006C-2FAA-46E4-B583-A0623CB0104A}" presName="node" presStyleLbl="node1" presStyleIdx="3" presStyleCnt="12">
        <dgm:presLayoutVars>
          <dgm:bulletEnabled val="1"/>
        </dgm:presLayoutVars>
      </dgm:prSet>
      <dgm:spPr/>
    </dgm:pt>
    <dgm:pt modelId="{4E997460-9EF6-4C21-B079-E7ABE66ADC98}" type="pres">
      <dgm:prSet presAssocID="{0E2CBD67-5BAB-4250-9ABD-D7F8CE837B88}" presName="sibTrans" presStyleLbl="bgSibTrans2D1" presStyleIdx="3" presStyleCnt="11"/>
      <dgm:spPr/>
    </dgm:pt>
    <dgm:pt modelId="{F458146E-A52E-4773-8737-734F3EB625FF}" type="pres">
      <dgm:prSet presAssocID="{B36DA324-6CC4-4B42-AB09-9BAB191C674F}" presName="compNode" presStyleCnt="0"/>
      <dgm:spPr/>
    </dgm:pt>
    <dgm:pt modelId="{2037A7F1-C5AD-4236-8C37-1152E47AB874}" type="pres">
      <dgm:prSet presAssocID="{B36DA324-6CC4-4B42-AB09-9BAB191C674F}" presName="dummyConnPt" presStyleCnt="0"/>
      <dgm:spPr/>
    </dgm:pt>
    <dgm:pt modelId="{72E21D31-52D4-4274-B41B-75829EFEF0E9}" type="pres">
      <dgm:prSet presAssocID="{B36DA324-6CC4-4B42-AB09-9BAB191C674F}" presName="node" presStyleLbl="node1" presStyleIdx="4" presStyleCnt="12">
        <dgm:presLayoutVars>
          <dgm:bulletEnabled val="1"/>
        </dgm:presLayoutVars>
      </dgm:prSet>
      <dgm:spPr/>
    </dgm:pt>
    <dgm:pt modelId="{8706B1B9-8F5F-41C9-A36A-3EBE0177FB3A}" type="pres">
      <dgm:prSet presAssocID="{BC8AD7D6-C8FC-43A4-A544-0BED424A7B03}" presName="sibTrans" presStyleLbl="bgSibTrans2D1" presStyleIdx="4" presStyleCnt="11"/>
      <dgm:spPr/>
    </dgm:pt>
    <dgm:pt modelId="{66BA0023-12D6-4FF9-8DDC-EFA63A3D4FF9}" type="pres">
      <dgm:prSet presAssocID="{CCB0B876-8413-4C90-8CBD-3D8E08666706}" presName="compNode" presStyleCnt="0"/>
      <dgm:spPr/>
    </dgm:pt>
    <dgm:pt modelId="{45896BD9-432F-4B13-BC0D-A3D4EE84836C}" type="pres">
      <dgm:prSet presAssocID="{CCB0B876-8413-4C90-8CBD-3D8E08666706}" presName="dummyConnPt" presStyleCnt="0"/>
      <dgm:spPr/>
    </dgm:pt>
    <dgm:pt modelId="{5D0575EB-0BF1-48D8-9C80-2E74AA16EE13}" type="pres">
      <dgm:prSet presAssocID="{CCB0B876-8413-4C90-8CBD-3D8E08666706}" presName="node" presStyleLbl="node1" presStyleIdx="5" presStyleCnt="12">
        <dgm:presLayoutVars>
          <dgm:bulletEnabled val="1"/>
        </dgm:presLayoutVars>
      </dgm:prSet>
      <dgm:spPr/>
    </dgm:pt>
    <dgm:pt modelId="{9B4537C7-52A0-4368-8FBD-598A836420AC}" type="pres">
      <dgm:prSet presAssocID="{EF4661EB-5B66-4C91-BF01-8584BCDC9BAF}" presName="sibTrans" presStyleLbl="bgSibTrans2D1" presStyleIdx="5" presStyleCnt="11"/>
      <dgm:spPr/>
    </dgm:pt>
    <dgm:pt modelId="{B9C74B61-2120-4EB9-9E5E-AEB7DE0151BA}" type="pres">
      <dgm:prSet presAssocID="{5078480C-5EAA-4A6A-B536-AB150C4A52EC}" presName="compNode" presStyleCnt="0"/>
      <dgm:spPr/>
    </dgm:pt>
    <dgm:pt modelId="{9A5BC8B5-772A-47B3-B7F4-931AB7F4966A}" type="pres">
      <dgm:prSet presAssocID="{5078480C-5EAA-4A6A-B536-AB150C4A52EC}" presName="dummyConnPt" presStyleCnt="0"/>
      <dgm:spPr/>
    </dgm:pt>
    <dgm:pt modelId="{A2CEFE12-DB59-4D79-9394-FCB959D83BF9}" type="pres">
      <dgm:prSet presAssocID="{5078480C-5EAA-4A6A-B536-AB150C4A52EC}" presName="node" presStyleLbl="node1" presStyleIdx="6" presStyleCnt="12">
        <dgm:presLayoutVars>
          <dgm:bulletEnabled val="1"/>
        </dgm:presLayoutVars>
      </dgm:prSet>
      <dgm:spPr/>
    </dgm:pt>
    <dgm:pt modelId="{679A2603-1013-4212-B25F-0CE3D8872711}" type="pres">
      <dgm:prSet presAssocID="{5BB36B03-A7B5-4119-89F1-0DCCB94F9D96}" presName="sibTrans" presStyleLbl="bgSibTrans2D1" presStyleIdx="6" presStyleCnt="11"/>
      <dgm:spPr/>
    </dgm:pt>
    <dgm:pt modelId="{946BA524-468E-4EE0-95F8-1D3B9BF18302}" type="pres">
      <dgm:prSet presAssocID="{BAB4DB15-67F4-4703-BEA6-8D84C2756C24}" presName="compNode" presStyleCnt="0"/>
      <dgm:spPr/>
    </dgm:pt>
    <dgm:pt modelId="{27F9B89C-6707-4508-9597-ADE93E1E1BB2}" type="pres">
      <dgm:prSet presAssocID="{BAB4DB15-67F4-4703-BEA6-8D84C2756C24}" presName="dummyConnPt" presStyleCnt="0"/>
      <dgm:spPr/>
    </dgm:pt>
    <dgm:pt modelId="{621E33DA-D56F-4D43-B202-A73F8B73D6C0}" type="pres">
      <dgm:prSet presAssocID="{BAB4DB15-67F4-4703-BEA6-8D84C2756C24}" presName="node" presStyleLbl="node1" presStyleIdx="7" presStyleCnt="12">
        <dgm:presLayoutVars>
          <dgm:bulletEnabled val="1"/>
        </dgm:presLayoutVars>
      </dgm:prSet>
      <dgm:spPr/>
    </dgm:pt>
    <dgm:pt modelId="{E10940B9-59EB-4028-86ED-4A4E24877320}" type="pres">
      <dgm:prSet presAssocID="{83AE8D56-57A1-4C4F-B651-8D4F4EDDB3E9}" presName="sibTrans" presStyleLbl="bgSibTrans2D1" presStyleIdx="7" presStyleCnt="11"/>
      <dgm:spPr/>
    </dgm:pt>
    <dgm:pt modelId="{A8CD6103-6309-446D-AF7B-10861A690CD7}" type="pres">
      <dgm:prSet presAssocID="{70E697A7-4394-4978-820D-27DD21FEB10E}" presName="compNode" presStyleCnt="0"/>
      <dgm:spPr/>
    </dgm:pt>
    <dgm:pt modelId="{88734C48-4E84-411A-8BF7-333F00E191BD}" type="pres">
      <dgm:prSet presAssocID="{70E697A7-4394-4978-820D-27DD21FEB10E}" presName="dummyConnPt" presStyleCnt="0"/>
      <dgm:spPr/>
    </dgm:pt>
    <dgm:pt modelId="{7F6C54E6-A0AF-46E6-AC68-6AB305576F3A}" type="pres">
      <dgm:prSet presAssocID="{70E697A7-4394-4978-820D-27DD21FEB10E}" presName="node" presStyleLbl="node1" presStyleIdx="8" presStyleCnt="12">
        <dgm:presLayoutVars>
          <dgm:bulletEnabled val="1"/>
        </dgm:presLayoutVars>
      </dgm:prSet>
      <dgm:spPr/>
    </dgm:pt>
    <dgm:pt modelId="{6A611198-C1D5-4530-92D5-9B351282F739}" type="pres">
      <dgm:prSet presAssocID="{DA1F6649-07A0-41A3-85FA-540150E5D864}" presName="sibTrans" presStyleLbl="bgSibTrans2D1" presStyleIdx="8" presStyleCnt="11"/>
      <dgm:spPr/>
    </dgm:pt>
    <dgm:pt modelId="{A89DB13D-BAF6-4FB5-8B8C-211EAEDFB35E}" type="pres">
      <dgm:prSet presAssocID="{DE4E8D09-852A-4219-BC60-3B0FA1559BC3}" presName="compNode" presStyleCnt="0"/>
      <dgm:spPr/>
    </dgm:pt>
    <dgm:pt modelId="{65D65659-3CD3-45A6-BF0A-65F9444D68A9}" type="pres">
      <dgm:prSet presAssocID="{DE4E8D09-852A-4219-BC60-3B0FA1559BC3}" presName="dummyConnPt" presStyleCnt="0"/>
      <dgm:spPr/>
    </dgm:pt>
    <dgm:pt modelId="{9101F69F-01D4-4787-A84E-EBC3D83B1F94}" type="pres">
      <dgm:prSet presAssocID="{DE4E8D09-852A-4219-BC60-3B0FA1559BC3}" presName="node" presStyleLbl="node1" presStyleIdx="9" presStyleCnt="12">
        <dgm:presLayoutVars>
          <dgm:bulletEnabled val="1"/>
        </dgm:presLayoutVars>
      </dgm:prSet>
      <dgm:spPr/>
    </dgm:pt>
    <dgm:pt modelId="{52CA3863-C649-43F5-9DA4-3BEB59EEEBE6}" type="pres">
      <dgm:prSet presAssocID="{463EB2C1-3482-42C4-A8CF-8B4817EFC6E4}" presName="sibTrans" presStyleLbl="bgSibTrans2D1" presStyleIdx="9" presStyleCnt="11"/>
      <dgm:spPr/>
    </dgm:pt>
    <dgm:pt modelId="{2354BF73-FD26-431B-9C45-5F4502778D3B}" type="pres">
      <dgm:prSet presAssocID="{1DB7834A-530D-495D-B2DF-8CD82E0A5305}" presName="compNode" presStyleCnt="0"/>
      <dgm:spPr/>
    </dgm:pt>
    <dgm:pt modelId="{E5EFFFAF-DF3C-4DD7-AFDA-7F941332ACC6}" type="pres">
      <dgm:prSet presAssocID="{1DB7834A-530D-495D-B2DF-8CD82E0A5305}" presName="dummyConnPt" presStyleCnt="0"/>
      <dgm:spPr/>
    </dgm:pt>
    <dgm:pt modelId="{FC359B13-C9AF-4155-8DDA-21CA4D2E91C5}" type="pres">
      <dgm:prSet presAssocID="{1DB7834A-530D-495D-B2DF-8CD82E0A5305}" presName="node" presStyleLbl="node1" presStyleIdx="10" presStyleCnt="12">
        <dgm:presLayoutVars>
          <dgm:bulletEnabled val="1"/>
        </dgm:presLayoutVars>
      </dgm:prSet>
      <dgm:spPr/>
    </dgm:pt>
    <dgm:pt modelId="{8D92CF5F-6205-4755-86B1-761FCAC565CA}" type="pres">
      <dgm:prSet presAssocID="{6E59C3E0-AC66-4F2B-B811-1A77A698EFB4}" presName="sibTrans" presStyleLbl="bgSibTrans2D1" presStyleIdx="10" presStyleCnt="11"/>
      <dgm:spPr/>
    </dgm:pt>
    <dgm:pt modelId="{DFC0E199-D084-45CD-AF32-CF000E220C85}" type="pres">
      <dgm:prSet presAssocID="{10F13A65-8903-442D-9A36-CEEF6F5442E4}" presName="compNode" presStyleCnt="0"/>
      <dgm:spPr/>
    </dgm:pt>
    <dgm:pt modelId="{69674F68-8416-4D13-B349-B4946F4FD634}" type="pres">
      <dgm:prSet presAssocID="{10F13A65-8903-442D-9A36-CEEF6F5442E4}" presName="dummyConnPt" presStyleCnt="0"/>
      <dgm:spPr/>
    </dgm:pt>
    <dgm:pt modelId="{E7BE7F04-03DD-4DF4-8A72-110A59A965F1}" type="pres">
      <dgm:prSet presAssocID="{10F13A65-8903-442D-9A36-CEEF6F5442E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FEC5B11A-EECE-47FE-91EA-5FC2B6153514}" type="presOf" srcId="{F974BFEA-77AC-436C-975E-E641DB3C6430}" destId="{9E87C3FD-29BC-4089-BE76-4B3C09676901}" srcOrd="0" destOrd="0" presId="urn:microsoft.com/office/officeart/2005/8/layout/bProcess4"/>
    <dgm:cxn modelId="{37BB121B-352E-401C-BEF3-717EB36BBFE4}" type="presOf" srcId="{BAB4DB15-67F4-4703-BEA6-8D84C2756C24}" destId="{621E33DA-D56F-4D43-B202-A73F8B73D6C0}" srcOrd="0" destOrd="0" presId="urn:microsoft.com/office/officeart/2005/8/layout/bProcess4"/>
    <dgm:cxn modelId="{34653020-C0A1-4279-BB88-C6E0189689EC}" srcId="{7BDFAFA0-301E-4781-8D9F-189B1C97D00A}" destId="{10F13A65-8903-442D-9A36-CEEF6F5442E4}" srcOrd="11" destOrd="0" parTransId="{F3516CAC-B026-478C-9794-7D2F51381107}" sibTransId="{475284EE-BFE6-4449-AF1F-5923144C3994}"/>
    <dgm:cxn modelId="{396CC821-AF00-4C86-A052-9630A7EDB8F6}" srcId="{7BDFAFA0-301E-4781-8D9F-189B1C97D00A}" destId="{B36DA324-6CC4-4B42-AB09-9BAB191C674F}" srcOrd="4" destOrd="0" parTransId="{335EB5A4-DFFB-4BD5-A8B2-4EC82A28A114}" sibTransId="{BC8AD7D6-C8FC-43A4-A544-0BED424A7B03}"/>
    <dgm:cxn modelId="{DC27A324-1F41-400F-B412-F0D62950590C}" type="presOf" srcId="{B58C865F-5574-4E0E-ADD5-949F2FF66FEB}" destId="{252BD538-E38F-4195-BC0B-47799307460A}" srcOrd="0" destOrd="0" presId="urn:microsoft.com/office/officeart/2005/8/layout/bProcess4"/>
    <dgm:cxn modelId="{981E2C27-4B27-43C2-832E-903F75FDDF02}" type="presOf" srcId="{B36DA324-6CC4-4B42-AB09-9BAB191C674F}" destId="{72E21D31-52D4-4274-B41B-75829EFEF0E9}" srcOrd="0" destOrd="0" presId="urn:microsoft.com/office/officeart/2005/8/layout/bProcess4"/>
    <dgm:cxn modelId="{706C873E-EDF2-438C-9AA4-20A65A3E046A}" type="presOf" srcId="{BC8AD7D6-C8FC-43A4-A544-0BED424A7B03}" destId="{8706B1B9-8F5F-41C9-A36A-3EBE0177FB3A}" srcOrd="0" destOrd="0" presId="urn:microsoft.com/office/officeart/2005/8/layout/bProcess4"/>
    <dgm:cxn modelId="{D91C5546-C5C2-49DB-8A09-4E751AD9BA8B}" type="presOf" srcId="{10F13A65-8903-442D-9A36-CEEF6F5442E4}" destId="{E7BE7F04-03DD-4DF4-8A72-110A59A965F1}" srcOrd="0" destOrd="0" presId="urn:microsoft.com/office/officeart/2005/8/layout/bProcess4"/>
    <dgm:cxn modelId="{E39B2B67-EF81-4B5A-B464-5CF398DD25DF}" srcId="{7BDFAFA0-301E-4781-8D9F-189B1C97D00A}" destId="{70E697A7-4394-4978-820D-27DD21FEB10E}" srcOrd="8" destOrd="0" parTransId="{070A8234-3253-4BB4-815F-7E0C513E29F7}" sibTransId="{DA1F6649-07A0-41A3-85FA-540150E5D864}"/>
    <dgm:cxn modelId="{8D671A6A-3B6B-452C-A67B-F6C9B654E15D}" type="presOf" srcId="{DA1F6649-07A0-41A3-85FA-540150E5D864}" destId="{6A611198-C1D5-4530-92D5-9B351282F739}" srcOrd="0" destOrd="0" presId="urn:microsoft.com/office/officeart/2005/8/layout/bProcess4"/>
    <dgm:cxn modelId="{F4104E4E-652F-4F15-AE83-21FC22032F0D}" type="presOf" srcId="{6E59C3E0-AC66-4F2B-B811-1A77A698EFB4}" destId="{8D92CF5F-6205-4755-86B1-761FCAC565CA}" srcOrd="0" destOrd="0" presId="urn:microsoft.com/office/officeart/2005/8/layout/bProcess4"/>
    <dgm:cxn modelId="{48AF2570-27EE-4D50-AA89-AD3436D4D2B9}" type="presOf" srcId="{463EB2C1-3482-42C4-A8CF-8B4817EFC6E4}" destId="{52CA3863-C649-43F5-9DA4-3BEB59EEEBE6}" srcOrd="0" destOrd="0" presId="urn:microsoft.com/office/officeart/2005/8/layout/bProcess4"/>
    <dgm:cxn modelId="{CB8E3A52-6C79-4CC9-AC40-518364976064}" type="presOf" srcId="{EF4661EB-5B66-4C91-BF01-8584BCDC9BAF}" destId="{9B4537C7-52A0-4368-8FBD-598A836420AC}" srcOrd="0" destOrd="0" presId="urn:microsoft.com/office/officeart/2005/8/layout/bProcess4"/>
    <dgm:cxn modelId="{9A6F0954-7D39-4F26-AF30-BED402116609}" srcId="{7BDFAFA0-301E-4781-8D9F-189B1C97D00A}" destId="{F7E6FDEA-19BE-4D69-98AA-8B3DD5337DA6}" srcOrd="1" destOrd="0" parTransId="{915CF20F-2244-4F6F-A12E-D137760633F6}" sibTransId="{07856DFB-C4B7-48DE-80F5-9E2BDED0C12E}"/>
    <dgm:cxn modelId="{F2EFF079-DC15-46A8-AC60-68B94E3BD276}" type="presOf" srcId="{70E697A7-4394-4978-820D-27DD21FEB10E}" destId="{7F6C54E6-A0AF-46E6-AC68-6AB305576F3A}" srcOrd="0" destOrd="0" presId="urn:microsoft.com/office/officeart/2005/8/layout/bProcess4"/>
    <dgm:cxn modelId="{3D461881-A53F-4A57-832D-0C5BE7494E68}" srcId="{7BDFAFA0-301E-4781-8D9F-189B1C97D00A}" destId="{FE40006C-2FAA-46E4-B583-A0623CB0104A}" srcOrd="3" destOrd="0" parTransId="{26430F27-DC99-402C-8EF9-0A943DD7C218}" sibTransId="{0E2CBD67-5BAB-4250-9ABD-D7F8CE837B88}"/>
    <dgm:cxn modelId="{BF7B3E82-E0F4-44A4-8C77-56D3A64AC691}" type="presOf" srcId="{5BB36B03-A7B5-4119-89F1-0DCCB94F9D96}" destId="{679A2603-1013-4212-B25F-0CE3D8872711}" srcOrd="0" destOrd="0" presId="urn:microsoft.com/office/officeart/2005/8/layout/bProcess4"/>
    <dgm:cxn modelId="{36E01285-6978-46D0-A801-36911A7335EB}" srcId="{7BDFAFA0-301E-4781-8D9F-189B1C97D00A}" destId="{80E0DB42-7087-4C71-A3B6-14FD0314E5D9}" srcOrd="2" destOrd="0" parTransId="{0352DBF1-D962-4E3C-951D-2F37D15C4B78}" sibTransId="{F974BFEA-77AC-436C-975E-E641DB3C6430}"/>
    <dgm:cxn modelId="{0DFD0888-1BE2-4DCA-ACDB-AA503CAD6728}" type="presOf" srcId="{FD654F5B-F7D2-4BFF-9E42-9E498AAE0D93}" destId="{92015748-86BA-46E5-91BD-8689B0C66679}" srcOrd="0" destOrd="0" presId="urn:microsoft.com/office/officeart/2005/8/layout/bProcess4"/>
    <dgm:cxn modelId="{3FAB428D-853D-4BA1-B89C-C4273F6F5EA8}" type="presOf" srcId="{80E0DB42-7087-4C71-A3B6-14FD0314E5D9}" destId="{FCB8ED52-6BC5-4669-9049-AF5D6F161D57}" srcOrd="0" destOrd="0" presId="urn:microsoft.com/office/officeart/2005/8/layout/bProcess4"/>
    <dgm:cxn modelId="{0DE3639C-2A3F-41CC-922B-C8B4996988BE}" type="presOf" srcId="{07856DFB-C4B7-48DE-80F5-9E2BDED0C12E}" destId="{E0332C97-B786-4AEE-92A5-E3291EDDC8FD}" srcOrd="0" destOrd="0" presId="urn:microsoft.com/office/officeart/2005/8/layout/bProcess4"/>
    <dgm:cxn modelId="{DDA67D9E-25EE-4B5A-9FEA-8F907C69DE7C}" srcId="{7BDFAFA0-301E-4781-8D9F-189B1C97D00A}" destId="{5078480C-5EAA-4A6A-B536-AB150C4A52EC}" srcOrd="6" destOrd="0" parTransId="{00478A06-B8B4-476F-8909-80E70F59010C}" sibTransId="{5BB36B03-A7B5-4119-89F1-0DCCB94F9D96}"/>
    <dgm:cxn modelId="{88CF5DA1-BCF6-4BD3-8436-C98B77BF0EC9}" type="presOf" srcId="{FE40006C-2FAA-46E4-B583-A0623CB0104A}" destId="{7B1C8C7B-8236-4300-A3DE-8E914F610606}" srcOrd="0" destOrd="0" presId="urn:microsoft.com/office/officeart/2005/8/layout/bProcess4"/>
    <dgm:cxn modelId="{D9D647B3-1D56-4B72-9E4F-2B21801E5424}" srcId="{7BDFAFA0-301E-4781-8D9F-189B1C97D00A}" destId="{1DB7834A-530D-495D-B2DF-8CD82E0A5305}" srcOrd="10" destOrd="0" parTransId="{C9EEE5CF-BBD5-4FFD-A964-F7FB5E1DCF81}" sibTransId="{6E59C3E0-AC66-4F2B-B811-1A77A698EFB4}"/>
    <dgm:cxn modelId="{D6D480BC-6AAF-4F09-A48D-AF00386F28A5}" type="presOf" srcId="{F7E6FDEA-19BE-4D69-98AA-8B3DD5337DA6}" destId="{3B8A715B-0063-4559-B659-CCCDFBEE736E}" srcOrd="0" destOrd="0" presId="urn:microsoft.com/office/officeart/2005/8/layout/bProcess4"/>
    <dgm:cxn modelId="{B10FB6C2-1FF0-4290-8398-1A202FC28C31}" type="presOf" srcId="{7BDFAFA0-301E-4781-8D9F-189B1C97D00A}" destId="{FDFC4764-9BDC-4B0F-B3FC-CABBD9ECFDB3}" srcOrd="0" destOrd="0" presId="urn:microsoft.com/office/officeart/2005/8/layout/bProcess4"/>
    <dgm:cxn modelId="{1D3048D3-8EBA-41AD-B07A-E6E4449320FC}" srcId="{7BDFAFA0-301E-4781-8D9F-189B1C97D00A}" destId="{DE4E8D09-852A-4219-BC60-3B0FA1559BC3}" srcOrd="9" destOrd="0" parTransId="{977B6270-B938-4596-8B7B-6CA40CAE313E}" sibTransId="{463EB2C1-3482-42C4-A8CF-8B4817EFC6E4}"/>
    <dgm:cxn modelId="{255349D3-A119-440E-A46D-4EF7ADA9A949}" type="presOf" srcId="{1DB7834A-530D-495D-B2DF-8CD82E0A5305}" destId="{FC359B13-C9AF-4155-8DDA-21CA4D2E91C5}" srcOrd="0" destOrd="0" presId="urn:microsoft.com/office/officeart/2005/8/layout/bProcess4"/>
    <dgm:cxn modelId="{002B50D7-C9B7-440B-929C-9F6E4C2C1B81}" srcId="{7BDFAFA0-301E-4781-8D9F-189B1C97D00A}" destId="{BAB4DB15-67F4-4703-BEA6-8D84C2756C24}" srcOrd="7" destOrd="0" parTransId="{15727B1D-3C84-47A2-8FE1-47E87194BE77}" sibTransId="{83AE8D56-57A1-4C4F-B651-8D4F4EDDB3E9}"/>
    <dgm:cxn modelId="{843F04DD-E082-4FA5-A8B4-B848643ADE61}" srcId="{7BDFAFA0-301E-4781-8D9F-189B1C97D00A}" destId="{CCB0B876-8413-4C90-8CBD-3D8E08666706}" srcOrd="5" destOrd="0" parTransId="{D0C065D6-6CF7-414E-A907-87D35C69F16A}" sibTransId="{EF4661EB-5B66-4C91-BF01-8584BCDC9BAF}"/>
    <dgm:cxn modelId="{6CC725E4-0207-4063-8340-1B2928D32DEF}" type="presOf" srcId="{CCB0B876-8413-4C90-8CBD-3D8E08666706}" destId="{5D0575EB-0BF1-48D8-9C80-2E74AA16EE13}" srcOrd="0" destOrd="0" presId="urn:microsoft.com/office/officeart/2005/8/layout/bProcess4"/>
    <dgm:cxn modelId="{A69547E8-1441-47EE-8FE6-FFD8A3E49E9B}" type="presOf" srcId="{0E2CBD67-5BAB-4250-9ABD-D7F8CE837B88}" destId="{4E997460-9EF6-4C21-B079-E7ABE66ADC98}" srcOrd="0" destOrd="0" presId="urn:microsoft.com/office/officeart/2005/8/layout/bProcess4"/>
    <dgm:cxn modelId="{2EF700ED-4122-430B-ACD8-848151872B45}" type="presOf" srcId="{83AE8D56-57A1-4C4F-B651-8D4F4EDDB3E9}" destId="{E10940B9-59EB-4028-86ED-4A4E24877320}" srcOrd="0" destOrd="0" presId="urn:microsoft.com/office/officeart/2005/8/layout/bProcess4"/>
    <dgm:cxn modelId="{944FEDF1-E8DA-4A76-A420-804196D58AB7}" type="presOf" srcId="{5078480C-5EAA-4A6A-B536-AB150C4A52EC}" destId="{A2CEFE12-DB59-4D79-9394-FCB959D83BF9}" srcOrd="0" destOrd="0" presId="urn:microsoft.com/office/officeart/2005/8/layout/bProcess4"/>
    <dgm:cxn modelId="{62DFAAF7-6995-4A16-8416-5B2E2B70628D}" srcId="{7BDFAFA0-301E-4781-8D9F-189B1C97D00A}" destId="{FD654F5B-F7D2-4BFF-9E42-9E498AAE0D93}" srcOrd="0" destOrd="0" parTransId="{BCE6D4D8-7CBC-498A-B092-65E8E5969187}" sibTransId="{B58C865F-5574-4E0E-ADD5-949F2FF66FEB}"/>
    <dgm:cxn modelId="{175ED7FE-BFA8-4BEF-9A05-998C4AF3B2C0}" type="presOf" srcId="{DE4E8D09-852A-4219-BC60-3B0FA1559BC3}" destId="{9101F69F-01D4-4787-A84E-EBC3D83B1F94}" srcOrd="0" destOrd="0" presId="urn:microsoft.com/office/officeart/2005/8/layout/bProcess4"/>
    <dgm:cxn modelId="{AAF3330E-C7AC-41B4-BBD0-D6CA014E4163}" type="presParOf" srcId="{FDFC4764-9BDC-4B0F-B3FC-CABBD9ECFDB3}" destId="{1BDD146E-71FE-4AFE-9824-5145D5F51F1E}" srcOrd="0" destOrd="0" presId="urn:microsoft.com/office/officeart/2005/8/layout/bProcess4"/>
    <dgm:cxn modelId="{F8022E6A-DD30-4EB1-AB0B-0BAFBE56408D}" type="presParOf" srcId="{1BDD146E-71FE-4AFE-9824-5145D5F51F1E}" destId="{18A4D368-DAA7-48D8-9942-3FDB3C8DE25D}" srcOrd="0" destOrd="0" presId="urn:microsoft.com/office/officeart/2005/8/layout/bProcess4"/>
    <dgm:cxn modelId="{CCE097E8-F98B-4558-9D46-60DC1FF1F855}" type="presParOf" srcId="{1BDD146E-71FE-4AFE-9824-5145D5F51F1E}" destId="{92015748-86BA-46E5-91BD-8689B0C66679}" srcOrd="1" destOrd="0" presId="urn:microsoft.com/office/officeart/2005/8/layout/bProcess4"/>
    <dgm:cxn modelId="{2B1CC46D-E5AC-46FA-8ED3-461785F27741}" type="presParOf" srcId="{FDFC4764-9BDC-4B0F-B3FC-CABBD9ECFDB3}" destId="{252BD538-E38F-4195-BC0B-47799307460A}" srcOrd="1" destOrd="0" presId="urn:microsoft.com/office/officeart/2005/8/layout/bProcess4"/>
    <dgm:cxn modelId="{C3C0716A-2A8C-4D8A-B4E8-84AD998886DF}" type="presParOf" srcId="{FDFC4764-9BDC-4B0F-B3FC-CABBD9ECFDB3}" destId="{F93A8E72-C999-4E96-B097-475C8402E71A}" srcOrd="2" destOrd="0" presId="urn:microsoft.com/office/officeart/2005/8/layout/bProcess4"/>
    <dgm:cxn modelId="{2D8CCC68-099D-494B-B536-8201A330AD31}" type="presParOf" srcId="{F93A8E72-C999-4E96-B097-475C8402E71A}" destId="{BBD5F670-4BE9-40CB-9A74-5882282BE602}" srcOrd="0" destOrd="0" presId="urn:microsoft.com/office/officeart/2005/8/layout/bProcess4"/>
    <dgm:cxn modelId="{36BA34B5-EF82-41F1-8DE1-BC1AA4E189EE}" type="presParOf" srcId="{F93A8E72-C999-4E96-B097-475C8402E71A}" destId="{3B8A715B-0063-4559-B659-CCCDFBEE736E}" srcOrd="1" destOrd="0" presId="urn:microsoft.com/office/officeart/2005/8/layout/bProcess4"/>
    <dgm:cxn modelId="{87E29059-82D1-4D8B-A805-0DCB1DF87AFF}" type="presParOf" srcId="{FDFC4764-9BDC-4B0F-B3FC-CABBD9ECFDB3}" destId="{E0332C97-B786-4AEE-92A5-E3291EDDC8FD}" srcOrd="3" destOrd="0" presId="urn:microsoft.com/office/officeart/2005/8/layout/bProcess4"/>
    <dgm:cxn modelId="{7D2BA55D-DA17-45B6-B057-82A64267ECBB}" type="presParOf" srcId="{FDFC4764-9BDC-4B0F-B3FC-CABBD9ECFDB3}" destId="{5C0727A6-80AD-4569-9BA8-206325F7829A}" srcOrd="4" destOrd="0" presId="urn:microsoft.com/office/officeart/2005/8/layout/bProcess4"/>
    <dgm:cxn modelId="{E0203954-62BB-4654-B38A-F732E676370E}" type="presParOf" srcId="{5C0727A6-80AD-4569-9BA8-206325F7829A}" destId="{99E79EAD-8109-4E4F-9932-7BDB25F1EB01}" srcOrd="0" destOrd="0" presId="urn:microsoft.com/office/officeart/2005/8/layout/bProcess4"/>
    <dgm:cxn modelId="{9AAB8D70-9CCB-42C4-977D-0288A5AA5268}" type="presParOf" srcId="{5C0727A6-80AD-4569-9BA8-206325F7829A}" destId="{FCB8ED52-6BC5-4669-9049-AF5D6F161D57}" srcOrd="1" destOrd="0" presId="urn:microsoft.com/office/officeart/2005/8/layout/bProcess4"/>
    <dgm:cxn modelId="{B7489352-2CBB-4A64-857E-8548F63BD22D}" type="presParOf" srcId="{FDFC4764-9BDC-4B0F-B3FC-CABBD9ECFDB3}" destId="{9E87C3FD-29BC-4089-BE76-4B3C09676901}" srcOrd="5" destOrd="0" presId="urn:microsoft.com/office/officeart/2005/8/layout/bProcess4"/>
    <dgm:cxn modelId="{4A5A56E4-4675-44A9-B734-99A9D44554CF}" type="presParOf" srcId="{FDFC4764-9BDC-4B0F-B3FC-CABBD9ECFDB3}" destId="{07BC4B0E-8DD6-454C-9A4F-AA19BCBEB0A6}" srcOrd="6" destOrd="0" presId="urn:microsoft.com/office/officeart/2005/8/layout/bProcess4"/>
    <dgm:cxn modelId="{8A77DBB0-616E-4074-BF62-7251C619EA97}" type="presParOf" srcId="{07BC4B0E-8DD6-454C-9A4F-AA19BCBEB0A6}" destId="{923BC50B-39F7-43D8-9C65-03B7EFF3741A}" srcOrd="0" destOrd="0" presId="urn:microsoft.com/office/officeart/2005/8/layout/bProcess4"/>
    <dgm:cxn modelId="{5577FEE3-A65E-4D0A-84BC-7127D48775AE}" type="presParOf" srcId="{07BC4B0E-8DD6-454C-9A4F-AA19BCBEB0A6}" destId="{7B1C8C7B-8236-4300-A3DE-8E914F610606}" srcOrd="1" destOrd="0" presId="urn:microsoft.com/office/officeart/2005/8/layout/bProcess4"/>
    <dgm:cxn modelId="{120997A7-9F46-4933-9E7E-7ABB98B968BC}" type="presParOf" srcId="{FDFC4764-9BDC-4B0F-B3FC-CABBD9ECFDB3}" destId="{4E997460-9EF6-4C21-B079-E7ABE66ADC98}" srcOrd="7" destOrd="0" presId="urn:microsoft.com/office/officeart/2005/8/layout/bProcess4"/>
    <dgm:cxn modelId="{01DEBBBC-F5B9-4E7B-81F1-ECB38A253B96}" type="presParOf" srcId="{FDFC4764-9BDC-4B0F-B3FC-CABBD9ECFDB3}" destId="{F458146E-A52E-4773-8737-734F3EB625FF}" srcOrd="8" destOrd="0" presId="urn:microsoft.com/office/officeart/2005/8/layout/bProcess4"/>
    <dgm:cxn modelId="{830A7960-BD23-42E7-8780-DA1BF4771850}" type="presParOf" srcId="{F458146E-A52E-4773-8737-734F3EB625FF}" destId="{2037A7F1-C5AD-4236-8C37-1152E47AB874}" srcOrd="0" destOrd="0" presId="urn:microsoft.com/office/officeart/2005/8/layout/bProcess4"/>
    <dgm:cxn modelId="{FC29D5C2-4322-4863-914F-C8E6620162FB}" type="presParOf" srcId="{F458146E-A52E-4773-8737-734F3EB625FF}" destId="{72E21D31-52D4-4274-B41B-75829EFEF0E9}" srcOrd="1" destOrd="0" presId="urn:microsoft.com/office/officeart/2005/8/layout/bProcess4"/>
    <dgm:cxn modelId="{74ECF46A-051E-4D82-B413-4C641EC88FDD}" type="presParOf" srcId="{FDFC4764-9BDC-4B0F-B3FC-CABBD9ECFDB3}" destId="{8706B1B9-8F5F-41C9-A36A-3EBE0177FB3A}" srcOrd="9" destOrd="0" presId="urn:microsoft.com/office/officeart/2005/8/layout/bProcess4"/>
    <dgm:cxn modelId="{6B129F6E-3872-480C-A8E3-2F544C16934F}" type="presParOf" srcId="{FDFC4764-9BDC-4B0F-B3FC-CABBD9ECFDB3}" destId="{66BA0023-12D6-4FF9-8DDC-EFA63A3D4FF9}" srcOrd="10" destOrd="0" presId="urn:microsoft.com/office/officeart/2005/8/layout/bProcess4"/>
    <dgm:cxn modelId="{A7C0B3FC-4849-4A4F-99C3-DD2AED6E6313}" type="presParOf" srcId="{66BA0023-12D6-4FF9-8DDC-EFA63A3D4FF9}" destId="{45896BD9-432F-4B13-BC0D-A3D4EE84836C}" srcOrd="0" destOrd="0" presId="urn:microsoft.com/office/officeart/2005/8/layout/bProcess4"/>
    <dgm:cxn modelId="{AB483864-206D-4FFF-AABB-8F1A3F282EA5}" type="presParOf" srcId="{66BA0023-12D6-4FF9-8DDC-EFA63A3D4FF9}" destId="{5D0575EB-0BF1-48D8-9C80-2E74AA16EE13}" srcOrd="1" destOrd="0" presId="urn:microsoft.com/office/officeart/2005/8/layout/bProcess4"/>
    <dgm:cxn modelId="{C905DDC6-6AF6-4F9F-B02E-926819AD1CEF}" type="presParOf" srcId="{FDFC4764-9BDC-4B0F-B3FC-CABBD9ECFDB3}" destId="{9B4537C7-52A0-4368-8FBD-598A836420AC}" srcOrd="11" destOrd="0" presId="urn:microsoft.com/office/officeart/2005/8/layout/bProcess4"/>
    <dgm:cxn modelId="{4C5A915F-0BE1-41B4-8C1A-98FEF8C030B1}" type="presParOf" srcId="{FDFC4764-9BDC-4B0F-B3FC-CABBD9ECFDB3}" destId="{B9C74B61-2120-4EB9-9E5E-AEB7DE0151BA}" srcOrd="12" destOrd="0" presId="urn:microsoft.com/office/officeart/2005/8/layout/bProcess4"/>
    <dgm:cxn modelId="{C66AAD5B-8E26-4151-B38B-B95C4D2D6936}" type="presParOf" srcId="{B9C74B61-2120-4EB9-9E5E-AEB7DE0151BA}" destId="{9A5BC8B5-772A-47B3-B7F4-931AB7F4966A}" srcOrd="0" destOrd="0" presId="urn:microsoft.com/office/officeart/2005/8/layout/bProcess4"/>
    <dgm:cxn modelId="{9D5D6C62-1432-4450-9398-37E01328F60A}" type="presParOf" srcId="{B9C74B61-2120-4EB9-9E5E-AEB7DE0151BA}" destId="{A2CEFE12-DB59-4D79-9394-FCB959D83BF9}" srcOrd="1" destOrd="0" presId="urn:microsoft.com/office/officeart/2005/8/layout/bProcess4"/>
    <dgm:cxn modelId="{64A7F03F-DFAC-465E-8F88-B5C20FBC5B4E}" type="presParOf" srcId="{FDFC4764-9BDC-4B0F-B3FC-CABBD9ECFDB3}" destId="{679A2603-1013-4212-B25F-0CE3D8872711}" srcOrd="13" destOrd="0" presId="urn:microsoft.com/office/officeart/2005/8/layout/bProcess4"/>
    <dgm:cxn modelId="{7D9FC0A5-EBF2-43C5-B0BA-D1D959510E16}" type="presParOf" srcId="{FDFC4764-9BDC-4B0F-B3FC-CABBD9ECFDB3}" destId="{946BA524-468E-4EE0-95F8-1D3B9BF18302}" srcOrd="14" destOrd="0" presId="urn:microsoft.com/office/officeart/2005/8/layout/bProcess4"/>
    <dgm:cxn modelId="{BDA178AA-8356-4F42-BCC0-3E854D0BDEF4}" type="presParOf" srcId="{946BA524-468E-4EE0-95F8-1D3B9BF18302}" destId="{27F9B89C-6707-4508-9597-ADE93E1E1BB2}" srcOrd="0" destOrd="0" presId="urn:microsoft.com/office/officeart/2005/8/layout/bProcess4"/>
    <dgm:cxn modelId="{25FA0286-7D5A-4492-B764-64EF668AA7AD}" type="presParOf" srcId="{946BA524-468E-4EE0-95F8-1D3B9BF18302}" destId="{621E33DA-D56F-4D43-B202-A73F8B73D6C0}" srcOrd="1" destOrd="0" presId="urn:microsoft.com/office/officeart/2005/8/layout/bProcess4"/>
    <dgm:cxn modelId="{9D1D94A6-1BBA-48CE-A22E-25AAB18B26DD}" type="presParOf" srcId="{FDFC4764-9BDC-4B0F-B3FC-CABBD9ECFDB3}" destId="{E10940B9-59EB-4028-86ED-4A4E24877320}" srcOrd="15" destOrd="0" presId="urn:microsoft.com/office/officeart/2005/8/layout/bProcess4"/>
    <dgm:cxn modelId="{C797385F-05D0-4A1E-BE7F-7B7E12FA86AD}" type="presParOf" srcId="{FDFC4764-9BDC-4B0F-B3FC-CABBD9ECFDB3}" destId="{A8CD6103-6309-446D-AF7B-10861A690CD7}" srcOrd="16" destOrd="0" presId="urn:microsoft.com/office/officeart/2005/8/layout/bProcess4"/>
    <dgm:cxn modelId="{9DD325FD-9C58-4901-9B54-D3D09992CCA5}" type="presParOf" srcId="{A8CD6103-6309-446D-AF7B-10861A690CD7}" destId="{88734C48-4E84-411A-8BF7-333F00E191BD}" srcOrd="0" destOrd="0" presId="urn:microsoft.com/office/officeart/2005/8/layout/bProcess4"/>
    <dgm:cxn modelId="{F1D56BEF-D556-442C-A881-2E3FE80F29A0}" type="presParOf" srcId="{A8CD6103-6309-446D-AF7B-10861A690CD7}" destId="{7F6C54E6-A0AF-46E6-AC68-6AB305576F3A}" srcOrd="1" destOrd="0" presId="urn:microsoft.com/office/officeart/2005/8/layout/bProcess4"/>
    <dgm:cxn modelId="{73A3CD37-5503-4129-868B-BA7CD0D38F31}" type="presParOf" srcId="{FDFC4764-9BDC-4B0F-B3FC-CABBD9ECFDB3}" destId="{6A611198-C1D5-4530-92D5-9B351282F739}" srcOrd="17" destOrd="0" presId="urn:microsoft.com/office/officeart/2005/8/layout/bProcess4"/>
    <dgm:cxn modelId="{B6FB3D40-94F1-43D6-A38D-FC6B5451CEBD}" type="presParOf" srcId="{FDFC4764-9BDC-4B0F-B3FC-CABBD9ECFDB3}" destId="{A89DB13D-BAF6-4FB5-8B8C-211EAEDFB35E}" srcOrd="18" destOrd="0" presId="urn:microsoft.com/office/officeart/2005/8/layout/bProcess4"/>
    <dgm:cxn modelId="{4E9EE265-07DA-442D-94E0-D10CC8B30DF4}" type="presParOf" srcId="{A89DB13D-BAF6-4FB5-8B8C-211EAEDFB35E}" destId="{65D65659-3CD3-45A6-BF0A-65F9444D68A9}" srcOrd="0" destOrd="0" presId="urn:microsoft.com/office/officeart/2005/8/layout/bProcess4"/>
    <dgm:cxn modelId="{9F2FF7F0-6DF2-4A08-90A4-C6D686BDCA7B}" type="presParOf" srcId="{A89DB13D-BAF6-4FB5-8B8C-211EAEDFB35E}" destId="{9101F69F-01D4-4787-A84E-EBC3D83B1F94}" srcOrd="1" destOrd="0" presId="urn:microsoft.com/office/officeart/2005/8/layout/bProcess4"/>
    <dgm:cxn modelId="{5ECAB586-A18C-4363-86C6-A898C442E2DE}" type="presParOf" srcId="{FDFC4764-9BDC-4B0F-B3FC-CABBD9ECFDB3}" destId="{52CA3863-C649-43F5-9DA4-3BEB59EEEBE6}" srcOrd="19" destOrd="0" presId="urn:microsoft.com/office/officeart/2005/8/layout/bProcess4"/>
    <dgm:cxn modelId="{4326C5E0-062F-4B46-BABC-5B3F8C91A69C}" type="presParOf" srcId="{FDFC4764-9BDC-4B0F-B3FC-CABBD9ECFDB3}" destId="{2354BF73-FD26-431B-9C45-5F4502778D3B}" srcOrd="20" destOrd="0" presId="urn:microsoft.com/office/officeart/2005/8/layout/bProcess4"/>
    <dgm:cxn modelId="{2221B40F-2036-4ACD-B130-4F2421A7F479}" type="presParOf" srcId="{2354BF73-FD26-431B-9C45-5F4502778D3B}" destId="{E5EFFFAF-DF3C-4DD7-AFDA-7F941332ACC6}" srcOrd="0" destOrd="0" presId="urn:microsoft.com/office/officeart/2005/8/layout/bProcess4"/>
    <dgm:cxn modelId="{FB914AF4-EBF1-4899-96AC-B8A2838F26B8}" type="presParOf" srcId="{2354BF73-FD26-431B-9C45-5F4502778D3B}" destId="{FC359B13-C9AF-4155-8DDA-21CA4D2E91C5}" srcOrd="1" destOrd="0" presId="urn:microsoft.com/office/officeart/2005/8/layout/bProcess4"/>
    <dgm:cxn modelId="{364CB0F1-1091-4029-AFB6-BFEEE00F4C2A}" type="presParOf" srcId="{FDFC4764-9BDC-4B0F-B3FC-CABBD9ECFDB3}" destId="{8D92CF5F-6205-4755-86B1-761FCAC565CA}" srcOrd="21" destOrd="0" presId="urn:microsoft.com/office/officeart/2005/8/layout/bProcess4"/>
    <dgm:cxn modelId="{72A7A81E-B3E9-4865-AD66-A6ABDC18BD95}" type="presParOf" srcId="{FDFC4764-9BDC-4B0F-B3FC-CABBD9ECFDB3}" destId="{DFC0E199-D084-45CD-AF32-CF000E220C85}" srcOrd="22" destOrd="0" presId="urn:microsoft.com/office/officeart/2005/8/layout/bProcess4"/>
    <dgm:cxn modelId="{83D74120-DF5B-44EB-96A4-9D085F0B0870}" type="presParOf" srcId="{DFC0E199-D084-45CD-AF32-CF000E220C85}" destId="{69674F68-8416-4D13-B349-B4946F4FD634}" srcOrd="0" destOrd="0" presId="urn:microsoft.com/office/officeart/2005/8/layout/bProcess4"/>
    <dgm:cxn modelId="{594EF9A7-6CB0-4AE4-82EF-646B821AE533}" type="presParOf" srcId="{DFC0E199-D084-45CD-AF32-CF000E220C85}" destId="{E7BE7F04-03DD-4DF4-8A72-110A59A965F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3F46A4-6046-4614-8C7C-FFF082A88522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F41667D7-DEA1-4679-A9D3-D7412153EE92}">
      <dgm:prSet phldrT="[Text]" custT="1"/>
      <dgm:spPr/>
      <dgm:t>
        <a:bodyPr/>
        <a:lstStyle/>
        <a:p>
          <a:pPr algn="ctr"/>
          <a:r>
            <a:rPr lang="en-US" sz="1800" dirty="0"/>
            <a:t>ELT</a:t>
          </a:r>
        </a:p>
        <a:p>
          <a:pPr algn="l"/>
          <a:r>
            <a:rPr lang="en-US" sz="1200" dirty="0">
              <a:solidFill>
                <a:schemeClr val="bg1">
                  <a:lumMod val="95000"/>
                </a:schemeClr>
              </a:solidFill>
            </a:rPr>
            <a:t>JSON, XML, CSV, XLSX, TXT BLOB,RDBMS/NOSQL DOCUMENTDB,BLOB, Images…</a:t>
          </a:r>
          <a:r>
            <a:rPr lang="en-US" sz="1200" dirty="0"/>
            <a:t>.</a:t>
          </a:r>
        </a:p>
        <a:p>
          <a:pPr algn="ctr"/>
          <a:endParaRPr lang="en-US" sz="1800" dirty="0"/>
        </a:p>
      </dgm:t>
    </dgm:pt>
    <dgm:pt modelId="{2D4557BA-CA9D-4311-92EB-ABE7EF962446}" type="parTrans" cxnId="{7A3CDDFB-5F62-4B80-90B5-1BD42F45237B}">
      <dgm:prSet/>
      <dgm:spPr/>
      <dgm:t>
        <a:bodyPr/>
        <a:lstStyle/>
        <a:p>
          <a:endParaRPr lang="en-US"/>
        </a:p>
      </dgm:t>
    </dgm:pt>
    <dgm:pt modelId="{C100EDC9-3184-473B-A2DC-9EF8957F28A1}" type="sibTrans" cxnId="{7A3CDDFB-5F62-4B80-90B5-1BD42F45237B}">
      <dgm:prSet/>
      <dgm:spPr/>
      <dgm:t>
        <a:bodyPr/>
        <a:lstStyle/>
        <a:p>
          <a:endParaRPr lang="en-US"/>
        </a:p>
      </dgm:t>
    </dgm:pt>
    <dgm:pt modelId="{13C6F807-A54B-490E-8BDE-E4447A4580D9}">
      <dgm:prSet phldrT="[Text]" custT="1"/>
      <dgm:spPr/>
      <dgm:t>
        <a:bodyPr/>
        <a:lstStyle/>
        <a:p>
          <a:pPr algn="ctr"/>
          <a:endParaRPr lang="en-US" sz="2000" dirty="0"/>
        </a:p>
        <a:p>
          <a:pPr algn="ctr"/>
          <a:r>
            <a:rPr lang="en-US" sz="2000" dirty="0"/>
            <a:t>AI</a:t>
          </a:r>
        </a:p>
        <a:p>
          <a:pPr algn="l"/>
          <a:r>
            <a:rPr lang="en-US" sz="1200" dirty="0"/>
            <a:t>Text Analysis</a:t>
          </a:r>
          <a:br>
            <a:rPr lang="en-US" sz="1200" dirty="0"/>
          </a:br>
          <a:r>
            <a:rPr lang="en-US" sz="1200" dirty="0"/>
            <a:t>NLP</a:t>
          </a:r>
          <a:br>
            <a:rPr lang="en-US" sz="1200" dirty="0"/>
          </a:br>
          <a:r>
            <a:rPr lang="en-US" sz="1200" dirty="0"/>
            <a:t>Data Mining</a:t>
          </a:r>
          <a:br>
            <a:rPr lang="en-US" sz="1200" dirty="0"/>
          </a:br>
          <a:r>
            <a:rPr lang="en-US" sz="1200" dirty="0"/>
            <a:t>Finance Analytics</a:t>
          </a:r>
          <a:br>
            <a:rPr lang="en-US" sz="1200" dirty="0"/>
          </a:br>
          <a:r>
            <a:rPr lang="en-US" sz="1200" dirty="0"/>
            <a:t>Statistical Model</a:t>
          </a:r>
          <a:br>
            <a:rPr lang="en-US" sz="1200" dirty="0"/>
          </a:br>
          <a:r>
            <a:rPr lang="en-US" sz="1200" dirty="0"/>
            <a:t>P-Value/Null Hypothesis</a:t>
          </a:r>
          <a:br>
            <a:rPr lang="en-US" sz="1200" dirty="0"/>
          </a:br>
          <a:r>
            <a:rPr lang="en-US" sz="1200" dirty="0"/>
            <a:t>ODE (Ordinary Differential equations)</a:t>
          </a:r>
          <a:br>
            <a:rPr lang="en-US" sz="1200" dirty="0"/>
          </a:br>
          <a:r>
            <a:rPr lang="en-US" sz="1200" dirty="0"/>
            <a:t>Network graph theory</a:t>
          </a:r>
        </a:p>
      </dgm:t>
    </dgm:pt>
    <dgm:pt modelId="{FB1EA2EC-94D8-402B-9489-409CE104E7CD}" type="parTrans" cxnId="{AF53943C-AE31-44FD-9A7B-C3188F69EC64}">
      <dgm:prSet/>
      <dgm:spPr/>
      <dgm:t>
        <a:bodyPr/>
        <a:lstStyle/>
        <a:p>
          <a:endParaRPr lang="en-US"/>
        </a:p>
      </dgm:t>
    </dgm:pt>
    <dgm:pt modelId="{127B0E87-22D7-47AA-9927-CA22F49DF822}" type="sibTrans" cxnId="{AF53943C-AE31-44FD-9A7B-C3188F69EC64}">
      <dgm:prSet/>
      <dgm:spPr/>
      <dgm:t>
        <a:bodyPr/>
        <a:lstStyle/>
        <a:p>
          <a:endParaRPr lang="en-US"/>
        </a:p>
      </dgm:t>
    </dgm:pt>
    <dgm:pt modelId="{B064D777-F2F1-4102-8AA6-8D33CF90950E}">
      <dgm:prSet phldrT="[Text]" custT="1"/>
      <dgm:spPr/>
      <dgm:t>
        <a:bodyPr/>
        <a:lstStyle/>
        <a:p>
          <a:pPr algn="ctr"/>
          <a:r>
            <a:rPr lang="en-US" sz="2000" dirty="0"/>
            <a:t>Analytics</a:t>
          </a:r>
        </a:p>
        <a:p>
          <a:pPr algn="l"/>
          <a:r>
            <a:rPr lang="en-US" sz="1200" dirty="0"/>
            <a:t>Live Reporting</a:t>
          </a:r>
          <a:br>
            <a:rPr lang="en-US" sz="1200" dirty="0"/>
          </a:br>
          <a:r>
            <a:rPr lang="en-US" sz="1200" dirty="0"/>
            <a:t>Canned Report,</a:t>
          </a:r>
          <a:br>
            <a:rPr lang="en-US" sz="1200" dirty="0"/>
          </a:br>
          <a:r>
            <a:rPr lang="en-US" sz="1200" dirty="0"/>
            <a:t>Analytics, Visualization</a:t>
          </a:r>
          <a:br>
            <a:rPr lang="en-US" sz="1200" dirty="0"/>
          </a:br>
          <a:r>
            <a:rPr lang="en-US" sz="1200" dirty="0"/>
            <a:t>Data Science</a:t>
          </a:r>
          <a:br>
            <a:rPr lang="en-US" sz="1200" dirty="0"/>
          </a:br>
          <a:r>
            <a:rPr lang="en-US" sz="1200" dirty="0"/>
            <a:t>Predictive Analytics</a:t>
          </a:r>
        </a:p>
      </dgm:t>
    </dgm:pt>
    <dgm:pt modelId="{D6AF49F4-5A5B-4D5C-93A3-58828B0B402B}" type="parTrans" cxnId="{B498EA19-EC5D-4CF1-B2CB-05B4C363A124}">
      <dgm:prSet/>
      <dgm:spPr/>
      <dgm:t>
        <a:bodyPr/>
        <a:lstStyle/>
        <a:p>
          <a:endParaRPr lang="en-US"/>
        </a:p>
      </dgm:t>
    </dgm:pt>
    <dgm:pt modelId="{2DC94546-8B7C-4A0D-9E36-79CB124E642A}" type="sibTrans" cxnId="{B498EA19-EC5D-4CF1-B2CB-05B4C363A124}">
      <dgm:prSet/>
      <dgm:spPr/>
      <dgm:t>
        <a:bodyPr/>
        <a:lstStyle/>
        <a:p>
          <a:endParaRPr lang="en-US"/>
        </a:p>
      </dgm:t>
    </dgm:pt>
    <dgm:pt modelId="{EA48C16E-461A-4FC2-A70D-0240D19C360C}" type="pres">
      <dgm:prSet presAssocID="{983F46A4-6046-4614-8C7C-FFF082A88522}" presName="Name0" presStyleCnt="0">
        <dgm:presLayoutVars>
          <dgm:dir/>
          <dgm:resizeHandles val="exact"/>
        </dgm:presLayoutVars>
      </dgm:prSet>
      <dgm:spPr/>
    </dgm:pt>
    <dgm:pt modelId="{622431C3-76A6-493A-A5E4-258A7F572DF1}" type="pres">
      <dgm:prSet presAssocID="{983F46A4-6046-4614-8C7C-FFF082A88522}" presName="fgShape" presStyleLbl="fgShp" presStyleIdx="0" presStyleCnt="1"/>
      <dgm:spPr/>
    </dgm:pt>
    <dgm:pt modelId="{7C77980D-7B23-4AD6-AB36-F8F97BEE0EE1}" type="pres">
      <dgm:prSet presAssocID="{983F46A4-6046-4614-8C7C-FFF082A88522}" presName="linComp" presStyleCnt="0"/>
      <dgm:spPr/>
    </dgm:pt>
    <dgm:pt modelId="{AB63EDC0-6B6E-4480-8922-5EB34EA5CC00}" type="pres">
      <dgm:prSet presAssocID="{F41667D7-DEA1-4679-A9D3-D7412153EE92}" presName="compNode" presStyleCnt="0"/>
      <dgm:spPr/>
    </dgm:pt>
    <dgm:pt modelId="{8DA955E4-0272-4533-9DB2-BF1AD94E95C9}" type="pres">
      <dgm:prSet presAssocID="{F41667D7-DEA1-4679-A9D3-D7412153EE92}" presName="bkgdShape" presStyleLbl="node1" presStyleIdx="0" presStyleCnt="3"/>
      <dgm:spPr/>
    </dgm:pt>
    <dgm:pt modelId="{EBB82159-AA44-4934-A418-7CABCF78B2D6}" type="pres">
      <dgm:prSet presAssocID="{F41667D7-DEA1-4679-A9D3-D7412153EE92}" presName="nodeTx" presStyleLbl="node1" presStyleIdx="0" presStyleCnt="3">
        <dgm:presLayoutVars>
          <dgm:bulletEnabled val="1"/>
        </dgm:presLayoutVars>
      </dgm:prSet>
      <dgm:spPr/>
    </dgm:pt>
    <dgm:pt modelId="{0D890BAC-E7A0-46C2-9A46-2CC84034CF40}" type="pres">
      <dgm:prSet presAssocID="{F41667D7-DEA1-4679-A9D3-D7412153EE92}" presName="invisiNode" presStyleLbl="node1" presStyleIdx="0" presStyleCnt="3"/>
      <dgm:spPr/>
    </dgm:pt>
    <dgm:pt modelId="{79D2F4DA-A9BB-41A7-A08B-3CF04C228C4D}" type="pres">
      <dgm:prSet presAssocID="{F41667D7-DEA1-4679-A9D3-D7412153EE92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Stock exchange numbers"/>
        </a:ext>
      </dgm:extLst>
    </dgm:pt>
    <dgm:pt modelId="{C6BBA1CA-044F-4029-8921-9F65F94655F7}" type="pres">
      <dgm:prSet presAssocID="{C100EDC9-3184-473B-A2DC-9EF8957F28A1}" presName="sibTrans" presStyleLbl="sibTrans2D1" presStyleIdx="0" presStyleCnt="0"/>
      <dgm:spPr/>
    </dgm:pt>
    <dgm:pt modelId="{3219A3A5-0DAF-438C-86E9-6891DC425918}" type="pres">
      <dgm:prSet presAssocID="{13C6F807-A54B-490E-8BDE-E4447A4580D9}" presName="compNode" presStyleCnt="0"/>
      <dgm:spPr/>
    </dgm:pt>
    <dgm:pt modelId="{D2995740-A59F-4543-916A-7B1800659D25}" type="pres">
      <dgm:prSet presAssocID="{13C6F807-A54B-490E-8BDE-E4447A4580D9}" presName="bkgdShape" presStyleLbl="node1" presStyleIdx="1" presStyleCnt="3" custLinFactNeighborX="925" custLinFactNeighborY="23769"/>
      <dgm:spPr/>
    </dgm:pt>
    <dgm:pt modelId="{E6AA882C-DF6F-428D-9888-D65C2EE25105}" type="pres">
      <dgm:prSet presAssocID="{13C6F807-A54B-490E-8BDE-E4447A4580D9}" presName="nodeTx" presStyleLbl="node1" presStyleIdx="1" presStyleCnt="3">
        <dgm:presLayoutVars>
          <dgm:bulletEnabled val="1"/>
        </dgm:presLayoutVars>
      </dgm:prSet>
      <dgm:spPr/>
    </dgm:pt>
    <dgm:pt modelId="{241F7A72-F2FC-4C7C-B591-AA5C493B41BE}" type="pres">
      <dgm:prSet presAssocID="{13C6F807-A54B-490E-8BDE-E4447A4580D9}" presName="invisiNode" presStyleLbl="node1" presStyleIdx="1" presStyleCnt="3"/>
      <dgm:spPr/>
    </dgm:pt>
    <dgm:pt modelId="{8CCD84D8-C525-4D9D-90FC-827009421ED1}" type="pres">
      <dgm:prSet presAssocID="{13C6F807-A54B-490E-8BDE-E4447A4580D9}" presName="imagNode" presStyleLbl="fgImgPlace1" presStyleIdx="1" presStyleCnt="3"/>
      <dgm:spPr>
        <a:solidFill>
          <a:schemeClr val="bg2"/>
        </a:solidFill>
      </dgm:spPr>
    </dgm:pt>
    <dgm:pt modelId="{7AFD7942-7537-41DB-B437-585ECE05FDC4}" type="pres">
      <dgm:prSet presAssocID="{127B0E87-22D7-47AA-9927-CA22F49DF822}" presName="sibTrans" presStyleLbl="sibTrans2D1" presStyleIdx="0" presStyleCnt="0"/>
      <dgm:spPr/>
    </dgm:pt>
    <dgm:pt modelId="{A679F7D0-7E38-4D57-BC89-A390CA950247}" type="pres">
      <dgm:prSet presAssocID="{B064D777-F2F1-4102-8AA6-8D33CF90950E}" presName="compNode" presStyleCnt="0"/>
      <dgm:spPr/>
    </dgm:pt>
    <dgm:pt modelId="{FB911398-4094-4883-A954-96A99A7EA284}" type="pres">
      <dgm:prSet presAssocID="{B064D777-F2F1-4102-8AA6-8D33CF90950E}" presName="bkgdShape" presStyleLbl="node1" presStyleIdx="2" presStyleCnt="3"/>
      <dgm:spPr/>
    </dgm:pt>
    <dgm:pt modelId="{2563F263-9D9E-4AC4-85EE-65919714CC1D}" type="pres">
      <dgm:prSet presAssocID="{B064D777-F2F1-4102-8AA6-8D33CF90950E}" presName="nodeTx" presStyleLbl="node1" presStyleIdx="2" presStyleCnt="3">
        <dgm:presLayoutVars>
          <dgm:bulletEnabled val="1"/>
        </dgm:presLayoutVars>
      </dgm:prSet>
      <dgm:spPr/>
    </dgm:pt>
    <dgm:pt modelId="{45694AC4-DBFE-4CC2-9731-2D64A56AE036}" type="pres">
      <dgm:prSet presAssocID="{B064D777-F2F1-4102-8AA6-8D33CF90950E}" presName="invisiNode" presStyleLbl="node1" presStyleIdx="2" presStyleCnt="3"/>
      <dgm:spPr/>
    </dgm:pt>
    <dgm:pt modelId="{AA2D04BC-C63D-4B71-ADFE-1BF7EA76C781}" type="pres">
      <dgm:prSet presAssocID="{B064D777-F2F1-4102-8AA6-8D33CF90950E}" presName="imagNode" presStyleLbl="fgImgPlace1" presStyleIdx="2" presStyleCnt="3"/>
      <dgm:spPr>
        <a:blipFill rotWithShape="1">
          <a:blip xmlns:r="http://schemas.openxmlformats.org/officeDocument/2006/relationships" r:embed="rId2"/>
          <a:srcRect/>
          <a:stretch>
            <a:fillRect t="-2000" b="-2000"/>
          </a:stretch>
        </a:blipFill>
      </dgm:spPr>
    </dgm:pt>
  </dgm:ptLst>
  <dgm:cxnLst>
    <dgm:cxn modelId="{B498EA19-EC5D-4CF1-B2CB-05B4C363A124}" srcId="{983F46A4-6046-4614-8C7C-FFF082A88522}" destId="{B064D777-F2F1-4102-8AA6-8D33CF90950E}" srcOrd="2" destOrd="0" parTransId="{D6AF49F4-5A5B-4D5C-93A3-58828B0B402B}" sibTransId="{2DC94546-8B7C-4A0D-9E36-79CB124E642A}"/>
    <dgm:cxn modelId="{601DC431-A039-455F-AF55-6E79A40B51FC}" type="presOf" srcId="{983F46A4-6046-4614-8C7C-FFF082A88522}" destId="{EA48C16E-461A-4FC2-A70D-0240D19C360C}" srcOrd="0" destOrd="0" presId="urn:microsoft.com/office/officeart/2005/8/layout/hList7"/>
    <dgm:cxn modelId="{2E02C634-1DE1-4CFE-8945-FB9CE4E74761}" type="presOf" srcId="{B064D777-F2F1-4102-8AA6-8D33CF90950E}" destId="{FB911398-4094-4883-A954-96A99A7EA284}" srcOrd="0" destOrd="0" presId="urn:microsoft.com/office/officeart/2005/8/layout/hList7"/>
    <dgm:cxn modelId="{AF53943C-AE31-44FD-9A7B-C3188F69EC64}" srcId="{983F46A4-6046-4614-8C7C-FFF082A88522}" destId="{13C6F807-A54B-490E-8BDE-E4447A4580D9}" srcOrd="1" destOrd="0" parTransId="{FB1EA2EC-94D8-402B-9489-409CE104E7CD}" sibTransId="{127B0E87-22D7-47AA-9927-CA22F49DF822}"/>
    <dgm:cxn modelId="{E5CC7F76-F140-4C7D-9DF7-1CAF04CB8C3D}" type="presOf" srcId="{F41667D7-DEA1-4679-A9D3-D7412153EE92}" destId="{8DA955E4-0272-4533-9DB2-BF1AD94E95C9}" srcOrd="0" destOrd="0" presId="urn:microsoft.com/office/officeart/2005/8/layout/hList7"/>
    <dgm:cxn modelId="{F3619D78-CEA1-42FD-AAF6-494AC7B2B84F}" type="presOf" srcId="{13C6F807-A54B-490E-8BDE-E4447A4580D9}" destId="{D2995740-A59F-4543-916A-7B1800659D25}" srcOrd="0" destOrd="0" presId="urn:microsoft.com/office/officeart/2005/8/layout/hList7"/>
    <dgm:cxn modelId="{F1A58295-3DFD-4B47-B202-841C7C5A6D2A}" type="presOf" srcId="{F41667D7-DEA1-4679-A9D3-D7412153EE92}" destId="{EBB82159-AA44-4934-A418-7CABCF78B2D6}" srcOrd="1" destOrd="0" presId="urn:microsoft.com/office/officeart/2005/8/layout/hList7"/>
    <dgm:cxn modelId="{0BED949A-EC4F-415F-A678-52680316B830}" type="presOf" srcId="{127B0E87-22D7-47AA-9927-CA22F49DF822}" destId="{7AFD7942-7537-41DB-B437-585ECE05FDC4}" srcOrd="0" destOrd="0" presId="urn:microsoft.com/office/officeart/2005/8/layout/hList7"/>
    <dgm:cxn modelId="{ADB203A8-B07E-4A9E-BB2C-74D5E1E7984D}" type="presOf" srcId="{B064D777-F2F1-4102-8AA6-8D33CF90950E}" destId="{2563F263-9D9E-4AC4-85EE-65919714CC1D}" srcOrd="1" destOrd="0" presId="urn:microsoft.com/office/officeart/2005/8/layout/hList7"/>
    <dgm:cxn modelId="{8CC260C0-FA98-4D2C-AF5F-2E384EC65B40}" type="presOf" srcId="{13C6F807-A54B-490E-8BDE-E4447A4580D9}" destId="{E6AA882C-DF6F-428D-9888-D65C2EE25105}" srcOrd="1" destOrd="0" presId="urn:microsoft.com/office/officeart/2005/8/layout/hList7"/>
    <dgm:cxn modelId="{935730F5-51A0-4A89-9C10-112508BC118A}" type="presOf" srcId="{C100EDC9-3184-473B-A2DC-9EF8957F28A1}" destId="{C6BBA1CA-044F-4029-8921-9F65F94655F7}" srcOrd="0" destOrd="0" presId="urn:microsoft.com/office/officeart/2005/8/layout/hList7"/>
    <dgm:cxn modelId="{7A3CDDFB-5F62-4B80-90B5-1BD42F45237B}" srcId="{983F46A4-6046-4614-8C7C-FFF082A88522}" destId="{F41667D7-DEA1-4679-A9D3-D7412153EE92}" srcOrd="0" destOrd="0" parTransId="{2D4557BA-CA9D-4311-92EB-ABE7EF962446}" sibTransId="{C100EDC9-3184-473B-A2DC-9EF8957F28A1}"/>
    <dgm:cxn modelId="{E83A5860-7775-4695-AD01-76FC5F8A2C70}" type="presParOf" srcId="{EA48C16E-461A-4FC2-A70D-0240D19C360C}" destId="{622431C3-76A6-493A-A5E4-258A7F572DF1}" srcOrd="0" destOrd="0" presId="urn:microsoft.com/office/officeart/2005/8/layout/hList7"/>
    <dgm:cxn modelId="{6980475C-80F1-4874-A819-02313898BC5D}" type="presParOf" srcId="{EA48C16E-461A-4FC2-A70D-0240D19C360C}" destId="{7C77980D-7B23-4AD6-AB36-F8F97BEE0EE1}" srcOrd="1" destOrd="0" presId="urn:microsoft.com/office/officeart/2005/8/layout/hList7"/>
    <dgm:cxn modelId="{D1580FE8-15F6-48FE-9B39-B9BAC5F6C87C}" type="presParOf" srcId="{7C77980D-7B23-4AD6-AB36-F8F97BEE0EE1}" destId="{AB63EDC0-6B6E-4480-8922-5EB34EA5CC00}" srcOrd="0" destOrd="0" presId="urn:microsoft.com/office/officeart/2005/8/layout/hList7"/>
    <dgm:cxn modelId="{FB75F2AD-8E88-4290-A53C-F260B71202A3}" type="presParOf" srcId="{AB63EDC0-6B6E-4480-8922-5EB34EA5CC00}" destId="{8DA955E4-0272-4533-9DB2-BF1AD94E95C9}" srcOrd="0" destOrd="0" presId="urn:microsoft.com/office/officeart/2005/8/layout/hList7"/>
    <dgm:cxn modelId="{EA2B05B4-F5EE-4EB9-9E04-BA3B87C7616B}" type="presParOf" srcId="{AB63EDC0-6B6E-4480-8922-5EB34EA5CC00}" destId="{EBB82159-AA44-4934-A418-7CABCF78B2D6}" srcOrd="1" destOrd="0" presId="urn:microsoft.com/office/officeart/2005/8/layout/hList7"/>
    <dgm:cxn modelId="{D00431A5-3A21-44AF-8EF9-C6F0247F858D}" type="presParOf" srcId="{AB63EDC0-6B6E-4480-8922-5EB34EA5CC00}" destId="{0D890BAC-E7A0-46C2-9A46-2CC84034CF40}" srcOrd="2" destOrd="0" presId="urn:microsoft.com/office/officeart/2005/8/layout/hList7"/>
    <dgm:cxn modelId="{CF5AE020-787E-4F5C-B6D6-7D8C4E558F1F}" type="presParOf" srcId="{AB63EDC0-6B6E-4480-8922-5EB34EA5CC00}" destId="{79D2F4DA-A9BB-41A7-A08B-3CF04C228C4D}" srcOrd="3" destOrd="0" presId="urn:microsoft.com/office/officeart/2005/8/layout/hList7"/>
    <dgm:cxn modelId="{9DC0CACD-B7DD-408C-8DDA-C017A0F19A88}" type="presParOf" srcId="{7C77980D-7B23-4AD6-AB36-F8F97BEE0EE1}" destId="{C6BBA1CA-044F-4029-8921-9F65F94655F7}" srcOrd="1" destOrd="0" presId="urn:microsoft.com/office/officeart/2005/8/layout/hList7"/>
    <dgm:cxn modelId="{90CED69C-98AF-445E-9877-EB1D543C2707}" type="presParOf" srcId="{7C77980D-7B23-4AD6-AB36-F8F97BEE0EE1}" destId="{3219A3A5-0DAF-438C-86E9-6891DC425918}" srcOrd="2" destOrd="0" presId="urn:microsoft.com/office/officeart/2005/8/layout/hList7"/>
    <dgm:cxn modelId="{02410BDF-621F-421F-BB89-ECF0C31E9C2B}" type="presParOf" srcId="{3219A3A5-0DAF-438C-86E9-6891DC425918}" destId="{D2995740-A59F-4543-916A-7B1800659D25}" srcOrd="0" destOrd="0" presId="urn:microsoft.com/office/officeart/2005/8/layout/hList7"/>
    <dgm:cxn modelId="{F185B05B-9491-4A49-B2FB-3BDE70F8951A}" type="presParOf" srcId="{3219A3A5-0DAF-438C-86E9-6891DC425918}" destId="{E6AA882C-DF6F-428D-9888-D65C2EE25105}" srcOrd="1" destOrd="0" presId="urn:microsoft.com/office/officeart/2005/8/layout/hList7"/>
    <dgm:cxn modelId="{448F2FCD-EC54-4265-977E-54E90B340D07}" type="presParOf" srcId="{3219A3A5-0DAF-438C-86E9-6891DC425918}" destId="{241F7A72-F2FC-4C7C-B591-AA5C493B41BE}" srcOrd="2" destOrd="0" presId="urn:microsoft.com/office/officeart/2005/8/layout/hList7"/>
    <dgm:cxn modelId="{C6D95414-903B-4D1B-9437-5A74F9E5D12E}" type="presParOf" srcId="{3219A3A5-0DAF-438C-86E9-6891DC425918}" destId="{8CCD84D8-C525-4D9D-90FC-827009421ED1}" srcOrd="3" destOrd="0" presId="urn:microsoft.com/office/officeart/2005/8/layout/hList7"/>
    <dgm:cxn modelId="{0FFF43AA-63DD-4F49-AB03-996856C51669}" type="presParOf" srcId="{7C77980D-7B23-4AD6-AB36-F8F97BEE0EE1}" destId="{7AFD7942-7537-41DB-B437-585ECE05FDC4}" srcOrd="3" destOrd="0" presId="urn:microsoft.com/office/officeart/2005/8/layout/hList7"/>
    <dgm:cxn modelId="{039E7D33-6B54-40B6-A665-5FFA519C4A2A}" type="presParOf" srcId="{7C77980D-7B23-4AD6-AB36-F8F97BEE0EE1}" destId="{A679F7D0-7E38-4D57-BC89-A390CA950247}" srcOrd="4" destOrd="0" presId="urn:microsoft.com/office/officeart/2005/8/layout/hList7"/>
    <dgm:cxn modelId="{01BC5D89-43E3-4A08-B419-6323D3B55C8E}" type="presParOf" srcId="{A679F7D0-7E38-4D57-BC89-A390CA950247}" destId="{FB911398-4094-4883-A954-96A99A7EA284}" srcOrd="0" destOrd="0" presId="urn:microsoft.com/office/officeart/2005/8/layout/hList7"/>
    <dgm:cxn modelId="{79D0D58E-A99A-493B-8133-9010333C3FE5}" type="presParOf" srcId="{A679F7D0-7E38-4D57-BC89-A390CA950247}" destId="{2563F263-9D9E-4AC4-85EE-65919714CC1D}" srcOrd="1" destOrd="0" presId="urn:microsoft.com/office/officeart/2005/8/layout/hList7"/>
    <dgm:cxn modelId="{48EC04EA-7E45-4D17-8AC4-416F58C15BF9}" type="presParOf" srcId="{A679F7D0-7E38-4D57-BC89-A390CA950247}" destId="{45694AC4-DBFE-4CC2-9731-2D64A56AE036}" srcOrd="2" destOrd="0" presId="urn:microsoft.com/office/officeart/2005/8/layout/hList7"/>
    <dgm:cxn modelId="{618255FC-DFEF-43E3-B33F-E5075B3C897D}" type="presParOf" srcId="{A679F7D0-7E38-4D57-BC89-A390CA950247}" destId="{AA2D04BC-C63D-4B71-ADFE-1BF7EA76C78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BD538-E38F-4195-BC0B-47799307460A}">
      <dsp:nvSpPr>
        <dsp:cNvPr id="0" name=""/>
        <dsp:cNvSpPr/>
      </dsp:nvSpPr>
      <dsp:spPr>
        <a:xfrm rot="5391556">
          <a:off x="-327386" y="1088789"/>
          <a:ext cx="1431267" cy="171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15748-86BA-46E5-91BD-8689B0C66679}">
      <dsp:nvSpPr>
        <dsp:cNvPr id="0" name=""/>
        <dsp:cNvSpPr/>
      </dsp:nvSpPr>
      <dsp:spPr>
        <a:xfrm>
          <a:off x="0" y="172543"/>
          <a:ext cx="1907883" cy="114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>
              <a:solidFill>
                <a:srgbClr val="FF0000"/>
              </a:solidFill>
            </a:rPr>
            <a:t>Realtime AI Interceptor Engine</a:t>
          </a:r>
          <a:endParaRPr lang="en-US" sz="2100" kern="1200" dirty="0">
            <a:solidFill>
              <a:srgbClr val="FF0000"/>
            </a:solidFill>
          </a:endParaRPr>
        </a:p>
      </dsp:txBody>
      <dsp:txXfrm>
        <a:off x="33528" y="206071"/>
        <a:ext cx="1840827" cy="1077673"/>
      </dsp:txXfrm>
    </dsp:sp>
    <dsp:sp modelId="{E0332C97-B786-4AEE-92A5-E3291EDDC8FD}">
      <dsp:nvSpPr>
        <dsp:cNvPr id="0" name=""/>
        <dsp:cNvSpPr/>
      </dsp:nvSpPr>
      <dsp:spPr>
        <a:xfrm rot="5400000">
          <a:off x="-320537" y="2524789"/>
          <a:ext cx="1421086" cy="171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A715B-0063-4559-B659-CCCDFBEE736E}">
      <dsp:nvSpPr>
        <dsp:cNvPr id="0" name=""/>
        <dsp:cNvSpPr/>
      </dsp:nvSpPr>
      <dsp:spPr>
        <a:xfrm>
          <a:off x="3515" y="1613632"/>
          <a:ext cx="1907883" cy="114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Accrual’s correction</a:t>
          </a:r>
        </a:p>
      </dsp:txBody>
      <dsp:txXfrm>
        <a:off x="37043" y="1647160"/>
        <a:ext cx="1840827" cy="1077673"/>
      </dsp:txXfrm>
    </dsp:sp>
    <dsp:sp modelId="{9E87C3FD-29BC-4089-BE76-4B3C09676901}">
      <dsp:nvSpPr>
        <dsp:cNvPr id="0" name=""/>
        <dsp:cNvSpPr/>
      </dsp:nvSpPr>
      <dsp:spPr>
        <a:xfrm rot="5400000">
          <a:off x="-320537" y="3955702"/>
          <a:ext cx="1421086" cy="171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8ED52-6BC5-4669-9049-AF5D6F161D57}">
      <dsp:nvSpPr>
        <dsp:cNvPr id="0" name=""/>
        <dsp:cNvSpPr/>
      </dsp:nvSpPr>
      <dsp:spPr>
        <a:xfrm>
          <a:off x="3515" y="3044544"/>
          <a:ext cx="1907883" cy="114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Duplicate Invoices</a:t>
          </a:r>
        </a:p>
      </dsp:txBody>
      <dsp:txXfrm>
        <a:off x="37043" y="3078072"/>
        <a:ext cx="1840827" cy="1077673"/>
      </dsp:txXfrm>
    </dsp:sp>
    <dsp:sp modelId="{4E997460-9EF6-4C21-B079-E7ABE66ADC98}">
      <dsp:nvSpPr>
        <dsp:cNvPr id="0" name=""/>
        <dsp:cNvSpPr/>
      </dsp:nvSpPr>
      <dsp:spPr>
        <a:xfrm>
          <a:off x="394918" y="4671158"/>
          <a:ext cx="2527658" cy="171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C8C7B-8236-4300-A3DE-8E914F610606}">
      <dsp:nvSpPr>
        <dsp:cNvPr id="0" name=""/>
        <dsp:cNvSpPr/>
      </dsp:nvSpPr>
      <dsp:spPr>
        <a:xfrm>
          <a:off x="3515" y="4475457"/>
          <a:ext cx="1907883" cy="114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Tax Assessments</a:t>
          </a:r>
        </a:p>
      </dsp:txBody>
      <dsp:txXfrm>
        <a:off x="37043" y="4508985"/>
        <a:ext cx="1840827" cy="1077673"/>
      </dsp:txXfrm>
    </dsp:sp>
    <dsp:sp modelId="{8706B1B9-8F5F-41C9-A36A-3EBE0177FB3A}">
      <dsp:nvSpPr>
        <dsp:cNvPr id="0" name=""/>
        <dsp:cNvSpPr/>
      </dsp:nvSpPr>
      <dsp:spPr>
        <a:xfrm rot="16200000">
          <a:off x="2216946" y="3955702"/>
          <a:ext cx="1421086" cy="171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21D31-52D4-4274-B41B-75829EFEF0E9}">
      <dsp:nvSpPr>
        <dsp:cNvPr id="0" name=""/>
        <dsp:cNvSpPr/>
      </dsp:nvSpPr>
      <dsp:spPr>
        <a:xfrm>
          <a:off x="2540999" y="4475457"/>
          <a:ext cx="1907883" cy="114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Tax Calculator Engine</a:t>
          </a:r>
        </a:p>
      </dsp:txBody>
      <dsp:txXfrm>
        <a:off x="2574527" y="4508985"/>
        <a:ext cx="1840827" cy="1077673"/>
      </dsp:txXfrm>
    </dsp:sp>
    <dsp:sp modelId="{9B4537C7-52A0-4368-8FBD-598A836420AC}">
      <dsp:nvSpPr>
        <dsp:cNvPr id="0" name=""/>
        <dsp:cNvSpPr/>
      </dsp:nvSpPr>
      <dsp:spPr>
        <a:xfrm rot="16200000">
          <a:off x="2216946" y="2524789"/>
          <a:ext cx="1421086" cy="171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575EB-0BF1-48D8-9C80-2E74AA16EE13}">
      <dsp:nvSpPr>
        <dsp:cNvPr id="0" name=""/>
        <dsp:cNvSpPr/>
      </dsp:nvSpPr>
      <dsp:spPr>
        <a:xfrm>
          <a:off x="2540999" y="3044544"/>
          <a:ext cx="1907883" cy="114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 Way Matching</a:t>
          </a:r>
        </a:p>
      </dsp:txBody>
      <dsp:txXfrm>
        <a:off x="2574527" y="3078072"/>
        <a:ext cx="1840827" cy="1077673"/>
      </dsp:txXfrm>
    </dsp:sp>
    <dsp:sp modelId="{679A2603-1013-4212-B25F-0CE3D8872711}">
      <dsp:nvSpPr>
        <dsp:cNvPr id="0" name=""/>
        <dsp:cNvSpPr/>
      </dsp:nvSpPr>
      <dsp:spPr>
        <a:xfrm rot="16200000">
          <a:off x="2216946" y="1093877"/>
          <a:ext cx="1421086" cy="171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EFE12-DB59-4D79-9394-FCB959D83BF9}">
      <dsp:nvSpPr>
        <dsp:cNvPr id="0" name=""/>
        <dsp:cNvSpPr/>
      </dsp:nvSpPr>
      <dsp:spPr>
        <a:xfrm>
          <a:off x="2540999" y="1613632"/>
          <a:ext cx="1907883" cy="114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Discount Calculations</a:t>
          </a:r>
        </a:p>
      </dsp:txBody>
      <dsp:txXfrm>
        <a:off x="2574527" y="1647160"/>
        <a:ext cx="1840827" cy="1077673"/>
      </dsp:txXfrm>
    </dsp:sp>
    <dsp:sp modelId="{E10940B9-59EB-4028-86ED-4A4E24877320}">
      <dsp:nvSpPr>
        <dsp:cNvPr id="0" name=""/>
        <dsp:cNvSpPr/>
      </dsp:nvSpPr>
      <dsp:spPr>
        <a:xfrm>
          <a:off x="2932402" y="378421"/>
          <a:ext cx="2527658" cy="171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E33DA-D56F-4D43-B202-A73F8B73D6C0}">
      <dsp:nvSpPr>
        <dsp:cNvPr id="0" name=""/>
        <dsp:cNvSpPr/>
      </dsp:nvSpPr>
      <dsp:spPr>
        <a:xfrm>
          <a:off x="2540999" y="182720"/>
          <a:ext cx="1907883" cy="114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Fraud Detection</a:t>
          </a:r>
        </a:p>
      </dsp:txBody>
      <dsp:txXfrm>
        <a:off x="2574527" y="216248"/>
        <a:ext cx="1840827" cy="1077673"/>
      </dsp:txXfrm>
    </dsp:sp>
    <dsp:sp modelId="{6A611198-C1D5-4530-92D5-9B351282F739}">
      <dsp:nvSpPr>
        <dsp:cNvPr id="0" name=""/>
        <dsp:cNvSpPr/>
      </dsp:nvSpPr>
      <dsp:spPr>
        <a:xfrm rot="5400000">
          <a:off x="4754431" y="1093877"/>
          <a:ext cx="1421086" cy="171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C54E6-A0AF-46E6-AC68-6AB305576F3A}">
      <dsp:nvSpPr>
        <dsp:cNvPr id="0" name=""/>
        <dsp:cNvSpPr/>
      </dsp:nvSpPr>
      <dsp:spPr>
        <a:xfrm>
          <a:off x="5078484" y="182720"/>
          <a:ext cx="1907883" cy="114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Pay Schedule Recommender</a:t>
          </a:r>
        </a:p>
      </dsp:txBody>
      <dsp:txXfrm>
        <a:off x="5112012" y="216248"/>
        <a:ext cx="1840827" cy="1077673"/>
      </dsp:txXfrm>
    </dsp:sp>
    <dsp:sp modelId="{52CA3863-C649-43F5-9DA4-3BEB59EEEBE6}">
      <dsp:nvSpPr>
        <dsp:cNvPr id="0" name=""/>
        <dsp:cNvSpPr/>
      </dsp:nvSpPr>
      <dsp:spPr>
        <a:xfrm rot="5400000">
          <a:off x="4754431" y="2524789"/>
          <a:ext cx="1421086" cy="171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1F69F-01D4-4787-A84E-EBC3D83B1F94}">
      <dsp:nvSpPr>
        <dsp:cNvPr id="0" name=""/>
        <dsp:cNvSpPr/>
      </dsp:nvSpPr>
      <dsp:spPr>
        <a:xfrm>
          <a:off x="5078484" y="1613632"/>
          <a:ext cx="1907883" cy="114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Procure to Pay KPI</a:t>
          </a:r>
        </a:p>
      </dsp:txBody>
      <dsp:txXfrm>
        <a:off x="5112012" y="1647160"/>
        <a:ext cx="1840827" cy="1077673"/>
      </dsp:txXfrm>
    </dsp:sp>
    <dsp:sp modelId="{8D92CF5F-6205-4755-86B1-761FCAC565CA}">
      <dsp:nvSpPr>
        <dsp:cNvPr id="0" name=""/>
        <dsp:cNvSpPr/>
      </dsp:nvSpPr>
      <dsp:spPr>
        <a:xfrm rot="5400000">
          <a:off x="4754431" y="3955702"/>
          <a:ext cx="1421086" cy="1717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59B13-C9AF-4155-8DDA-21CA4D2E91C5}">
      <dsp:nvSpPr>
        <dsp:cNvPr id="0" name=""/>
        <dsp:cNvSpPr/>
      </dsp:nvSpPr>
      <dsp:spPr>
        <a:xfrm>
          <a:off x="5078484" y="3044544"/>
          <a:ext cx="1907883" cy="114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 AI</a:t>
          </a:r>
        </a:p>
      </dsp:txBody>
      <dsp:txXfrm>
        <a:off x="5112012" y="3078072"/>
        <a:ext cx="1840827" cy="1077673"/>
      </dsp:txXfrm>
    </dsp:sp>
    <dsp:sp modelId="{E7BE7F04-03DD-4DF4-8A72-110A59A965F1}">
      <dsp:nvSpPr>
        <dsp:cNvPr id="0" name=""/>
        <dsp:cNvSpPr/>
      </dsp:nvSpPr>
      <dsp:spPr>
        <a:xfrm>
          <a:off x="5078484" y="4475457"/>
          <a:ext cx="1907883" cy="1144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……....</a:t>
          </a:r>
        </a:p>
      </dsp:txBody>
      <dsp:txXfrm>
        <a:off x="5112012" y="4508985"/>
        <a:ext cx="1840827" cy="1077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955E4-0272-4533-9DB2-BF1AD94E95C9}">
      <dsp:nvSpPr>
        <dsp:cNvPr id="0" name=""/>
        <dsp:cNvSpPr/>
      </dsp:nvSpPr>
      <dsp:spPr>
        <a:xfrm>
          <a:off x="1706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ELT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>
                  <a:lumMod val="95000"/>
                </a:schemeClr>
              </a:solidFill>
            </a:rPr>
            <a:t>JSON, XML, CSV, XLSX, TXT BLOB,RDBMS/NOSQL DOCUMENTDB,BLOB, Images…</a:t>
          </a:r>
          <a:r>
            <a:rPr lang="en-US" sz="1200" kern="1200" dirty="0"/>
            <a:t>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706" y="2167466"/>
        <a:ext cx="2655093" cy="2167466"/>
      </dsp:txXfrm>
    </dsp:sp>
    <dsp:sp modelId="{79D2F4DA-A9BB-41A7-A08B-3CF04C228C4D}">
      <dsp:nvSpPr>
        <dsp:cNvPr id="0" name=""/>
        <dsp:cNvSpPr/>
      </dsp:nvSpPr>
      <dsp:spPr>
        <a:xfrm>
          <a:off x="427045" y="325120"/>
          <a:ext cx="1804416" cy="18044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95740-A59F-4543-916A-7B1800659D25}">
      <dsp:nvSpPr>
        <dsp:cNvPr id="0" name=""/>
        <dsp:cNvSpPr/>
      </dsp:nvSpPr>
      <dsp:spPr>
        <a:xfrm>
          <a:off x="2761012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Text Analysis</a:t>
          </a:r>
          <a:br>
            <a:rPr lang="en-US" sz="1200" kern="1200" dirty="0"/>
          </a:br>
          <a:r>
            <a:rPr lang="en-US" sz="1200" kern="1200" dirty="0"/>
            <a:t>NLP</a:t>
          </a:r>
          <a:br>
            <a:rPr lang="en-US" sz="1200" kern="1200" dirty="0"/>
          </a:br>
          <a:r>
            <a:rPr lang="en-US" sz="1200" kern="1200" dirty="0"/>
            <a:t>Data Mining</a:t>
          </a:r>
          <a:br>
            <a:rPr lang="en-US" sz="1200" kern="1200" dirty="0"/>
          </a:br>
          <a:r>
            <a:rPr lang="en-US" sz="1200" kern="1200" dirty="0"/>
            <a:t>Finance Analytics</a:t>
          </a:r>
          <a:br>
            <a:rPr lang="en-US" sz="1200" kern="1200" dirty="0"/>
          </a:br>
          <a:r>
            <a:rPr lang="en-US" sz="1200" kern="1200" dirty="0"/>
            <a:t>Statistical Model</a:t>
          </a:r>
          <a:br>
            <a:rPr lang="en-US" sz="1200" kern="1200" dirty="0"/>
          </a:br>
          <a:r>
            <a:rPr lang="en-US" sz="1200" kern="1200" dirty="0"/>
            <a:t>P-Value/Null Hypothesis</a:t>
          </a:r>
          <a:br>
            <a:rPr lang="en-US" sz="1200" kern="1200" dirty="0"/>
          </a:br>
          <a:r>
            <a:rPr lang="en-US" sz="1200" kern="1200" dirty="0"/>
            <a:t>ODE (Ordinary Differential equations)</a:t>
          </a:r>
          <a:br>
            <a:rPr lang="en-US" sz="1200" kern="1200" dirty="0"/>
          </a:br>
          <a:r>
            <a:rPr lang="en-US" sz="1200" kern="1200" dirty="0"/>
            <a:t>Network graph theory</a:t>
          </a:r>
        </a:p>
      </dsp:txBody>
      <dsp:txXfrm>
        <a:off x="2761012" y="2167466"/>
        <a:ext cx="2655093" cy="2167466"/>
      </dsp:txXfrm>
    </dsp:sp>
    <dsp:sp modelId="{8CCD84D8-C525-4D9D-90FC-827009421ED1}">
      <dsp:nvSpPr>
        <dsp:cNvPr id="0" name=""/>
        <dsp:cNvSpPr/>
      </dsp:nvSpPr>
      <dsp:spPr>
        <a:xfrm>
          <a:off x="3161791" y="325120"/>
          <a:ext cx="1804416" cy="1804416"/>
        </a:xfrm>
        <a:prstGeom prst="ellipse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11398-4094-4883-A954-96A99A7EA284}">
      <dsp:nvSpPr>
        <dsp:cNvPr id="0" name=""/>
        <dsp:cNvSpPr/>
      </dsp:nvSpPr>
      <dsp:spPr>
        <a:xfrm>
          <a:off x="5471199" y="0"/>
          <a:ext cx="2655093" cy="5418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Analytics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Live Reporting</a:t>
          </a:r>
          <a:br>
            <a:rPr lang="en-US" sz="1200" kern="1200" dirty="0"/>
          </a:br>
          <a:r>
            <a:rPr lang="en-US" sz="1200" kern="1200" dirty="0"/>
            <a:t>Canned Report,</a:t>
          </a:r>
          <a:br>
            <a:rPr lang="en-US" sz="1200" kern="1200" dirty="0"/>
          </a:br>
          <a:r>
            <a:rPr lang="en-US" sz="1200" kern="1200" dirty="0"/>
            <a:t>Analytics, Visualization</a:t>
          </a:r>
          <a:br>
            <a:rPr lang="en-US" sz="1200" kern="1200" dirty="0"/>
          </a:br>
          <a:r>
            <a:rPr lang="en-US" sz="1200" kern="1200" dirty="0"/>
            <a:t>Data Science</a:t>
          </a:r>
          <a:br>
            <a:rPr lang="en-US" sz="1200" kern="1200" dirty="0"/>
          </a:br>
          <a:r>
            <a:rPr lang="en-US" sz="1200" kern="1200" dirty="0"/>
            <a:t>Predictive Analytics</a:t>
          </a:r>
        </a:p>
      </dsp:txBody>
      <dsp:txXfrm>
        <a:off x="5471199" y="2167466"/>
        <a:ext cx="2655093" cy="2167466"/>
      </dsp:txXfrm>
    </dsp:sp>
    <dsp:sp modelId="{AA2D04BC-C63D-4B71-ADFE-1BF7EA76C781}">
      <dsp:nvSpPr>
        <dsp:cNvPr id="0" name=""/>
        <dsp:cNvSpPr/>
      </dsp:nvSpPr>
      <dsp:spPr>
        <a:xfrm>
          <a:off x="5896538" y="325120"/>
          <a:ext cx="1804416" cy="1804416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431C3-76A6-493A-A5E4-258A7F572DF1}">
      <dsp:nvSpPr>
        <dsp:cNvPr id="0" name=""/>
        <dsp:cNvSpPr/>
      </dsp:nvSpPr>
      <dsp:spPr>
        <a:xfrm>
          <a:off x="325119" y="4334933"/>
          <a:ext cx="7477760" cy="8128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70CF-BD46-465C-9272-825C4B3A6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095D-613C-4DA2-8B2B-EE072503A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A40D3-0DD9-4D38-B972-1AABD17F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0F0E-BA01-4163-BF59-B55893CCC0D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6328C-9210-4BA3-8ACC-D1648BFF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68A22-60A9-4473-B816-D2A7EF31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335F-15F6-4933-8004-E4E52009A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DA33-D632-4F8E-8D1F-23F44B0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89FDC-9F5E-4088-83C0-DD09F07A7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0A8A-CE34-40EF-8C44-72359040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0F0E-BA01-4163-BF59-B55893CCC0D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6A20-452B-489C-8075-7D35020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2130-E78F-44CC-8C57-116258D2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335F-15F6-4933-8004-E4E52009A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814AD-DE47-431B-8EF0-026F54B78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02FB9-0762-4B10-8725-9C812E965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F653B-66CA-4587-9955-9896FE3D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0F0E-BA01-4163-BF59-B55893CCC0D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5733-A361-430C-A0CB-0F9BE579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6AAEF-C7E2-4B64-987D-175FECED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335F-15F6-4933-8004-E4E52009A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9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D96A-CB77-4062-92A4-3C59921D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60078-F274-44C7-AD5E-F2C36D7C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57796-8911-4268-AC50-BD2E3EB4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0F0E-BA01-4163-BF59-B55893CCC0D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5AD8-B2CB-4046-B09C-B5832A48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2EF31-44AC-4219-81F9-27BFDC10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335F-15F6-4933-8004-E4E52009A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4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64A4-FB35-4602-A3CD-E85A9ED7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A3672-DFBD-4BBC-8BC1-08E5F88A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2FFCD-7BEA-4CDF-8CB9-5E9EABA8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0F0E-BA01-4163-BF59-B55893CCC0D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F300-DC70-4177-985D-F206D195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65E6C-BF38-40B6-A134-7D4027BD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335F-15F6-4933-8004-E4E52009A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9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9390-B159-42BE-AA01-FA74DAA3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CBF3-96E8-4912-813D-160016EDF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08FA0-F23B-4017-B1A4-35EB588B7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11FA6-6ACB-439A-B90D-F91237FF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0F0E-BA01-4163-BF59-B55893CCC0D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13AB-C9D6-45C4-A308-B80B0541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52427-8684-40FB-8D5B-55A859C6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335F-15F6-4933-8004-E4E52009A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2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11B1-FEDC-421C-A03F-F342CBD8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C830-76D7-417D-AB80-C6B7EBBA5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56352-4622-4F53-BB8C-F0636C8BD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155DD-BC79-4BC7-A5E8-B78AB953C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AE9AD-B9FE-4A2E-BED2-12312D512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2CCB2-A0BF-4345-A219-CAFF3EA7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0F0E-BA01-4163-BF59-B55893CCC0D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A4204-2E67-490F-9E5D-906304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7E4A2-ACAD-4947-8BB6-E6DB687A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335F-15F6-4933-8004-E4E52009A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1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3517-F441-4D64-ABFF-50DD36EE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DA0D8-513B-4177-9DD8-A795A45B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0F0E-BA01-4163-BF59-B55893CCC0D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1925E-E832-45D0-ACED-C9E4F8E2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EA62E-3D86-46BD-A52A-E9889994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335F-15F6-4933-8004-E4E52009A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2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A7A15-BA65-4C40-9C0A-148369FB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0F0E-BA01-4163-BF59-B55893CCC0D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804EE-C559-4F80-8759-F15EFA6D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79485-6E8A-4FBB-A247-32DD5EB8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335F-15F6-4933-8004-E4E52009A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9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9C7C-448A-4FC1-8834-AE44531C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BF4B-1416-40D0-8F17-E32470055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10ED4-23A9-4A97-9C94-F920BFA16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0CFD0-6673-4DAE-BFBE-9B8F80FC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0F0E-BA01-4163-BF59-B55893CCC0D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04A73-85D8-428E-A6DF-46FF5396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A0685-FF04-4F0E-AFD4-EAFC937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335F-15F6-4933-8004-E4E52009A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1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6012-63CE-4BD2-9947-7B2800B1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20447-96D8-461C-A9B5-5C219FB81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CB1DA-9E26-4A79-8358-8141BE024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2DE2F-F930-4999-8D90-92F0E846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0F0E-BA01-4163-BF59-B55893CCC0D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7E4CA-C54F-48C4-B83A-58717E4F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0E50D-C155-406F-B8A9-D9A34A8B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335F-15F6-4933-8004-E4E52009A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6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E49C2-7718-4D73-B703-126766A75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D7D3A-9EB7-4FFC-8320-111350D1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3F17-8140-4D76-A8DC-1ED322385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0F0E-BA01-4163-BF59-B55893CCC0D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8D35-3EBC-45E0-9598-A978BBA5E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1E6BD-45D4-4C2C-BC6E-9E9157AC2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335F-15F6-4933-8004-E4E52009A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diagramLayout" Target="../diagrams/layout2.xml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2E04BA-6356-4A96-AE73-FA38900C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8302"/>
            <a:ext cx="1468761" cy="1441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65CED-0680-4214-BF94-29CF0781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601" y="2533438"/>
            <a:ext cx="2505074" cy="1941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03A42-BB03-46FC-9BF3-3CCDCFBD591B}"/>
              </a:ext>
            </a:extLst>
          </p:cNvPr>
          <p:cNvSpPr txBox="1"/>
          <p:nvPr/>
        </p:nvSpPr>
        <p:spPr>
          <a:xfrm>
            <a:off x="95250" y="1651337"/>
            <a:ext cx="158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Vendor Invoice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A2D019-B84D-4B90-BB6E-45AADBC6F521}"/>
              </a:ext>
            </a:extLst>
          </p:cNvPr>
          <p:cNvCxnSpPr/>
          <p:nvPr/>
        </p:nvCxnSpPr>
        <p:spPr>
          <a:xfrm>
            <a:off x="1053210" y="2020669"/>
            <a:ext cx="0" cy="103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F7043-DDE4-4119-AA61-2673BEBAE4B6}"/>
              </a:ext>
            </a:extLst>
          </p:cNvPr>
          <p:cNvCxnSpPr/>
          <p:nvPr/>
        </p:nvCxnSpPr>
        <p:spPr>
          <a:xfrm>
            <a:off x="1053210" y="3604846"/>
            <a:ext cx="500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04B0EC-AD6D-4AE9-8D0D-6C096EE33913}"/>
              </a:ext>
            </a:extLst>
          </p:cNvPr>
          <p:cNvCxnSpPr>
            <a:cxnSpLocks/>
          </p:cNvCxnSpPr>
          <p:nvPr/>
        </p:nvCxnSpPr>
        <p:spPr>
          <a:xfrm flipV="1">
            <a:off x="3562525" y="3604846"/>
            <a:ext cx="5213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49FEEAC2-0E91-4EF4-99FC-88C3A74D48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848873"/>
              </p:ext>
            </p:extLst>
          </p:nvPr>
        </p:nvGraphicFramePr>
        <p:xfrm>
          <a:off x="4106185" y="703392"/>
          <a:ext cx="6989883" cy="5802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6A5B5211-9E8B-4176-8CA9-FEA14D4E5EEB}"/>
              </a:ext>
            </a:extLst>
          </p:cNvPr>
          <p:cNvGrpSpPr/>
          <p:nvPr/>
        </p:nvGrpSpPr>
        <p:grpSpPr>
          <a:xfrm>
            <a:off x="57942" y="1547620"/>
            <a:ext cx="2193574" cy="544784"/>
            <a:chOff x="0" y="574752"/>
            <a:chExt cx="2193574" cy="544784"/>
          </a:xfrm>
        </p:grpSpPr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F055D6FD-9186-4B55-A688-AC6E485B4B43}"/>
                </a:ext>
              </a:extLst>
            </p:cNvPr>
            <p:cNvSpPr/>
            <p:nvPr/>
          </p:nvSpPr>
          <p:spPr>
            <a:xfrm>
              <a:off x="0" y="574752"/>
              <a:ext cx="2193574" cy="544784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angle: Top Corners Rounded 4">
              <a:extLst>
                <a:ext uri="{FF2B5EF4-FFF2-40B4-BE49-F238E27FC236}">
                  <a16:creationId xmlns:a16="http://schemas.microsoft.com/office/drawing/2014/main" id="{D7C318E0-A759-4350-8535-1EEC2B9224BA}"/>
                </a:ext>
              </a:extLst>
            </p:cNvPr>
            <p:cNvSpPr txBox="1"/>
            <p:nvPr/>
          </p:nvSpPr>
          <p:spPr>
            <a:xfrm>
              <a:off x="26599" y="601351"/>
              <a:ext cx="2140376" cy="5181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Vendor Invoice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FF9FB3A-90BC-48EA-B3AF-1227A648B6D3}"/>
              </a:ext>
            </a:extLst>
          </p:cNvPr>
          <p:cNvSpPr txBox="1"/>
          <p:nvPr/>
        </p:nvSpPr>
        <p:spPr>
          <a:xfrm>
            <a:off x="3420208" y="360485"/>
            <a:ext cx="159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TaxAnalytics.ai</a:t>
            </a:r>
          </a:p>
        </p:txBody>
      </p:sp>
    </p:spTree>
    <p:extLst>
      <p:ext uri="{BB962C8B-B14F-4D97-AF65-F5344CB8AC3E}">
        <p14:creationId xmlns:p14="http://schemas.microsoft.com/office/powerpoint/2010/main" val="317595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52A880A8-A33D-4159-A322-4B834C33052A}"/>
              </a:ext>
            </a:extLst>
          </p:cNvPr>
          <p:cNvSpPr txBox="1"/>
          <p:nvPr/>
        </p:nvSpPr>
        <p:spPr>
          <a:xfrm>
            <a:off x="380999" y="140677"/>
            <a:ext cx="7705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				</a:t>
            </a:r>
            <a:r>
              <a:rPr lang="en-US" sz="2400" b="1" u="sng" dirty="0">
                <a:solidFill>
                  <a:srgbClr val="C00000"/>
                </a:solidFill>
              </a:rPr>
              <a:t>TaxAnalytics.ai Process Flow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5988E7D-9157-436B-B975-93344AB13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769664"/>
              </p:ext>
            </p:extLst>
          </p:nvPr>
        </p:nvGraphicFramePr>
        <p:xfrm>
          <a:off x="1823057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6018BC1-E3F5-4ACC-A75A-37FBB690079F}"/>
              </a:ext>
            </a:extLst>
          </p:cNvPr>
          <p:cNvSpPr txBox="1"/>
          <p:nvPr/>
        </p:nvSpPr>
        <p:spPr>
          <a:xfrm>
            <a:off x="2240943" y="5314707"/>
            <a:ext cx="685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Supported Cloud Platforms: 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6EB438-9885-41E4-BD56-C2E9670E4B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251" y="5355747"/>
            <a:ext cx="1209844" cy="266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DC79F7-A2DF-4928-A67D-9236570309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6095" y="5310059"/>
            <a:ext cx="1579249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589190-F286-4B75-B966-8283635C26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9788" y="5270868"/>
            <a:ext cx="807419" cy="3861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050E91-45D4-4C62-B6C0-C319AF46B2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7974" y="5333700"/>
            <a:ext cx="1471291" cy="260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7F8152-6122-4ECC-B1E6-28F36A373E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4524" y="1822330"/>
            <a:ext cx="406223" cy="3933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D3DB97-45E8-4F93-92F9-E1F309C511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20318" y="1105249"/>
            <a:ext cx="533475" cy="3448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62897E-BEB2-4A62-A489-8C9E3EBE24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49619" y="1693492"/>
            <a:ext cx="346381" cy="5048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CDC783-DB3D-4C41-85B7-BA6C96F133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6144" y="1712661"/>
            <a:ext cx="533475" cy="5953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B663D9-9F83-4F20-8CED-73C3354497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96397" y="1417287"/>
            <a:ext cx="1381318" cy="2857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4525607-99BB-4ACA-9C04-6793D017E5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21234" y="1691196"/>
            <a:ext cx="344533" cy="4053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13DEDC-5832-4A30-BE21-8A168C42553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72714" y="2189948"/>
            <a:ext cx="905001" cy="3238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E1A4915-D9BF-4743-91DC-6109413B645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77207" y="1350660"/>
            <a:ext cx="390580" cy="3620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D55B11-509E-48D0-A3B0-62B894210D2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67787" y="1384001"/>
            <a:ext cx="271501" cy="2953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36347F-121A-4997-9808-CB71A60BCE5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64854" y="1679318"/>
            <a:ext cx="948505" cy="3144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50B083-F7E4-4875-9119-39CC5E2FFC1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65751" y="2010359"/>
            <a:ext cx="753910" cy="1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3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65711AD3D064C997F3160D7CF3215" ma:contentTypeVersion="9" ma:contentTypeDescription="Create a new document." ma:contentTypeScope="" ma:versionID="069738c20394937e310750171e22e2ac">
  <xsd:schema xmlns:xsd="http://www.w3.org/2001/XMLSchema" xmlns:xs="http://www.w3.org/2001/XMLSchema" xmlns:p="http://schemas.microsoft.com/office/2006/metadata/properties" xmlns:ns3="a4f67088-a070-425b-9490-6efa74ca793a" xmlns:ns4="611b659d-e132-4112-a671-42a9b94c9bbe" targetNamespace="http://schemas.microsoft.com/office/2006/metadata/properties" ma:root="true" ma:fieldsID="d22418d5d7e1fad8c71e336e7ab39fa3" ns3:_="" ns4:_="">
    <xsd:import namespace="a4f67088-a070-425b-9490-6efa74ca793a"/>
    <xsd:import namespace="611b659d-e132-4112-a671-42a9b94c9b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67088-a070-425b-9490-6efa74ca79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b659d-e132-4112-a671-42a9b94c9bb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F2C5FA-433F-4B81-AA13-4A79C4EABB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67088-a070-425b-9490-6efa74ca793a"/>
    <ds:schemaRef ds:uri="611b659d-e132-4112-a671-42a9b94c9b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54E447-4A9E-4125-A5A8-D77AC51A04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689106-D677-410F-8789-F55591D57E26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611b659d-e132-4112-a671-42a9b94c9bbe"/>
    <ds:schemaRef ds:uri="a4f67088-a070-425b-9490-6efa74ca793a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X. Shukla</dc:creator>
  <cp:lastModifiedBy>Amit X. Shukla</cp:lastModifiedBy>
  <cp:revision>10</cp:revision>
  <dcterms:created xsi:type="dcterms:W3CDTF">2021-02-01T01:04:36Z</dcterms:created>
  <dcterms:modified xsi:type="dcterms:W3CDTF">2021-02-01T06:47:11Z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0x010100E1665711AD3D064C997F3160D7CF3215</vt:lpwstr>
  </property>
</Properties>
</file>