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itaAwale/My_Stego_AICTEProject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267324" y="635772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 </a:t>
            </a:r>
            <a:r>
              <a:rPr 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Amita  R. Awale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 </a:t>
            </a:r>
            <a:r>
              <a:rPr 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Amita R. Awale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 </a:t>
            </a:r>
            <a:r>
              <a:rPr 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Abha Gaikwad Patil Collage of Engineering, Nagpur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01" y="1871549"/>
            <a:ext cx="11029615" cy="4284295"/>
          </a:xfrm>
        </p:spPr>
        <p:txBody>
          <a:bodyPr>
            <a:normAutofit/>
          </a:bodyPr>
          <a:lstStyle/>
          <a:p>
            <a:r>
              <a:rPr lang="en-US" sz="2000" b="1" dirty="0"/>
              <a:t>My GitHub Link is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https://github.com/AmitaAwale/My_Stego_AICTEProject.git</a:t>
            </a:r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Repository Content </a:t>
            </a:r>
            <a:r>
              <a:rPr lang="en-US" sz="2000" dirty="0"/>
              <a:t>:</a:t>
            </a:r>
          </a:p>
          <a:p>
            <a:pPr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Source Code- Stego code</a:t>
            </a:r>
          </a:p>
          <a:p>
            <a:pPr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Stego Code Output</a:t>
            </a:r>
          </a:p>
          <a:p>
            <a:pPr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Encrypted Images output</a:t>
            </a:r>
          </a:p>
          <a:p>
            <a:pPr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ReadMe File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33600"/>
            <a:ext cx="11029615" cy="3841750"/>
          </a:xfrm>
        </p:spPr>
        <p:txBody>
          <a:bodyPr>
            <a:normAutofit lnSpcReduction="10000"/>
          </a:bodyPr>
          <a:lstStyle/>
          <a:p>
            <a:pPr marL="305435" indent="-305435">
              <a:lnSpc>
                <a:spcPct val="200000"/>
              </a:lnSpc>
            </a:pPr>
            <a:r>
              <a:rPr lang="en-US" sz="1800" b="1" dirty="0"/>
              <a:t>Mobile Application</a:t>
            </a:r>
            <a:r>
              <a:rPr lang="en-US" sz="1800" dirty="0"/>
              <a:t>: Develop a mobile version of the app for on-the-go encrypted message sharing.</a:t>
            </a:r>
          </a:p>
          <a:p>
            <a:pPr marL="305435" indent="-305435">
              <a:lnSpc>
                <a:spcPct val="200000"/>
              </a:lnSpc>
            </a:pPr>
            <a:r>
              <a:rPr lang="en-US" sz="1800" b="1" dirty="0"/>
              <a:t>Multi-Message Embedding</a:t>
            </a:r>
            <a:r>
              <a:rPr lang="en-US" sz="1800" dirty="0"/>
              <a:t>: Allow multiple messages to be embedded into a single image.</a:t>
            </a:r>
          </a:p>
          <a:p>
            <a:pPr marL="305435" indent="-305435">
              <a:lnSpc>
                <a:spcPct val="200000"/>
              </a:lnSpc>
            </a:pPr>
            <a:r>
              <a:rPr lang="en-US" sz="1800" b="1" dirty="0"/>
              <a:t>Advanced Encryption</a:t>
            </a:r>
            <a:r>
              <a:rPr lang="en-US" sz="1800" dirty="0"/>
              <a:t>: Implement more robust encryption techniques like AES for added security alongside steganography.</a:t>
            </a:r>
          </a:p>
          <a:p>
            <a:pPr marL="305435" indent="-305435">
              <a:lnSpc>
                <a:spcPct val="200000"/>
              </a:lnSpc>
            </a:pPr>
            <a:r>
              <a:rPr lang="en-US" sz="1800" b="1" dirty="0"/>
              <a:t>Detection Resistance</a:t>
            </a:r>
            <a:r>
              <a:rPr lang="en-US" sz="1800" dirty="0"/>
              <a:t>: Work on making the method more resistant to steganalysis (detection of hidden messages in images).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612490"/>
            <a:ext cx="11029615" cy="2910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an era of growing cyber threats, protecting sensitive data from unauthorized access is more crucial than ever. Safeguarding private messages requires a secure and discreet method for transmission. Steganography provides an effective solution by hiding secret information within images, making it invisible to the naked eye. This project uses image-based steganography with password protection, ensuring that only authorized users can decrypt and access the hidden data.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432D068-50C5-7B28-2030-040A86539E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3673" y="2274838"/>
            <a:ext cx="1188832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Python (IDLE)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openCV,cv2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Windows 11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Concept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Steganography (hiding data in an image) combined with a password-based encryption/decryption mechanism.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391696"/>
            <a:ext cx="11029615" cy="2074607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Invisible Encryption</a:t>
            </a:r>
            <a:r>
              <a:rPr lang="en-US" sz="2000" dirty="0"/>
              <a:t>: Secret message hidden within the image, undetectable to the eye.</a:t>
            </a:r>
            <a:endParaRPr lang="en-IN" sz="1800" b="1" dirty="0">
              <a:solidFill>
                <a:srgbClr val="0F0F0F"/>
              </a:solidFill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Secure Access</a:t>
            </a:r>
            <a:r>
              <a:rPr lang="en-US" sz="2000" dirty="0"/>
              <a:t>: Only authorized users with the correct passcode can decrypt the message.</a:t>
            </a:r>
            <a:endParaRPr lang="en-IN" sz="1800" b="1" dirty="0">
              <a:solidFill>
                <a:srgbClr val="0F0F0F"/>
              </a:solidFill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Real-time Decryption</a:t>
            </a:r>
            <a:r>
              <a:rPr lang="en-US" sz="2000" dirty="0"/>
              <a:t>: Instant message display upon entering the correct passcode.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769806"/>
            <a:ext cx="11029615" cy="352978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1800" b="1" dirty="0"/>
              <a:t>Cybersecurity Professionals</a:t>
            </a:r>
            <a:r>
              <a:rPr lang="en-US" sz="1800" dirty="0"/>
              <a:t>: Test and strengthen data hiding methods in cybersecurity.</a:t>
            </a:r>
          </a:p>
          <a:p>
            <a:pPr>
              <a:lnSpc>
                <a:spcPct val="200000"/>
              </a:lnSpc>
            </a:pPr>
            <a:r>
              <a:rPr lang="en-US" sz="1800" b="1" dirty="0"/>
              <a:t>Individuals</a:t>
            </a:r>
            <a:r>
              <a:rPr lang="en-US" sz="1800" dirty="0"/>
              <a:t>: Securely share sensitive info like notes and passwords.</a:t>
            </a:r>
          </a:p>
          <a:p>
            <a:pPr>
              <a:lnSpc>
                <a:spcPct val="200000"/>
              </a:lnSpc>
            </a:pPr>
            <a:r>
              <a:rPr lang="en-US" sz="1800" b="1" dirty="0"/>
              <a:t>Businesses</a:t>
            </a:r>
            <a:r>
              <a:rPr lang="en-US" sz="1800" dirty="0"/>
              <a:t>: Protect confidential data in internal communications.</a:t>
            </a:r>
          </a:p>
          <a:p>
            <a:pPr>
              <a:lnSpc>
                <a:spcPct val="200000"/>
              </a:lnSpc>
            </a:pPr>
            <a:r>
              <a:rPr lang="en-US" sz="1800" b="1" dirty="0"/>
              <a:t>Banking Sectors</a:t>
            </a:r>
          </a:p>
          <a:p>
            <a:pPr>
              <a:lnSpc>
                <a:spcPct val="200000"/>
              </a:lnSpc>
            </a:pPr>
            <a:r>
              <a:rPr lang="en-IN" sz="1800" b="1" dirty="0"/>
              <a:t>Big MNC Organizations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A10562-62D5-6D96-3497-F8DCC2FB0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6" y="1386348"/>
            <a:ext cx="5417574" cy="51029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F3FBA0-B593-4763-CA3D-DBF9512C6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465" y="1386348"/>
            <a:ext cx="5270090" cy="497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99E8B-2BEF-888A-32C4-1787AAB47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D933-5B65-B37F-62DB-D07E2DF8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72F0B-EA7F-2EC1-7AC2-442E0A71E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825" y="1337186"/>
            <a:ext cx="5555227" cy="49947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1005DA-1FC2-C041-0C88-21C1BDC8A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48" y="1337187"/>
            <a:ext cx="5211097" cy="506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3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037" y="1877961"/>
            <a:ext cx="11029615" cy="2917518"/>
          </a:xfrm>
        </p:spPr>
        <p:txBody>
          <a:bodyPr>
            <a:normAutofit/>
          </a:bodyPr>
          <a:lstStyle/>
          <a:p>
            <a:r>
              <a:rPr lang="en-US" sz="1800" dirty="0"/>
              <a:t>The project successfully demonstrates the application of steganography to hide messages within images, ensuring data confidentiality.</a:t>
            </a:r>
          </a:p>
          <a:p>
            <a:r>
              <a:rPr lang="en-US" sz="1800" dirty="0"/>
              <a:t>Password protection adds an additional layer of security.</a:t>
            </a:r>
          </a:p>
          <a:p>
            <a:r>
              <a:rPr lang="en-US" sz="1800" dirty="0"/>
              <a:t>This method is effective for scenarios requiring private communication without detection or tampering.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111</TotalTime>
  <Words>402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Amita Awale</cp:lastModifiedBy>
  <cp:revision>27</cp:revision>
  <dcterms:created xsi:type="dcterms:W3CDTF">2021-05-26T16:50:10Z</dcterms:created>
  <dcterms:modified xsi:type="dcterms:W3CDTF">2025-02-22T18:51:39Z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