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4011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6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129277"/>
            <a:ext cx="7153290" cy="815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2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6314" y="1196787"/>
            <a:ext cx="6636684" cy="664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417060" y="2746503"/>
            <a:ext cx="3371804" cy="4487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1443" y="1637190"/>
            <a:ext cx="4133959" cy="5513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042937" y="178733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042937" y="3463737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042937" y="4721037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042937" y="5140137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042937" y="5978337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451" y="915320"/>
            <a:ext cx="3295015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445" y="2106289"/>
            <a:ext cx="7676515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011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sheenabatra/facebook-data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715" y="1396282"/>
            <a:ext cx="14942185" cy="16002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300" spc="370"/>
              <a:t>Facebook </a:t>
            </a:r>
            <a:r>
              <a:rPr dirty="0" sz="10300" spc="65"/>
              <a:t>Da</a:t>
            </a:r>
            <a:r>
              <a:rPr dirty="0" sz="10100" spc="65">
                <a:latin typeface="Trebuchet MS"/>
                <a:cs typeface="Trebuchet MS"/>
              </a:rPr>
              <a:t>t</a:t>
            </a:r>
            <a:r>
              <a:rPr dirty="0" sz="10300" spc="65"/>
              <a:t>a</a:t>
            </a:r>
            <a:r>
              <a:rPr dirty="0" sz="10300" spc="-800"/>
              <a:t> </a:t>
            </a:r>
            <a:r>
              <a:rPr dirty="0" sz="10300" spc="570"/>
              <a:t>Anal</a:t>
            </a:r>
            <a:r>
              <a:rPr dirty="0" sz="10100" spc="570">
                <a:latin typeface="Trebuchet MS"/>
                <a:cs typeface="Trebuchet MS"/>
              </a:rPr>
              <a:t>ys</a:t>
            </a:r>
            <a:r>
              <a:rPr dirty="0" sz="10300" spc="570"/>
              <a:t>i</a:t>
            </a:r>
            <a:r>
              <a:rPr dirty="0" sz="10100" spc="570">
                <a:latin typeface="Trebuchet MS"/>
                <a:cs typeface="Trebuchet MS"/>
              </a:rPr>
              <a:t>s</a:t>
            </a:r>
            <a:endParaRPr sz="10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23704" y="7000651"/>
            <a:ext cx="4166235" cy="16065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1061085">
              <a:lnSpc>
                <a:spcPts val="3080"/>
              </a:lnSpc>
              <a:spcBef>
                <a:spcPts val="320"/>
              </a:spcBef>
            </a:pPr>
            <a:r>
              <a:rPr dirty="0" sz="2600" spc="12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550" spc="1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550" spc="1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125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Membe</a:t>
            </a:r>
            <a:r>
              <a:rPr dirty="0" sz="2550" spc="114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dirty="0" sz="2650" spc="114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Ami</a:t>
            </a:r>
            <a:r>
              <a:rPr dirty="0" sz="2550" spc="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dirty="0" sz="2550" spc="1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hid </a:t>
            </a:r>
            <a:r>
              <a:rPr dirty="0" sz="2650" spc="3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600" spc="3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dirty="0" sz="2600" spc="-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550" spc="85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550" spc="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anali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Khila</a:t>
            </a:r>
            <a:r>
              <a:rPr dirty="0" sz="2550" spc="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50" spc="10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dirty="0" sz="26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550" spc="85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dirty="0" sz="2600" spc="55">
                <a:solidFill>
                  <a:srgbClr val="FFFFFF"/>
                </a:solidFill>
                <a:latin typeface="Arial"/>
                <a:cs typeface="Arial"/>
              </a:rPr>
              <a:t>Shalaka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Naik</a:t>
            </a:r>
            <a:r>
              <a:rPr dirty="0" sz="2650" spc="7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dirty="0" sz="2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550" spc="85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r>
              <a:rPr dirty="0" sz="2650" spc="8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292" y="4673599"/>
            <a:ext cx="5240655" cy="9017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 indent="415925">
              <a:lnSpc>
                <a:spcPts val="3300"/>
              </a:lnSpc>
              <a:spcBef>
                <a:spcPts val="459"/>
              </a:spcBef>
            </a:pPr>
            <a:r>
              <a:rPr dirty="0" sz="3000" spc="25" b="1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dirty="0" sz="3000" spc="12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000" spc="45" b="1">
                <a:solidFill>
                  <a:srgbClr val="FFFFFF"/>
                </a:solidFill>
                <a:latin typeface="Arial"/>
                <a:cs typeface="Arial"/>
              </a:rPr>
              <a:t>Guidanace </a:t>
            </a:r>
            <a:r>
              <a:rPr dirty="0" sz="3000" spc="30" b="1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3000" spc="-20" b="1">
                <a:solidFill>
                  <a:srgbClr val="FFFFFF"/>
                </a:solidFill>
                <a:latin typeface="Arial"/>
                <a:cs typeface="Arial"/>
              </a:rPr>
              <a:t>Asst. </a:t>
            </a:r>
            <a:r>
              <a:rPr dirty="0" sz="3000" spc="5" b="1">
                <a:solidFill>
                  <a:srgbClr val="FFFFFF"/>
                </a:solidFill>
                <a:latin typeface="Arial"/>
                <a:cs typeface="Arial"/>
              </a:rPr>
              <a:t>Prof.Asmita</a:t>
            </a:r>
            <a:r>
              <a:rPr dirty="0" sz="3000" spc="-2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Deshmukh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332" y="344749"/>
            <a:ext cx="529590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45">
                <a:solidFill>
                  <a:srgbClr val="FFFFFF"/>
                </a:solidFill>
                <a:latin typeface="Arial"/>
                <a:cs typeface="Arial"/>
              </a:rPr>
              <a:t>BDA </a:t>
            </a:r>
            <a:r>
              <a:rPr dirty="0" sz="2600" spc="180">
                <a:solidFill>
                  <a:srgbClr val="FFFFFF"/>
                </a:solidFill>
                <a:latin typeface="Arial"/>
                <a:cs typeface="Arial"/>
              </a:rPr>
              <a:t>Mini</a:t>
            </a:r>
            <a:r>
              <a:rPr dirty="0" sz="26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55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45">
                <a:solidFill>
                  <a:srgbClr val="FFFFFF"/>
                </a:solidFill>
                <a:latin typeface="Arial"/>
                <a:cs typeface="Arial"/>
              </a:rPr>
              <a:t>ojec</a:t>
            </a:r>
            <a:r>
              <a:rPr dirty="0" sz="2550" spc="4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7297" y="978912"/>
            <a:ext cx="6719570" cy="13042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350" spc="365">
                <a:solidFill>
                  <a:srgbClr val="336AE3"/>
                </a:solidFill>
              </a:rPr>
              <a:t>Me</a:t>
            </a:r>
            <a:r>
              <a:rPr dirty="0" sz="8200" spc="3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8350" spc="365">
                <a:solidFill>
                  <a:srgbClr val="336AE3"/>
                </a:solidFill>
              </a:rPr>
              <a:t>hodolog</a:t>
            </a:r>
            <a:r>
              <a:rPr dirty="0" sz="8200" spc="365">
                <a:solidFill>
                  <a:srgbClr val="336AE3"/>
                </a:solidFill>
                <a:latin typeface="Trebuchet MS"/>
                <a:cs typeface="Trebuchet MS"/>
              </a:rPr>
              <a:t>y</a:t>
            </a:r>
            <a:endParaRPr sz="8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699"/>
            <a:ext cx="685799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1072" y="3260171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3647" y="2994648"/>
            <a:ext cx="7739380" cy="596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3270">
              <a:lnSpc>
                <a:spcPct val="116100"/>
              </a:lnSpc>
              <a:spcBef>
                <a:spcPts val="100"/>
              </a:spcBef>
            </a:pP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collec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21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om</a:t>
            </a:r>
            <a:r>
              <a:rPr dirty="0" sz="2800" spc="-38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Kaggle  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eb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ep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oce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ss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opping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</a:t>
            </a:r>
            <a:r>
              <a:rPr dirty="0" sz="2800" spc="-4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tr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ie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 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 </a:t>
            </a:r>
            <a:r>
              <a:rPr dirty="0" sz="2800" spc="245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700" spc="24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245">
                <a:solidFill>
                  <a:srgbClr val="040117"/>
                </a:solidFill>
                <a:latin typeface="Arial"/>
                <a:cs typeface="Arial"/>
              </a:rPr>
              <a:t>ll</a:t>
            </a:r>
            <a:r>
              <a:rPr dirty="0" sz="2800" spc="-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al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marL="12700" marR="705485">
              <a:lnSpc>
                <a:spcPct val="116100"/>
              </a:lnSpc>
            </a:pP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Loaded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oce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21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om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local 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machine 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800" spc="70">
                <a:solidFill>
                  <a:srgbClr val="040117"/>
                </a:solidFill>
                <a:latin typeface="Arial"/>
                <a:cs typeface="Arial"/>
              </a:rPr>
              <a:t>HDFS 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800" spc="-30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q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ry 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ea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aba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st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1191895">
              <a:lnSpc>
                <a:spcPct val="116100"/>
              </a:lnSpc>
            </a:pP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ea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able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aba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</a:t>
            </a:r>
            <a:r>
              <a:rPr dirty="0" sz="2800" spc="-28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st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ed  facebook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800" spc="-7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endParaRPr sz="2700">
              <a:latin typeface="Trebuchet MS"/>
              <a:cs typeface="Trebuchet MS"/>
            </a:endParaRPr>
          </a:p>
          <a:p>
            <a:pPr marL="12700" marR="306070" indent="99060">
              <a:lnSpc>
                <a:spcPct val="116100"/>
              </a:lnSpc>
            </a:pP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oce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done 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HIVE</a:t>
            </a:r>
            <a:r>
              <a:rPr dirty="0" sz="2800" spc="-49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q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ry  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lang</a:t>
            </a:r>
            <a:r>
              <a:rPr dirty="0" sz="2700" spc="12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31072" y="4250771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31072" y="5241371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31072" y="6231971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31072" y="722257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31072" y="8213170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81" y="386902"/>
            <a:ext cx="8908415" cy="12230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850" spc="145"/>
              <a:t>Seq</a:t>
            </a:r>
            <a:r>
              <a:rPr dirty="0" sz="7650" spc="145">
                <a:latin typeface="Trebuchet MS"/>
                <a:cs typeface="Trebuchet MS"/>
              </a:rPr>
              <a:t>u</a:t>
            </a:r>
            <a:r>
              <a:rPr dirty="0" sz="7850" spc="145"/>
              <a:t>ence</a:t>
            </a:r>
            <a:r>
              <a:rPr dirty="0" sz="7850" spc="-250"/>
              <a:t> </a:t>
            </a:r>
            <a:r>
              <a:rPr dirty="0" sz="7850" spc="215"/>
              <a:t>Diag</a:t>
            </a:r>
            <a:r>
              <a:rPr dirty="0" sz="7650" spc="215">
                <a:latin typeface="Trebuchet MS"/>
                <a:cs typeface="Trebuchet MS"/>
              </a:rPr>
              <a:t>r</a:t>
            </a:r>
            <a:r>
              <a:rPr dirty="0" sz="7850" spc="215"/>
              <a:t>am</a:t>
            </a:r>
            <a:endParaRPr sz="78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8012" y="2"/>
            <a:ext cx="6438899" cy="1028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338" y="1345087"/>
            <a:ext cx="7169784" cy="2717800"/>
          </a:xfrm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2700" marR="5080">
              <a:lnSpc>
                <a:spcPts val="10490"/>
              </a:lnSpc>
              <a:spcBef>
                <a:spcPts val="635"/>
              </a:spcBef>
            </a:pPr>
            <a:r>
              <a:rPr dirty="0" sz="8900" spc="60">
                <a:solidFill>
                  <a:srgbClr val="336AE3"/>
                </a:solidFill>
              </a:rPr>
              <a:t>Da</a:t>
            </a:r>
            <a:r>
              <a:rPr dirty="0" sz="8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8900" spc="60">
                <a:solidFill>
                  <a:srgbClr val="336AE3"/>
                </a:solidFill>
              </a:rPr>
              <a:t>a  </a:t>
            </a:r>
            <a:r>
              <a:rPr dirty="0" sz="8900" spc="260">
                <a:solidFill>
                  <a:srgbClr val="336AE3"/>
                </a:solidFill>
              </a:rPr>
              <a:t>C</a:t>
            </a:r>
            <a:r>
              <a:rPr dirty="0" sz="8900" spc="320">
                <a:solidFill>
                  <a:srgbClr val="336AE3"/>
                </a:solidFill>
              </a:rPr>
              <a:t>o</a:t>
            </a:r>
            <a:r>
              <a:rPr dirty="0" sz="8900" spc="730">
                <a:solidFill>
                  <a:srgbClr val="336AE3"/>
                </a:solidFill>
              </a:rPr>
              <a:t>m</a:t>
            </a:r>
            <a:r>
              <a:rPr dirty="0" sz="8900" spc="520">
                <a:solidFill>
                  <a:srgbClr val="336AE3"/>
                </a:solidFill>
              </a:rPr>
              <a:t>p</a:t>
            </a:r>
            <a:r>
              <a:rPr dirty="0" sz="8700" spc="695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8700" spc="7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8900" spc="5">
                <a:solidFill>
                  <a:srgbClr val="336AE3"/>
                </a:solidFill>
              </a:rPr>
              <a:t>a</a:t>
            </a:r>
            <a:r>
              <a:rPr dirty="0" sz="8700" spc="7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8900" spc="505">
                <a:solidFill>
                  <a:srgbClr val="336AE3"/>
                </a:solidFill>
              </a:rPr>
              <a:t>i</a:t>
            </a:r>
            <a:r>
              <a:rPr dirty="0" sz="8900" spc="320">
                <a:solidFill>
                  <a:srgbClr val="336AE3"/>
                </a:solidFill>
              </a:rPr>
              <a:t>o</a:t>
            </a:r>
            <a:r>
              <a:rPr dirty="0" sz="8900" spc="475">
                <a:solidFill>
                  <a:srgbClr val="336AE3"/>
                </a:solidFill>
              </a:rPr>
              <a:t>n</a:t>
            </a:r>
            <a:endParaRPr sz="8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3463" y="4834585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46038" y="4569063"/>
            <a:ext cx="7893684" cy="3989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56385">
              <a:lnSpc>
                <a:spcPct val="116100"/>
              </a:lnSpc>
              <a:spcBef>
                <a:spcPts val="100"/>
              </a:spcBef>
            </a:pP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U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ame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k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700" spc="215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ch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panda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-41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oce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done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5300"/>
              </a:lnSpc>
              <a:spcBef>
                <a:spcPts val="25"/>
              </a:spcBef>
            </a:pP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We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x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plo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800" spc="220">
                <a:solidFill>
                  <a:srgbClr val="040117"/>
                </a:solidFill>
                <a:latin typeface="Arial"/>
                <a:cs typeface="Arial"/>
              </a:rPr>
              <a:t>fo</a:t>
            </a:r>
            <a:r>
              <a:rPr dirty="0" sz="2700" spc="22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220">
                <a:solidFill>
                  <a:srgbClr val="040117"/>
                </a:solidFill>
                <a:latin typeface="Arial"/>
                <a:cs typeface="Arial"/>
              </a:rPr>
              <a:t>nd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 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he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360">
                <a:solidFill>
                  <a:srgbClr val="040117"/>
                </a:solidFill>
                <a:latin typeface="Trebuchet MS"/>
                <a:cs typeface="Trebuchet MS"/>
              </a:rPr>
              <a:t>175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mi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ing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al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gende</a:t>
            </a:r>
            <a:r>
              <a:rPr dirty="0" sz="270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320">
                <a:solidFill>
                  <a:srgbClr val="040117"/>
                </a:solidFill>
                <a:latin typeface="Trebuchet MS"/>
                <a:cs typeface="Trebuchet MS"/>
              </a:rPr>
              <a:t>2  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mi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al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800" spc="-254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ur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50" spc="114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38100">
              <a:lnSpc>
                <a:spcPct val="113999"/>
              </a:lnSpc>
              <a:tabLst>
                <a:tab pos="1694814" algn="l"/>
              </a:tabLst>
            </a:pP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The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370">
                <a:solidFill>
                  <a:srgbClr val="040117"/>
                </a:solidFill>
                <a:latin typeface="Trebuchet MS"/>
                <a:cs typeface="Trebuchet MS"/>
              </a:rPr>
              <a:t>99003</a:t>
            </a:r>
            <a:r>
              <a:rPr dirty="0" sz="2700" spc="-51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objec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hin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ur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50" spc="90">
                <a:solidFill>
                  <a:srgbClr val="040117"/>
                </a:solidFill>
                <a:latin typeface="Verdana"/>
                <a:cs typeface="Verdana"/>
              </a:rPr>
              <a:t>. 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Con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ide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amo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objec</a:t>
            </a:r>
            <a:r>
              <a:rPr dirty="0" sz="2700" spc="135">
                <a:solidFill>
                  <a:srgbClr val="040117"/>
                </a:solidFill>
                <a:latin typeface="Trebuchet MS"/>
                <a:cs typeface="Trebuchet MS"/>
              </a:rPr>
              <a:t>ts</a:t>
            </a:r>
            <a:r>
              <a:rPr dirty="0" sz="2850" spc="135">
                <a:solidFill>
                  <a:srgbClr val="040117"/>
                </a:solidFill>
                <a:latin typeface="Verdana"/>
                <a:cs typeface="Verdana"/>
              </a:rPr>
              <a:t>,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e 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opped	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tr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ie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mi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ing</a:t>
            </a:r>
            <a:r>
              <a:rPr dirty="0" sz="2800" spc="-23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al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50" spc="155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3463" y="5825185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3463" y="731108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99044" y="1028699"/>
            <a:ext cx="6857999" cy="822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807421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4999" y="896854"/>
            <a:ext cx="7697470" cy="13042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350" spc="265">
                <a:solidFill>
                  <a:srgbClr val="DB239A"/>
                </a:solidFill>
              </a:rPr>
              <a:t>Re</a:t>
            </a:r>
            <a:r>
              <a:rPr dirty="0" sz="8200" spc="265">
                <a:solidFill>
                  <a:srgbClr val="DB239A"/>
                </a:solidFill>
                <a:latin typeface="Trebuchet MS"/>
                <a:cs typeface="Trebuchet MS"/>
              </a:rPr>
              <a:t>su</a:t>
            </a:r>
            <a:r>
              <a:rPr dirty="0" sz="8350" spc="265">
                <a:solidFill>
                  <a:srgbClr val="DB239A"/>
                </a:solidFill>
              </a:rPr>
              <a:t>l</a:t>
            </a:r>
            <a:r>
              <a:rPr dirty="0" sz="8200" spc="265">
                <a:solidFill>
                  <a:srgbClr val="DB239A"/>
                </a:solidFill>
                <a:latin typeface="Trebuchet MS"/>
                <a:cs typeface="Trebuchet MS"/>
              </a:rPr>
              <a:t>t</a:t>
            </a:r>
            <a:r>
              <a:rPr dirty="0" sz="8200" spc="-390">
                <a:solidFill>
                  <a:srgbClr val="DB239A"/>
                </a:solidFill>
                <a:latin typeface="Trebuchet MS"/>
                <a:cs typeface="Trebuchet MS"/>
              </a:rPr>
              <a:t> </a:t>
            </a:r>
            <a:r>
              <a:rPr dirty="0" sz="8350" spc="470">
                <a:solidFill>
                  <a:srgbClr val="DB239A"/>
                </a:solidFill>
              </a:rPr>
              <a:t>Anal</a:t>
            </a:r>
            <a:r>
              <a:rPr dirty="0" sz="8200" spc="470">
                <a:solidFill>
                  <a:srgbClr val="DB239A"/>
                </a:solidFill>
                <a:latin typeface="Trebuchet MS"/>
                <a:cs typeface="Trebuchet MS"/>
              </a:rPr>
              <a:t>ys</a:t>
            </a:r>
            <a:r>
              <a:rPr dirty="0" sz="8350" spc="470">
                <a:solidFill>
                  <a:srgbClr val="DB239A"/>
                </a:solidFill>
              </a:rPr>
              <a:t>i</a:t>
            </a:r>
            <a:r>
              <a:rPr dirty="0" sz="8200" spc="470">
                <a:solidFill>
                  <a:srgbClr val="DB239A"/>
                </a:solidFill>
                <a:latin typeface="Trebuchet MS"/>
                <a:cs typeface="Trebuchet MS"/>
              </a:rPr>
              <a:t>s</a:t>
            </a:r>
            <a:endParaRPr sz="8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2433" y="2932837"/>
            <a:ext cx="6162675" cy="10096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85"/>
              </a:spcBef>
              <a:tabLst>
                <a:tab pos="2066289" algn="l"/>
                <a:tab pos="2310765" algn="l"/>
                <a:tab pos="3183890" algn="l"/>
                <a:tab pos="4437380" algn="l"/>
                <a:tab pos="4925060" algn="l"/>
                <a:tab pos="5542915" algn="l"/>
              </a:tabLst>
            </a:pP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	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	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ys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s	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	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 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800" spc="275">
                <a:solidFill>
                  <a:srgbClr val="040117"/>
                </a:solidFill>
                <a:latin typeface="Arial"/>
                <a:cs typeface="Arial"/>
              </a:rPr>
              <a:t>ll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800" spc="35">
                <a:solidFill>
                  <a:srgbClr val="040117"/>
                </a:solidFill>
                <a:latin typeface="Arial"/>
                <a:cs typeface="Arial"/>
              </a:rPr>
              <a:t>g</a:t>
            </a:r>
            <a:r>
              <a:rPr dirty="0" sz="2850" spc="-110">
                <a:solidFill>
                  <a:srgbClr val="040117"/>
                </a:solidFill>
                <a:latin typeface="Verdana"/>
                <a:cs typeface="Verdana"/>
              </a:rPr>
              <a:t>,</a:t>
            </a:r>
            <a:r>
              <a:rPr dirty="0" sz="2850">
                <a:solidFill>
                  <a:srgbClr val="040117"/>
                </a:solidFill>
                <a:latin typeface="Verdana"/>
                <a:cs typeface="Verdana"/>
              </a:rPr>
              <a:t>		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275">
                <a:solidFill>
                  <a:srgbClr val="040117"/>
                </a:solidFill>
                <a:latin typeface="Arial"/>
                <a:cs typeface="Arial"/>
              </a:rPr>
              <a:t>l</a:t>
            </a:r>
            <a:r>
              <a:rPr dirty="0" sz="2700" spc="240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700" spc="245">
                <a:solidFill>
                  <a:srgbClr val="040117"/>
                </a:solidFill>
                <a:latin typeface="Trebuchet MS"/>
                <a:cs typeface="Trebuchet MS"/>
              </a:rPr>
              <a:t>z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800" spc="-25">
                <a:solidFill>
                  <a:srgbClr val="040117"/>
                </a:solidFill>
                <a:latin typeface="Arial"/>
                <a:cs typeface="Arial"/>
              </a:rPr>
              <a:t>g</a:t>
            </a:r>
            <a:r>
              <a:rPr dirty="0" sz="2800">
                <a:solidFill>
                  <a:srgbClr val="040117"/>
                </a:solidFill>
                <a:latin typeface="Arial"/>
                <a:cs typeface="Arial"/>
              </a:rPr>
              <a:t>	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oo</a:t>
            </a:r>
            <a:r>
              <a:rPr dirty="0" sz="2800" spc="235">
                <a:solidFill>
                  <a:srgbClr val="040117"/>
                </a:solidFill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6035" y="2924771"/>
            <a:ext cx="206121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16100"/>
              </a:lnSpc>
              <a:spcBef>
                <a:spcPts val="100"/>
              </a:spcBef>
              <a:tabLst>
                <a:tab pos="1400175" algn="l"/>
                <a:tab pos="1702435" algn="l"/>
              </a:tabLst>
            </a:pP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29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23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>
                <a:solidFill>
                  <a:srgbClr val="040117"/>
                </a:solidFill>
                <a:latin typeface="Trebuchet MS"/>
                <a:cs typeface="Trebuchet MS"/>
              </a:rPr>
              <a:t>		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f  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-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040117"/>
                </a:solidFill>
                <a:latin typeface="Arial"/>
                <a:cs typeface="Arial"/>
              </a:rPr>
              <a:t>	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2433" y="3977618"/>
            <a:ext cx="8512175" cy="503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ali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z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20">
                <a:solidFill>
                  <a:srgbClr val="040117"/>
                </a:solidFill>
                <a:latin typeface="Trebuchet MS"/>
                <a:cs typeface="Trebuchet MS"/>
              </a:rPr>
              <a:t>xtr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ac</a:t>
            </a:r>
            <a:r>
              <a:rPr dirty="0" sz="2700" spc="12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l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40">
                <a:solidFill>
                  <a:srgbClr val="040117"/>
                </a:solidFill>
                <a:latin typeface="Arial"/>
                <a:cs typeface="Arial"/>
              </a:rPr>
              <a:t>end</a:t>
            </a:r>
            <a:r>
              <a:rPr dirty="0" sz="2800" spc="-42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50" spc="15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Verdana"/>
              <a:cs typeface="Verdana"/>
            </a:endParaRPr>
          </a:p>
          <a:p>
            <a:pPr algn="just" marL="12700" marR="5080">
              <a:lnSpc>
                <a:spcPct val="114900"/>
              </a:lnSpc>
            </a:pP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mo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st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pop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la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ocial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media 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ld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ide</a:t>
            </a:r>
            <a:r>
              <a:rPr dirty="0" sz="2850" spc="165">
                <a:solidFill>
                  <a:srgbClr val="040117"/>
                </a:solidFill>
                <a:latin typeface="Verdana"/>
                <a:cs typeface="Verdana"/>
              </a:rPr>
              <a:t>. </a:t>
            </a: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commen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ys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can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urt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he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be 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cond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nde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rst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imen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 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people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pecific</a:t>
            </a:r>
            <a:r>
              <a:rPr dirty="0" sz="2800" spc="-229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700" spc="135">
                <a:solidFill>
                  <a:srgbClr val="040117"/>
                </a:solidFill>
                <a:latin typeface="Trebuchet MS"/>
                <a:cs typeface="Trebuchet MS"/>
              </a:rPr>
              <a:t>st</a:t>
            </a:r>
            <a:r>
              <a:rPr dirty="0" sz="2850" spc="135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Verdana"/>
              <a:cs typeface="Verdana"/>
            </a:endParaRPr>
          </a:p>
          <a:p>
            <a:pPr algn="just" marL="12700" marR="6985">
              <a:lnSpc>
                <a:spcPct val="115300"/>
              </a:lnSpc>
            </a:pP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The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opo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model 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ill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help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yz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 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Hadoop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gh 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hich</a:t>
            </a:r>
            <a:r>
              <a:rPr dirty="0" sz="2800" spc="-42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one 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can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make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be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deci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ion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800" spc="-34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ine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ss</a:t>
            </a:r>
            <a:r>
              <a:rPr dirty="0" sz="2850" spc="20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9044" y="1028699"/>
            <a:ext cx="685799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714650"/>
            <a:ext cx="6068695" cy="1383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900" spc="459">
                <a:solidFill>
                  <a:srgbClr val="336AE3"/>
                </a:solidFill>
              </a:rPr>
              <a:t>Concl</a:t>
            </a:r>
            <a:r>
              <a:rPr dirty="0" sz="8700" spc="459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8900" spc="459">
                <a:solidFill>
                  <a:srgbClr val="336AE3"/>
                </a:solidFill>
              </a:rPr>
              <a:t>ion</a:t>
            </a:r>
            <a:endParaRPr sz="8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595501"/>
            <a:ext cx="7999095" cy="49803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30"/>
              </a:spcBef>
            </a:pP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Va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io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us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q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ie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applied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on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t 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ope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ion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pe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fo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med in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de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800" spc="45">
                <a:solidFill>
                  <a:srgbClr val="040117"/>
                </a:solidFill>
                <a:latin typeface="Arial"/>
                <a:cs typeface="Arial"/>
              </a:rPr>
              <a:t>ge</a:t>
            </a:r>
            <a:r>
              <a:rPr dirty="0" sz="2700" spc="45">
                <a:solidFill>
                  <a:srgbClr val="040117"/>
                </a:solidFill>
                <a:latin typeface="Trebuchet MS"/>
                <a:cs typeface="Trebuchet MS"/>
              </a:rPr>
              <a:t>t  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10">
                <a:solidFill>
                  <a:srgbClr val="040117"/>
                </a:solidFill>
                <a:latin typeface="Arial"/>
                <a:cs typeface="Arial"/>
              </a:rPr>
              <a:t>l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hich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hen 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ali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z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ing</a:t>
            </a:r>
            <a:r>
              <a:rPr dirty="0" sz="2800" spc="-459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r  </a:t>
            </a:r>
            <a:r>
              <a:rPr dirty="0" sz="2800" spc="50">
                <a:solidFill>
                  <a:srgbClr val="040117"/>
                </a:solidFill>
                <a:latin typeface="Arial"/>
                <a:cs typeface="Arial"/>
              </a:rPr>
              <a:t>BI</a:t>
            </a:r>
            <a:r>
              <a:rPr dirty="0" sz="2850" spc="50">
                <a:solidFill>
                  <a:srgbClr val="040117"/>
                </a:solidFill>
                <a:latin typeface="Verdana"/>
                <a:cs typeface="Verdana"/>
              </a:rPr>
              <a:t>.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C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urr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l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cope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limi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 </a:t>
            </a:r>
            <a:r>
              <a:rPr dirty="0" sz="2700" spc="350">
                <a:solidFill>
                  <a:srgbClr val="040117"/>
                </a:solidFill>
                <a:latin typeface="Trebuchet MS"/>
                <a:cs typeface="Trebuchet MS"/>
              </a:rPr>
              <a:t>15 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pecified</a:t>
            </a:r>
            <a:r>
              <a:rPr dirty="0" sz="2800" spc="-27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4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ttr</a:t>
            </a:r>
            <a:r>
              <a:rPr dirty="0" sz="2800" spc="140">
                <a:solidFill>
                  <a:srgbClr val="040117"/>
                </a:solidFill>
                <a:latin typeface="Arial"/>
                <a:cs typeface="Arial"/>
              </a:rPr>
              <a:t>ib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ut</a:t>
            </a:r>
            <a:r>
              <a:rPr dirty="0" sz="2800" spc="14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50" spc="14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Verdana"/>
              <a:cs typeface="Verdana"/>
            </a:endParaRPr>
          </a:p>
          <a:p>
            <a:pPr marL="12700" marR="204470">
              <a:lnSpc>
                <a:spcPct val="115399"/>
              </a:lnSpc>
            </a:pP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fa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utur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13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50" spc="135">
                <a:solidFill>
                  <a:srgbClr val="040117"/>
                </a:solidFill>
                <a:latin typeface="Verdana"/>
                <a:cs typeface="Verdana"/>
              </a:rPr>
              <a:t>, 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hi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 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compa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men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ali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z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 </a:t>
            </a:r>
            <a:r>
              <a:rPr dirty="0" sz="2700" spc="215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ch </a:t>
            </a:r>
            <a:r>
              <a:rPr dirty="0" sz="2800" spc="-5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700" spc="-56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can 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ea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il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be 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ec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cled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 </a:t>
            </a:r>
            <a:r>
              <a:rPr dirty="0" sz="2800" spc="-5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diffe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t 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</a:t>
            </a:r>
            <a:r>
              <a:rPr dirty="0" sz="2800" spc="-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ke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yw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50" spc="175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7814370" cy="1028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8658" y="2190659"/>
            <a:ext cx="8176895" cy="18719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100" spc="290">
                <a:solidFill>
                  <a:srgbClr val="DB239A"/>
                </a:solidFill>
              </a:rPr>
              <a:t>Refe</a:t>
            </a:r>
            <a:r>
              <a:rPr dirty="0" sz="11850" spc="290">
                <a:solidFill>
                  <a:srgbClr val="DB239A"/>
                </a:solidFill>
                <a:latin typeface="Trebuchet MS"/>
                <a:cs typeface="Trebuchet MS"/>
              </a:rPr>
              <a:t>r</a:t>
            </a:r>
            <a:r>
              <a:rPr dirty="0" sz="12100" spc="290">
                <a:solidFill>
                  <a:srgbClr val="DB239A"/>
                </a:solidFill>
              </a:rPr>
              <a:t>ence</a:t>
            </a:r>
            <a:r>
              <a:rPr dirty="0" sz="11850" spc="290">
                <a:solidFill>
                  <a:srgbClr val="DB239A"/>
                </a:solidFill>
                <a:latin typeface="Trebuchet MS"/>
                <a:cs typeface="Trebuchet MS"/>
              </a:rPr>
              <a:t>s</a:t>
            </a:r>
            <a:endParaRPr sz="11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48058" y="5858835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86729" y="5646884"/>
            <a:ext cx="7388859" cy="2368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0"/>
              </a:spcBef>
            </a:pP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://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apache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g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doc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r2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10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1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  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://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ellipaa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com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blog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tut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15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ial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200" spc="130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250" spc="130">
                <a:solidFill>
                  <a:srgbClr val="040117"/>
                </a:solidFill>
                <a:latin typeface="Verdana"/>
                <a:cs typeface="Verdana"/>
              </a:rPr>
              <a:t>-  </a:t>
            </a:r>
            <a:r>
              <a:rPr dirty="0" sz="2150" spc="135">
                <a:solidFill>
                  <a:srgbClr val="040117"/>
                </a:solidFill>
                <a:latin typeface="Trebuchet MS"/>
                <a:cs typeface="Trebuchet MS"/>
              </a:rPr>
              <a:t>tut</a:t>
            </a:r>
            <a:r>
              <a:rPr dirty="0" sz="2200" spc="13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150" spc="13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200" spc="135">
                <a:solidFill>
                  <a:srgbClr val="040117"/>
                </a:solidFill>
                <a:latin typeface="Arial"/>
                <a:cs typeface="Arial"/>
              </a:rPr>
              <a:t>ial</a:t>
            </a:r>
            <a:r>
              <a:rPr dirty="0" sz="2250" spc="135">
                <a:solidFill>
                  <a:srgbClr val="040117"/>
                </a:solidFill>
                <a:latin typeface="Verdana"/>
                <a:cs typeface="Verdana"/>
              </a:rPr>
              <a:t>/  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://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ts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geek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com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2018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02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-  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ys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ing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50" spc="145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15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00" spc="145">
                <a:solidFill>
                  <a:srgbClr val="040117"/>
                </a:solidFill>
                <a:latin typeface="Arial"/>
                <a:cs typeface="Arial"/>
              </a:rPr>
              <a:t>ml  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://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ellipaa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.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com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big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-</a:t>
            </a:r>
            <a:r>
              <a:rPr dirty="0" sz="2150" spc="120">
                <a:solidFill>
                  <a:srgbClr val="040117"/>
                </a:solidFill>
                <a:latin typeface="Trebuchet MS"/>
                <a:cs typeface="Trebuchet MS"/>
              </a:rPr>
              <a:t>tr</a:t>
            </a:r>
            <a:r>
              <a:rPr dirty="0" sz="2200" spc="120">
                <a:solidFill>
                  <a:srgbClr val="040117"/>
                </a:solidFill>
                <a:latin typeface="Arial"/>
                <a:cs typeface="Arial"/>
              </a:rPr>
              <a:t>aining</a:t>
            </a:r>
            <a:r>
              <a:rPr dirty="0" sz="2250" spc="120">
                <a:solidFill>
                  <a:srgbClr val="040117"/>
                </a:solidFill>
                <a:latin typeface="Verdana"/>
                <a:cs typeface="Verdana"/>
              </a:rPr>
              <a:t>/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48058" y="6249360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48058" y="703040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058" y="7811459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08294" y="826995"/>
            <a:ext cx="4461510" cy="9063355"/>
            <a:chOff x="13208294" y="826995"/>
            <a:chExt cx="4461510" cy="9063355"/>
          </a:xfrm>
        </p:grpSpPr>
        <p:sp>
          <p:nvSpPr>
            <p:cNvPr id="3" name="object 3"/>
            <p:cNvSpPr/>
            <p:nvPr/>
          </p:nvSpPr>
          <p:spPr>
            <a:xfrm>
              <a:off x="13208294" y="826995"/>
              <a:ext cx="4460991" cy="9062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510473" y="1084609"/>
              <a:ext cx="3863156" cy="83832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6508" y="465943"/>
            <a:ext cx="6242685" cy="1275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340">
                <a:solidFill>
                  <a:srgbClr val="336AE3"/>
                </a:solidFill>
              </a:rPr>
              <a:t>In</a:t>
            </a:r>
            <a:r>
              <a:rPr dirty="0" sz="8000" spc="340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8200" spc="340">
                <a:solidFill>
                  <a:srgbClr val="336AE3"/>
                </a:solidFill>
              </a:rPr>
              <a:t>od</a:t>
            </a:r>
            <a:r>
              <a:rPr dirty="0" sz="8000" spc="340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8200" spc="340">
                <a:solidFill>
                  <a:srgbClr val="336AE3"/>
                </a:solidFill>
              </a:rPr>
              <a:t>c</a:t>
            </a:r>
            <a:r>
              <a:rPr dirty="0" sz="8000" spc="34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8200" spc="340">
                <a:solidFill>
                  <a:srgbClr val="336AE3"/>
                </a:solidFill>
              </a:rPr>
              <a:t>ion</a:t>
            </a:r>
            <a:endParaRPr sz="8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1125" y="273567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3700" y="2539286"/>
            <a:ext cx="10983595" cy="59023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8255">
              <a:lnSpc>
                <a:spcPts val="3300"/>
              </a:lnSpc>
              <a:spcBef>
                <a:spcPts val="254"/>
              </a:spcBef>
            </a:pPr>
            <a:r>
              <a:rPr dirty="0" sz="2800" spc="35">
                <a:solidFill>
                  <a:srgbClr val="336AE3"/>
                </a:solidFill>
                <a:latin typeface="Arial"/>
                <a:cs typeface="Arial"/>
              </a:rPr>
              <a:t>Sma</a:t>
            </a:r>
            <a:r>
              <a:rPr dirty="0" sz="2700" spc="35">
                <a:solidFill>
                  <a:srgbClr val="336AE3"/>
                </a:solidFill>
                <a:latin typeface="Trebuchet MS"/>
                <a:cs typeface="Trebuchet MS"/>
              </a:rPr>
              <a:t>rt 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phone 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ho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ut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ocial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media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age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dail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y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life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sty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le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people </a:t>
            </a:r>
            <a:r>
              <a:rPr dirty="0" sz="2800" spc="1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700" spc="-26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n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hinkable</a:t>
            </a:r>
            <a:r>
              <a:rPr dirty="0" sz="2850" spc="114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>
              <a:lnSpc>
                <a:spcPts val="3175"/>
              </a:lnSpc>
            </a:pP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Pe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ab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yt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700" spc="-10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gene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ed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y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Facebook</a:t>
            </a:r>
            <a:r>
              <a:rPr dirty="0" sz="2800" spc="-6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rs</a:t>
            </a:r>
            <a:r>
              <a:rPr dirty="0" sz="2850" spc="125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12700">
              <a:lnSpc>
                <a:spcPts val="3300"/>
              </a:lnSpc>
              <a:spcBef>
                <a:spcPts val="125"/>
              </a:spcBef>
            </a:pP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Tha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m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ch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effec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been 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ea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life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sty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le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people 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y  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ma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rt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phone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ocial</a:t>
            </a:r>
            <a:r>
              <a:rPr dirty="0" sz="2800" spc="-39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media</a:t>
            </a:r>
            <a:r>
              <a:rPr dirty="0" sz="2850" spc="70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8890">
              <a:lnSpc>
                <a:spcPts val="3300"/>
              </a:lnSpc>
            </a:pP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The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00" spc="3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00" spc="3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man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y</a:t>
            </a:r>
            <a:r>
              <a:rPr dirty="0" sz="270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ocial</a:t>
            </a:r>
            <a:r>
              <a:rPr dirty="0" sz="2800" spc="3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media</a:t>
            </a:r>
            <a:r>
              <a:rPr dirty="0" sz="2800" spc="3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su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ch</a:t>
            </a:r>
            <a:r>
              <a:rPr dirty="0" sz="2800" spc="3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70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Facebook</a:t>
            </a:r>
            <a:r>
              <a:rPr dirty="0" sz="2850" spc="70">
                <a:solidFill>
                  <a:srgbClr val="336AE3"/>
                </a:solidFill>
                <a:latin typeface="Trebuchet MS"/>
                <a:cs typeface="Trebuchet MS"/>
              </a:rPr>
              <a:t>,</a:t>
            </a:r>
            <a:r>
              <a:rPr dirty="0" sz="2850" spc="-5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T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tt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50" spc="50">
                <a:solidFill>
                  <a:srgbClr val="336AE3"/>
                </a:solidFill>
                <a:latin typeface="Trebuchet MS"/>
                <a:cs typeface="Trebuchet MS"/>
              </a:rPr>
              <a:t>,</a:t>
            </a:r>
            <a:r>
              <a:rPr dirty="0" sz="2850" spc="-4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-2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-25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850" spc="-25">
                <a:solidFill>
                  <a:srgbClr val="336AE3"/>
                </a:solidFill>
                <a:latin typeface="Trebuchet MS"/>
                <a:cs typeface="Trebuchet MS"/>
              </a:rPr>
              <a:t>.,</a:t>
            </a:r>
            <a:r>
              <a:rPr dirty="0" sz="2850" spc="-4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s 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pe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700" spc="320">
                <a:solidFill>
                  <a:srgbClr val="336AE3"/>
                </a:solidFill>
                <a:latin typeface="Trebuchet MS"/>
                <a:cs typeface="Trebuchet MS"/>
              </a:rPr>
              <a:t>2017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st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st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ic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50" spc="95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nea</a:t>
            </a:r>
            <a:r>
              <a:rPr dirty="0" sz="2700" spc="11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l</a:t>
            </a:r>
            <a:r>
              <a:rPr dirty="0" sz="2700" spc="110">
                <a:solidFill>
                  <a:srgbClr val="336AE3"/>
                </a:solidFill>
                <a:latin typeface="Trebuchet MS"/>
                <a:cs typeface="Trebuchet MS"/>
              </a:rPr>
              <a:t>y </a:t>
            </a:r>
            <a:r>
              <a:rPr dirty="0" sz="2700" spc="215">
                <a:solidFill>
                  <a:srgbClr val="336AE3"/>
                </a:solidFill>
                <a:latin typeface="Trebuchet MS"/>
                <a:cs typeface="Trebuchet MS"/>
              </a:rPr>
              <a:t>1</a:t>
            </a:r>
            <a:r>
              <a:rPr dirty="0" sz="2850" spc="215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r>
              <a:rPr dirty="0" sz="2700" spc="215">
                <a:solidFill>
                  <a:srgbClr val="336AE3"/>
                </a:solidFill>
                <a:latin typeface="Trebuchet MS"/>
                <a:cs typeface="Trebuchet MS"/>
              </a:rPr>
              <a:t>37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billion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dail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y 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ac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rs 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fo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r 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Facebook</a:t>
            </a:r>
            <a:r>
              <a:rPr dirty="0" sz="2850" spc="70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8255">
              <a:lnSpc>
                <a:spcPts val="3300"/>
              </a:lnSpc>
            </a:pP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ry 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con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ib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ut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ome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ty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pe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stru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tur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r  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emi</a:t>
            </a:r>
            <a:r>
              <a:rPr dirty="0" sz="2850" spc="140">
                <a:solidFill>
                  <a:srgbClr val="336AE3"/>
                </a:solidFill>
                <a:latin typeface="Trebuchet MS"/>
                <a:cs typeface="Trebuchet MS"/>
              </a:rPr>
              <a:t>-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stru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tur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700" spc="-5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n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stru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tur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fo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ma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50" spc="85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5080">
              <a:lnSpc>
                <a:spcPts val="3300"/>
              </a:lnSpc>
            </a:pP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ine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ss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ne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rs 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ut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ili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z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hi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nde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rst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ust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ome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need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hei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beha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io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make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ofi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hei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ine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ss</a:t>
            </a:r>
            <a:r>
              <a:rPr dirty="0" sz="2850" spc="145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8890">
              <a:lnSpc>
                <a:spcPts val="3300"/>
              </a:lnSpc>
            </a:pP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Facebook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anal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ys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1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oce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ss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collec</a:t>
            </a:r>
            <a:r>
              <a:rPr dirty="0" sz="2700" spc="7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ing</a:t>
            </a:r>
            <a:r>
              <a:rPr dirty="0" sz="2850" spc="75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anal</a:t>
            </a:r>
            <a:r>
              <a:rPr dirty="0" sz="2700" spc="110">
                <a:solidFill>
                  <a:srgbClr val="336AE3"/>
                </a:solidFill>
                <a:latin typeface="Trebuchet MS"/>
                <a:cs typeface="Trebuchet MS"/>
              </a:rPr>
              <a:t>yz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ing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Facebook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800" spc="-5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su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ali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z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ing</a:t>
            </a:r>
            <a:r>
              <a:rPr dirty="0" sz="2800" spc="-5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xtr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ac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ed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su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l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ts</a:t>
            </a:r>
            <a:r>
              <a:rPr dirty="0" sz="2700" spc="-9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800" spc="-5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end</a:t>
            </a:r>
            <a:r>
              <a:rPr dirty="0" sz="2800" spc="-55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50" spc="100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1125" y="35738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1125" y="39929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1125" y="48311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81125" y="60884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81125" y="69266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81125" y="776487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512" y="1580715"/>
            <a:ext cx="10547985" cy="549338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just" marL="12700" marR="6350">
              <a:lnSpc>
                <a:spcPts val="3300"/>
              </a:lnSpc>
              <a:spcBef>
                <a:spcPts val="335"/>
              </a:spcBef>
            </a:pP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man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nd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ld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Facebook 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st 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biq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us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ocial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iend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famil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50" spc="12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ell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mee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w 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dirty="0" sz="28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sts</a:t>
            </a:r>
            <a:r>
              <a:rPr dirty="0" sz="2850" spc="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8890">
              <a:lnSpc>
                <a:spcPts val="3300"/>
              </a:lnSpc>
            </a:pPr>
            <a:r>
              <a:rPr dirty="0" sz="2800" spc="8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ut 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4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Facebook 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ust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ut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aining 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ocial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9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ocial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800" spc="8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ru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cial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z="28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ool</a:t>
            </a:r>
            <a:r>
              <a:rPr dirty="0" sz="2850" spc="6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>
              <a:lnSpc>
                <a:spcPts val="3150"/>
              </a:lnSpc>
            </a:pP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ys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ack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2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ws</a:t>
            </a:r>
            <a:r>
              <a:rPr dirty="0" sz="2850" spc="9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50" spc="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7620">
              <a:lnSpc>
                <a:spcPts val="3300"/>
              </a:lnSpc>
              <a:spcBef>
                <a:spcPts val="150"/>
              </a:spcBef>
            </a:pP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dirty="0" sz="2800" spc="75">
                <a:solidFill>
                  <a:srgbClr val="FFFFFF"/>
                </a:solidFill>
                <a:latin typeface="Arial"/>
                <a:cs typeface="Arial"/>
              </a:rPr>
              <a:t>ain 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digi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z="2850" spc="8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Facebook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800" spc="8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8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dience</a:t>
            </a:r>
            <a:r>
              <a:rPr dirty="0" sz="2850" spc="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5080">
              <a:lnSpc>
                <a:spcPts val="3300"/>
              </a:lnSpc>
            </a:pP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50" spc="7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effec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ss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ke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inc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85">
                <a:solidFill>
                  <a:srgbClr val="FFFFFF"/>
                </a:solidFill>
                <a:latin typeface="Trebuchet MS"/>
                <a:cs typeface="Trebuchet MS"/>
              </a:rPr>
              <a:t>—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800" spc="13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magni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50" spc="175">
                <a:solidFill>
                  <a:srgbClr val="FFFFFF"/>
                </a:solidFill>
                <a:latin typeface="Trebuchet MS"/>
                <a:cs typeface="Trebuchet MS"/>
              </a:rPr>
              <a:t>—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ake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dirty="0" sz="2700" spc="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70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age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2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yt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ided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ool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2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igh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2850" spc="10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9910" y="1028699"/>
            <a:ext cx="6187592" cy="80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9420" y="1405466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995" y="1151825"/>
            <a:ext cx="9420225" cy="3482975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14900"/>
              </a:lnSpc>
              <a:spcBef>
                <a:spcPts val="45"/>
              </a:spcBef>
            </a:pPr>
            <a:r>
              <a:rPr dirty="0" sz="2800" spc="145">
                <a:solidFill>
                  <a:srgbClr val="040117"/>
                </a:solidFill>
              </a:rPr>
              <a:t>Facebook </a:t>
            </a:r>
            <a:r>
              <a:rPr dirty="0" sz="2800" spc="225">
                <a:solidFill>
                  <a:srgbClr val="040117"/>
                </a:solidFill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-5">
                <a:solidFill>
                  <a:srgbClr val="040117"/>
                </a:solidFill>
              </a:rPr>
              <a:t>a </a:t>
            </a:r>
            <a:r>
              <a:rPr dirty="0" sz="2800" spc="160">
                <a:solidFill>
                  <a:srgbClr val="040117"/>
                </a:solidFill>
              </a:rPr>
              <a:t>p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040117"/>
                </a:solidFill>
              </a:rPr>
              <a:t>efe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rr</a:t>
            </a:r>
            <a:r>
              <a:rPr dirty="0" sz="2800" spc="160">
                <a:solidFill>
                  <a:srgbClr val="040117"/>
                </a:solidFill>
              </a:rPr>
              <a:t>ed 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75">
                <a:solidFill>
                  <a:srgbClr val="040117"/>
                </a:solidFill>
              </a:rPr>
              <a:t>ocial </a:t>
            </a:r>
            <a:r>
              <a:rPr dirty="0" sz="2800" spc="165">
                <a:solidFill>
                  <a:srgbClr val="040117"/>
                </a:solidFill>
              </a:rPr>
              <a:t>ne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tw</a:t>
            </a:r>
            <a:r>
              <a:rPr dirty="0" sz="2800" spc="165">
                <a:solidFill>
                  <a:srgbClr val="040117"/>
                </a:solidFill>
              </a:rPr>
              <a:t>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</a:rPr>
              <a:t>k </a:t>
            </a:r>
            <a:r>
              <a:rPr dirty="0" sz="2800" spc="200">
                <a:solidFill>
                  <a:srgbClr val="040117"/>
                </a:solidFill>
              </a:rPr>
              <a:t>b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y  </a:t>
            </a:r>
            <a:r>
              <a:rPr dirty="0" sz="2800" spc="140">
                <a:solidFill>
                  <a:srgbClr val="040117"/>
                </a:solidFill>
              </a:rPr>
              <a:t>ma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0">
                <a:solidFill>
                  <a:srgbClr val="040117"/>
                </a:solidFill>
              </a:rPr>
              <a:t>ke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40">
                <a:solidFill>
                  <a:srgbClr val="040117"/>
                </a:solidFill>
              </a:rPr>
              <a:t>e</a:t>
            </a:r>
            <a:r>
              <a:rPr dirty="0" sz="2700" spc="140">
                <a:solidFill>
                  <a:srgbClr val="040117"/>
                </a:solidFill>
                <a:latin typeface="Trebuchet MS"/>
                <a:cs typeface="Trebuchet MS"/>
              </a:rPr>
              <a:t>rs</a:t>
            </a:r>
            <a:r>
              <a:rPr dirty="0" sz="2850" spc="140">
                <a:solidFill>
                  <a:srgbClr val="040117"/>
                </a:solidFill>
                <a:latin typeface="Trebuchet MS"/>
                <a:cs typeface="Trebuchet MS"/>
              </a:rPr>
              <a:t>, </a:t>
            </a:r>
            <a:r>
              <a:rPr dirty="0" sz="2800" spc="130">
                <a:solidFill>
                  <a:srgbClr val="040117"/>
                </a:solidFill>
              </a:rPr>
              <a:t>no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200">
                <a:solidFill>
                  <a:srgbClr val="040117"/>
                </a:solidFill>
              </a:rPr>
              <a:t>onl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800" spc="150">
                <a:solidFill>
                  <a:srgbClr val="040117"/>
                </a:solidFill>
              </a:rPr>
              <a:t>beca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50">
                <a:solidFill>
                  <a:srgbClr val="040117"/>
                </a:solidFill>
              </a:rPr>
              <a:t>e </a:t>
            </a:r>
            <a:r>
              <a:rPr dirty="0" sz="2800" spc="190">
                <a:solidFill>
                  <a:srgbClr val="040117"/>
                </a:solidFill>
              </a:rPr>
              <a:t>of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</a:rPr>
              <a:t>he 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55">
                <a:solidFill>
                  <a:srgbClr val="040117"/>
                </a:solidFill>
              </a:rPr>
              <a:t>hee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800" spc="200">
                <a:solidFill>
                  <a:srgbClr val="040117"/>
                </a:solidFill>
              </a:rPr>
              <a:t>n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200">
                <a:solidFill>
                  <a:srgbClr val="040117"/>
                </a:solidFill>
              </a:rPr>
              <a:t>mbe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800" spc="190">
                <a:solidFill>
                  <a:srgbClr val="040117"/>
                </a:solidFill>
              </a:rPr>
              <a:t>of  </a:t>
            </a:r>
            <a:r>
              <a:rPr dirty="0" sz="2700" spc="22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220">
                <a:solidFill>
                  <a:srgbClr val="040117"/>
                </a:solidFill>
              </a:rPr>
              <a:t>e</a:t>
            </a:r>
            <a:r>
              <a:rPr dirty="0" sz="2700" spc="220">
                <a:solidFill>
                  <a:srgbClr val="040117"/>
                </a:solidFill>
                <a:latin typeface="Trebuchet MS"/>
                <a:cs typeface="Trebuchet MS"/>
              </a:rPr>
              <a:t>rs 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</a:rPr>
              <a:t>ep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</a:rPr>
              <a:t>e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45">
                <a:solidFill>
                  <a:srgbClr val="040117"/>
                </a:solidFill>
              </a:rPr>
              <a:t>en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040117"/>
                </a:solidFill>
              </a:rPr>
              <a:t>ed </a:t>
            </a:r>
            <a:r>
              <a:rPr dirty="0" sz="2800" spc="180">
                <a:solidFill>
                  <a:srgbClr val="040117"/>
                </a:solidFill>
              </a:rPr>
              <a:t>b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ut </a:t>
            </a:r>
            <a:r>
              <a:rPr dirty="0" sz="2800" spc="180">
                <a:solidFill>
                  <a:srgbClr val="040117"/>
                </a:solidFill>
              </a:rPr>
              <a:t>al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040117"/>
                </a:solidFill>
              </a:rPr>
              <a:t>o </a:t>
            </a:r>
            <a:r>
              <a:rPr dirty="0" sz="2800" spc="150">
                <a:solidFill>
                  <a:srgbClr val="040117"/>
                </a:solidFill>
              </a:rPr>
              <a:t>beca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150">
                <a:solidFill>
                  <a:srgbClr val="040117"/>
                </a:solidFill>
              </a:rPr>
              <a:t>e </a:t>
            </a:r>
            <a:r>
              <a:rPr dirty="0" sz="2800" spc="190">
                <a:solidFill>
                  <a:srgbClr val="040117"/>
                </a:solidFill>
              </a:rPr>
              <a:t>of </a:t>
            </a:r>
            <a:r>
              <a:rPr dirty="0" sz="2800" spc="180">
                <a:solidFill>
                  <a:srgbClr val="040117"/>
                </a:solidFill>
              </a:rPr>
              <a:t>i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800" spc="190">
                <a:solidFill>
                  <a:srgbClr val="040117"/>
                </a:solidFill>
              </a:rPr>
              <a:t>inc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90">
                <a:solidFill>
                  <a:srgbClr val="040117"/>
                </a:solidFill>
              </a:rPr>
              <a:t>edibl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y  </a:t>
            </a:r>
            <a:r>
              <a:rPr dirty="0" sz="2800" spc="204">
                <a:solidFill>
                  <a:srgbClr val="040117"/>
                </a:solidFill>
              </a:rPr>
              <a:t>in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204">
                <a:solidFill>
                  <a:srgbClr val="040117"/>
                </a:solidFill>
              </a:rPr>
              <a:t>igh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204">
                <a:solidFill>
                  <a:srgbClr val="040117"/>
                </a:solidFill>
              </a:rPr>
              <a:t>f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204">
                <a:solidFill>
                  <a:srgbClr val="040117"/>
                </a:solidFill>
              </a:rPr>
              <a:t>l </a:t>
            </a:r>
            <a:r>
              <a:rPr dirty="0" sz="2800" spc="165">
                <a:solidFill>
                  <a:srgbClr val="040117"/>
                </a:solidFill>
              </a:rPr>
              <a:t>anal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yt</a:t>
            </a:r>
            <a:r>
              <a:rPr dirty="0" sz="2800" spc="165">
                <a:solidFill>
                  <a:srgbClr val="040117"/>
                </a:solidFill>
              </a:rPr>
              <a:t>ic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-1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su</a:t>
            </a:r>
            <a:r>
              <a:rPr dirty="0" sz="2800" spc="145">
                <a:solidFill>
                  <a:srgbClr val="040117"/>
                </a:solidFill>
              </a:rPr>
              <a:t>i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040117"/>
                </a:solidFill>
              </a:rPr>
              <a:t>e</a:t>
            </a:r>
            <a:r>
              <a:rPr dirty="0" sz="2850" spc="145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10160">
              <a:lnSpc>
                <a:spcPct val="115300"/>
              </a:lnSpc>
              <a:spcBef>
                <a:spcPts val="15"/>
              </a:spcBef>
            </a:pPr>
            <a:r>
              <a:rPr dirty="0" sz="2800" spc="95">
                <a:solidFill>
                  <a:srgbClr val="040117"/>
                </a:solidFill>
              </a:rPr>
              <a:t>The </a:t>
            </a:r>
            <a:r>
              <a:rPr dirty="0" sz="2800" spc="170">
                <a:solidFill>
                  <a:srgbClr val="040117"/>
                </a:solidFill>
              </a:rPr>
              <a:t>main </a:t>
            </a:r>
            <a:r>
              <a:rPr dirty="0" sz="2800" spc="120">
                <a:solidFill>
                  <a:srgbClr val="040117"/>
                </a:solidFill>
              </a:rPr>
              <a:t>idea </a:t>
            </a:r>
            <a:r>
              <a:rPr dirty="0" sz="2800" spc="190">
                <a:solidFill>
                  <a:srgbClr val="040117"/>
                </a:solidFill>
              </a:rPr>
              <a:t>of </a:t>
            </a:r>
            <a:r>
              <a:rPr dirty="0" sz="2800" spc="145">
                <a:solidFill>
                  <a:srgbClr val="040117"/>
                </a:solidFill>
              </a:rPr>
              <a:t>Facebook </a:t>
            </a:r>
            <a:r>
              <a:rPr dirty="0" sz="2800" spc="60">
                <a:solidFill>
                  <a:srgbClr val="040117"/>
                </a:solidFill>
              </a:rPr>
              <a:t>Da</a:t>
            </a:r>
            <a:r>
              <a:rPr dirty="0" sz="2700" spc="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040117"/>
                </a:solidFill>
              </a:rPr>
              <a:t>a </a:t>
            </a:r>
            <a:r>
              <a:rPr dirty="0" sz="2800" spc="210">
                <a:solidFill>
                  <a:srgbClr val="040117"/>
                </a:solidFill>
              </a:rPr>
              <a:t>Anal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ys</a:t>
            </a:r>
            <a:r>
              <a:rPr dirty="0" sz="2800" spc="210">
                <a:solidFill>
                  <a:srgbClr val="040117"/>
                </a:solidFill>
              </a:rPr>
              <a:t>i</a:t>
            </a:r>
            <a:r>
              <a:rPr dirty="0" sz="2700" spc="21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225">
                <a:solidFill>
                  <a:srgbClr val="040117"/>
                </a:solidFill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</a:rPr>
              <a:t>o </a:t>
            </a:r>
            <a:r>
              <a:rPr dirty="0" sz="2800" spc="114">
                <a:solidFill>
                  <a:srgbClr val="040117"/>
                </a:solidFill>
              </a:rPr>
              <a:t>gi</a:t>
            </a:r>
            <a:r>
              <a:rPr dirty="0" sz="2700" spc="114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14">
                <a:solidFill>
                  <a:srgbClr val="040117"/>
                </a:solidFill>
              </a:rPr>
              <a:t>e  </a:t>
            </a:r>
            <a:r>
              <a:rPr dirty="0" sz="2800" spc="160">
                <a:solidFill>
                  <a:srgbClr val="040117"/>
                </a:solidFill>
              </a:rPr>
              <a:t>o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040117"/>
                </a:solidFill>
              </a:rPr>
              <a:t>gani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z</a:t>
            </a:r>
            <a:r>
              <a:rPr dirty="0" sz="2800" spc="160">
                <a:solidFill>
                  <a:srgbClr val="040117"/>
                </a:solidFill>
              </a:rPr>
              <a:t>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0">
                <a:solidFill>
                  <a:srgbClr val="040117"/>
                </a:solidFill>
              </a:rPr>
              <a:t>ion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-5">
                <a:solidFill>
                  <a:srgbClr val="040117"/>
                </a:solidFill>
              </a:rPr>
              <a:t>a </a:t>
            </a:r>
            <a:r>
              <a:rPr dirty="0" sz="2800" spc="110">
                <a:solidFill>
                  <a:srgbClr val="040117"/>
                </a:solidFill>
              </a:rPr>
              <a:t>be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800" spc="110">
                <a:solidFill>
                  <a:srgbClr val="040117"/>
                </a:solidFill>
              </a:rPr>
              <a:t>e</a:t>
            </a:r>
            <a:r>
              <a:rPr dirty="0" sz="2700" spc="11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70">
                <a:solidFill>
                  <a:srgbClr val="040117"/>
                </a:solidFill>
              </a:rPr>
              <a:t>nde</a:t>
            </a:r>
            <a:r>
              <a:rPr dirty="0" sz="2700" spc="170">
                <a:solidFill>
                  <a:srgbClr val="040117"/>
                </a:solidFill>
                <a:latin typeface="Trebuchet MS"/>
                <a:cs typeface="Trebuchet MS"/>
              </a:rPr>
              <a:t>rst</a:t>
            </a:r>
            <a:r>
              <a:rPr dirty="0" sz="2800" spc="170">
                <a:solidFill>
                  <a:srgbClr val="040117"/>
                </a:solidFill>
              </a:rPr>
              <a:t>anding </a:t>
            </a:r>
            <a:r>
              <a:rPr dirty="0" sz="2800" spc="190">
                <a:solidFill>
                  <a:srgbClr val="040117"/>
                </a:solidFill>
              </a:rPr>
              <a:t>of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</a:rPr>
              <a:t>ho </a:t>
            </a:r>
            <a:r>
              <a:rPr dirty="0" sz="2800" spc="100">
                <a:solidFill>
                  <a:srgbClr val="040117"/>
                </a:solidFill>
              </a:rPr>
              <a:t>engage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s 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</a:rPr>
              <a:t>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</a:rPr>
              <a:t>h</a:t>
            </a:r>
            <a:r>
              <a:rPr dirty="0" sz="2800" spc="55">
                <a:solidFill>
                  <a:srgbClr val="040117"/>
                </a:solidFill>
              </a:rPr>
              <a:t> 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040117"/>
                </a:solidFill>
              </a:rPr>
              <a:t>hei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65">
                <a:solidFill>
                  <a:srgbClr val="040117"/>
                </a:solidFill>
              </a:rPr>
              <a:t>b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</a:rPr>
              <a:t>and</a:t>
            </a:r>
            <a:r>
              <a:rPr dirty="0" sz="2800" spc="60">
                <a:solidFill>
                  <a:srgbClr val="040117"/>
                </a:solidFill>
              </a:rPr>
              <a:t> </a:t>
            </a:r>
            <a:r>
              <a:rPr dirty="0" sz="2800" spc="135">
                <a:solidFill>
                  <a:srgbClr val="040117"/>
                </a:solidFill>
              </a:rPr>
              <a:t>and</a:t>
            </a:r>
            <a:r>
              <a:rPr dirty="0" sz="2800" spc="60">
                <a:solidFill>
                  <a:srgbClr val="040117"/>
                </a:solidFill>
              </a:rPr>
              <a:t> </a:t>
            </a:r>
            <a:r>
              <a:rPr dirty="0" sz="2800" spc="165">
                <a:solidFill>
                  <a:srgbClr val="040117"/>
                </a:solidFill>
              </a:rPr>
              <a:t>ho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700" spc="13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040117"/>
                </a:solidFill>
              </a:rPr>
              <a:t>he</a:t>
            </a:r>
            <a:r>
              <a:rPr dirty="0" sz="2700" spc="135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040117"/>
                </a:solidFill>
              </a:rPr>
              <a:t>do</a:t>
            </a:r>
            <a:r>
              <a:rPr dirty="0" sz="2800" spc="60">
                <a:solidFill>
                  <a:srgbClr val="040117"/>
                </a:solidFill>
              </a:rPr>
              <a:t> </a:t>
            </a:r>
            <a:r>
              <a:rPr dirty="0" sz="2800" spc="70">
                <a:solidFill>
                  <a:srgbClr val="040117"/>
                </a:solidFill>
              </a:rPr>
              <a:t>i</a:t>
            </a:r>
            <a:r>
              <a:rPr dirty="0" sz="2700" spc="7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50" spc="70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9420" y="3386666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9420" y="4872566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61995" y="4607044"/>
            <a:ext cx="9419590" cy="4485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14"/>
              </a:spcBef>
            </a:pP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The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main </a:t>
            </a:r>
            <a:r>
              <a:rPr dirty="0" sz="2800" spc="120">
                <a:solidFill>
                  <a:srgbClr val="040117"/>
                </a:solidFill>
                <a:latin typeface="Arial"/>
                <a:cs typeface="Arial"/>
              </a:rPr>
              <a:t>idea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hi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oce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ss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w 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gene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pla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fo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m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find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ut  </a:t>
            </a:r>
            <a:r>
              <a:rPr dirty="0" sz="2700" spc="24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240">
                <a:solidFill>
                  <a:srgbClr val="040117"/>
                </a:solidFill>
                <a:latin typeface="Arial"/>
                <a:cs typeface="Arial"/>
              </a:rPr>
              <a:t>ef</a:t>
            </a:r>
            <a:r>
              <a:rPr dirty="0" sz="2700" spc="24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240">
                <a:solidFill>
                  <a:srgbClr val="040117"/>
                </a:solidFill>
                <a:latin typeface="Arial"/>
                <a:cs typeface="Arial"/>
              </a:rPr>
              <a:t>l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040117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10">
                <a:solidFill>
                  <a:srgbClr val="040117"/>
                </a:solidFill>
                <a:latin typeface="Arial"/>
                <a:cs typeface="Arial"/>
              </a:rPr>
              <a:t>can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be </a:t>
            </a:r>
            <a:r>
              <a:rPr dirty="0" sz="2800" spc="170">
                <a:solidFill>
                  <a:srgbClr val="040117"/>
                </a:solidFill>
                <a:latin typeface="Arial"/>
                <a:cs typeface="Arial"/>
              </a:rPr>
              <a:t>applied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ma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ke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igh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</a:t>
            </a:r>
            <a:r>
              <a:rPr dirty="0" sz="2800" spc="-19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ac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ion</a:t>
            </a:r>
            <a:r>
              <a:rPr dirty="0" sz="2850" spc="105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5080">
              <a:lnSpc>
                <a:spcPct val="113999"/>
              </a:lnSpc>
            </a:pPr>
            <a:r>
              <a:rPr dirty="0" sz="2800" spc="-25">
                <a:solidFill>
                  <a:srgbClr val="040117"/>
                </a:solidFill>
                <a:latin typeface="Arial"/>
                <a:cs typeface="Arial"/>
              </a:rPr>
              <a:t>So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Hadoop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</a:rPr>
              <a:t>,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ela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140">
                <a:solidFill>
                  <a:srgbClr val="040117"/>
                </a:solidFill>
                <a:latin typeface="Arial"/>
                <a:cs typeface="Arial"/>
              </a:rPr>
              <a:t>big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concep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ts 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040117"/>
                </a:solidFill>
                <a:latin typeface="Arial"/>
                <a:cs typeface="Arial"/>
              </a:rPr>
              <a:t>e  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 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hi</a:t>
            </a:r>
            <a:r>
              <a:rPr dirty="0" sz="2700" spc="1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-53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ojec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yz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700" spc="10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50" spc="65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8890">
              <a:lnSpc>
                <a:spcPct val="114300"/>
              </a:lnSpc>
              <a:spcBef>
                <a:spcPts val="50"/>
              </a:spcBef>
            </a:pP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The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implemen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ion 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ill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help 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u 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nde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rst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ho  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ur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dience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 </a:t>
            </a:r>
            <a:r>
              <a:rPr dirty="0" sz="2700" spc="9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he</a:t>
            </a:r>
            <a:r>
              <a:rPr dirty="0" sz="2700" spc="95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850" spc="95">
                <a:solidFill>
                  <a:srgbClr val="040117"/>
                </a:solidFill>
                <a:latin typeface="Trebuchet MS"/>
                <a:cs typeface="Trebuchet MS"/>
              </a:rPr>
              <a:t>’</a:t>
            </a:r>
            <a:r>
              <a:rPr dirty="0" sz="2700" spc="9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ac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ing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  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040117"/>
                </a:solidFill>
                <a:latin typeface="Trebuchet MS"/>
                <a:cs typeface="Trebuchet MS"/>
              </a:rPr>
              <a:t>ur</a:t>
            </a:r>
            <a:r>
              <a:rPr dirty="0" sz="2700" spc="2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page</a:t>
            </a:r>
            <a:r>
              <a:rPr dirty="0" sz="2850" spc="55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9420" y="6853766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9420" y="7844366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2"/>
            <a:ext cx="5553059" cy="822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6352" y="67769"/>
            <a:ext cx="8785225" cy="1162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450" spc="260">
                <a:solidFill>
                  <a:srgbClr val="336AE3"/>
                </a:solidFill>
              </a:rPr>
              <a:t>P</a:t>
            </a:r>
            <a:r>
              <a:rPr dirty="0" sz="7250" spc="26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7450" spc="260">
                <a:solidFill>
                  <a:srgbClr val="336AE3"/>
                </a:solidFill>
              </a:rPr>
              <a:t>oblem</a:t>
            </a:r>
            <a:r>
              <a:rPr dirty="0" sz="7450" spc="-210">
                <a:solidFill>
                  <a:srgbClr val="336AE3"/>
                </a:solidFill>
              </a:rPr>
              <a:t> </a:t>
            </a:r>
            <a:r>
              <a:rPr dirty="0" sz="7450" spc="75">
                <a:solidFill>
                  <a:srgbClr val="336AE3"/>
                </a:solidFill>
              </a:rPr>
              <a:t>S</a:t>
            </a:r>
            <a:r>
              <a:rPr dirty="0" sz="7250" spc="7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7450" spc="75">
                <a:solidFill>
                  <a:srgbClr val="336AE3"/>
                </a:solidFill>
              </a:rPr>
              <a:t>a</a:t>
            </a:r>
            <a:r>
              <a:rPr dirty="0" sz="7250" spc="7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7450" spc="75">
                <a:solidFill>
                  <a:srgbClr val="336AE3"/>
                </a:solidFill>
              </a:rPr>
              <a:t>emen</a:t>
            </a:r>
            <a:r>
              <a:rPr dirty="0" sz="7250" spc="7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endParaRPr sz="7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3183" y="1610157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35758" y="1413766"/>
            <a:ext cx="9940925" cy="75787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5715">
              <a:lnSpc>
                <a:spcPts val="3300"/>
              </a:lnSpc>
              <a:spcBef>
                <a:spcPts val="254"/>
              </a:spcBef>
            </a:pP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Facebook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ide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-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ea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sur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info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ma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ion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pe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fo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ming 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efficien</a:t>
            </a:r>
            <a:r>
              <a:rPr dirty="0" sz="2700" spc="11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anal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ys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18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180">
                <a:solidFill>
                  <a:srgbClr val="336AE3"/>
                </a:solidFill>
                <a:latin typeface="Arial"/>
                <a:cs typeface="Arial"/>
              </a:rPr>
              <a:t>ill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allo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w 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ine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ss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 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gain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almo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st 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npa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alleled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le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el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in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igh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in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hei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 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c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ust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ome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rs</a:t>
            </a:r>
            <a:r>
              <a:rPr dirty="0" sz="2850" spc="114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55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be 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y 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li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50" spc="80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ho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w 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old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y  </a:t>
            </a:r>
            <a:r>
              <a:rPr dirty="0" sz="2800" spc="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50" spc="5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hei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gende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50" spc="45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70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en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 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de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ice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he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y 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acce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ss 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 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in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ne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mo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st</a:t>
            </a:r>
            <a:r>
              <a:rPr dirty="0" sz="2700" spc="-40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eg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la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l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y</a:t>
            </a:r>
            <a:r>
              <a:rPr dirty="0" sz="2850" spc="100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6985">
              <a:lnSpc>
                <a:spcPts val="3300"/>
              </a:lnSpc>
            </a:pPr>
            <a:r>
              <a:rPr dirty="0" sz="2800" spc="55">
                <a:solidFill>
                  <a:srgbClr val="336AE3"/>
                </a:solidFill>
                <a:latin typeface="Arial"/>
                <a:cs typeface="Arial"/>
              </a:rPr>
              <a:t>The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main 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objec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hi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ojec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demon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str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y  </a:t>
            </a:r>
            <a:r>
              <a:rPr dirty="0" sz="2700" spc="150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ing </a:t>
            </a: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Hadoop 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concep</a:t>
            </a:r>
            <a:r>
              <a:rPr dirty="0" sz="2700" spc="75">
                <a:solidFill>
                  <a:srgbClr val="336AE3"/>
                </a:solidFill>
                <a:latin typeface="Trebuchet MS"/>
                <a:cs typeface="Trebuchet MS"/>
              </a:rPr>
              <a:t>ts</a:t>
            </a:r>
            <a:r>
              <a:rPr dirty="0" sz="2850" spc="75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ho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w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da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 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gene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f</a:t>
            </a:r>
            <a:r>
              <a:rPr dirty="0" sz="2700" spc="17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70">
                <a:solidFill>
                  <a:srgbClr val="336AE3"/>
                </a:solidFill>
                <a:latin typeface="Arial"/>
                <a:cs typeface="Arial"/>
              </a:rPr>
              <a:t>om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Facebook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can 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be 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mined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ut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ili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z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ed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make </a:t>
            </a:r>
            <a:r>
              <a:rPr dirty="0" sz="2700" spc="2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2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2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25">
                <a:solidFill>
                  <a:srgbClr val="336AE3"/>
                </a:solidFill>
                <a:latin typeface="Arial"/>
                <a:cs typeface="Arial"/>
              </a:rPr>
              <a:t>ge</a:t>
            </a:r>
            <a:r>
              <a:rPr dirty="0" sz="2700" spc="2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25">
                <a:solidFill>
                  <a:srgbClr val="336AE3"/>
                </a:solidFill>
                <a:latin typeface="Arial"/>
                <a:cs typeface="Arial"/>
              </a:rPr>
              <a:t>ed</a:t>
            </a:r>
            <a:r>
              <a:rPr dirty="0" sz="2850" spc="25">
                <a:solidFill>
                  <a:srgbClr val="336AE3"/>
                </a:solidFill>
                <a:latin typeface="Trebuchet MS"/>
                <a:cs typeface="Trebuchet MS"/>
              </a:rPr>
              <a:t>,  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eal 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ime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info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med</a:t>
            </a:r>
            <a:r>
              <a:rPr dirty="0" sz="2800" spc="-53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deci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ion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50" spc="114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5080">
              <a:lnSpc>
                <a:spcPts val="3300"/>
              </a:lnSpc>
            </a:pP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The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4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4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m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l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iple 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applica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336AE3"/>
                </a:solidFill>
                <a:latin typeface="Arial"/>
                <a:cs typeface="Arial"/>
              </a:rPr>
              <a:t>ion</a:t>
            </a:r>
            <a:r>
              <a:rPr dirty="0" sz="2700" spc="114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160">
                <a:solidFill>
                  <a:srgbClr val="336AE3"/>
                </a:solidFill>
                <a:latin typeface="Arial"/>
                <a:cs typeface="Arial"/>
              </a:rPr>
              <a:t>of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hi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7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ojec</a:t>
            </a:r>
            <a:r>
              <a:rPr dirty="0" sz="2700" spc="7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50" spc="70">
                <a:solidFill>
                  <a:srgbClr val="336AE3"/>
                </a:solidFill>
                <a:latin typeface="Trebuchet MS"/>
                <a:cs typeface="Trebuchet MS"/>
              </a:rPr>
              <a:t>. 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gani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z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ion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can </a:t>
            </a:r>
            <a:r>
              <a:rPr dirty="0" sz="2700" spc="15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5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hi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ojec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u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nde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rst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and ho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w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effec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pene</a:t>
            </a:r>
            <a:r>
              <a:rPr dirty="0" sz="2700" spc="75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7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i</a:t>
            </a:r>
            <a:r>
              <a:rPr dirty="0" sz="2700" spc="75">
                <a:solidFill>
                  <a:srgbClr val="336AE3"/>
                </a:solidFill>
                <a:latin typeface="Trebuchet MS"/>
                <a:cs typeface="Trebuchet MS"/>
              </a:rPr>
              <a:t>v</a:t>
            </a:r>
            <a:r>
              <a:rPr dirty="0" sz="2800" spc="7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hei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ma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ke</a:t>
            </a:r>
            <a:r>
              <a:rPr dirty="0" sz="2700" spc="10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ing</a:t>
            </a:r>
            <a:r>
              <a:rPr dirty="0" sz="2800" spc="-60">
                <a:solidFill>
                  <a:srgbClr val="336AE3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og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0">
                <a:solidFill>
                  <a:srgbClr val="336AE3"/>
                </a:solidFill>
                <a:latin typeface="Arial"/>
                <a:cs typeface="Arial"/>
              </a:rPr>
              <a:t>am</a:t>
            </a:r>
            <a:r>
              <a:rPr dirty="0" sz="2700" spc="120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700" spc="-95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336AE3"/>
                </a:solidFill>
                <a:latin typeface="Arial"/>
                <a:cs typeface="Arial"/>
              </a:rPr>
              <a:t>a</a:t>
            </a:r>
            <a:r>
              <a:rPr dirty="0" sz="2700" spc="1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50" spc="10">
                <a:solidFill>
                  <a:srgbClr val="336AE3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algn="just" marL="12700" marR="7620">
              <a:lnSpc>
                <a:spcPts val="3300"/>
              </a:lnSpc>
            </a:pPr>
            <a:r>
              <a:rPr dirty="0" sz="2800" spc="110">
                <a:solidFill>
                  <a:srgbClr val="336AE3"/>
                </a:solidFill>
                <a:latin typeface="Arial"/>
                <a:cs typeface="Arial"/>
              </a:rPr>
              <a:t>Fo</a:t>
            </a:r>
            <a:r>
              <a:rPr dirty="0" sz="2700" spc="110">
                <a:solidFill>
                  <a:srgbClr val="336AE3"/>
                </a:solidFill>
                <a:latin typeface="Trebuchet MS"/>
                <a:cs typeface="Trebuchet MS"/>
              </a:rPr>
              <a:t>r 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ho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no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700" spc="135">
                <a:solidFill>
                  <a:srgbClr val="336AE3"/>
                </a:solidFill>
                <a:latin typeface="Trebuchet MS"/>
                <a:cs typeface="Trebuchet MS"/>
              </a:rPr>
              <a:t>ru</a:t>
            </a:r>
            <a:r>
              <a:rPr dirty="0" sz="2800" spc="135">
                <a:solidFill>
                  <a:srgbClr val="336AE3"/>
                </a:solidFill>
                <a:latin typeface="Arial"/>
                <a:cs typeface="Arial"/>
              </a:rPr>
              <a:t>nning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an 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850" spc="105">
                <a:solidFill>
                  <a:srgbClr val="336AE3"/>
                </a:solidFill>
                <a:latin typeface="Trebuchet MS"/>
                <a:cs typeface="Trebuchet MS"/>
              </a:rPr>
              <a:t>-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comme</a:t>
            </a:r>
            <a:r>
              <a:rPr dirty="0" sz="2700" spc="10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05">
                <a:solidFill>
                  <a:srgbClr val="336AE3"/>
                </a:solidFill>
                <a:latin typeface="Arial"/>
                <a:cs typeface="Arial"/>
              </a:rPr>
              <a:t>ce 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40">
                <a:solidFill>
                  <a:srgbClr val="336AE3"/>
                </a:solidFill>
                <a:latin typeface="Arial"/>
                <a:cs typeface="Arial"/>
              </a:rPr>
              <a:t>ine</a:t>
            </a:r>
            <a:r>
              <a:rPr dirty="0" sz="2700" spc="140">
                <a:solidFill>
                  <a:srgbClr val="336AE3"/>
                </a:solidFill>
                <a:latin typeface="Trebuchet MS"/>
                <a:cs typeface="Trebuchet MS"/>
              </a:rPr>
              <a:t>ss</a:t>
            </a:r>
            <a:r>
              <a:rPr dirty="0" sz="2850" spc="140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336AE3"/>
                </a:solidFill>
                <a:latin typeface="Arial"/>
                <a:cs typeface="Arial"/>
              </a:rPr>
              <a:t>hi</a:t>
            </a:r>
            <a:r>
              <a:rPr dirty="0" sz="2700" spc="145">
                <a:solidFill>
                  <a:srgbClr val="336AE3"/>
                </a:solidFill>
                <a:latin typeface="Trebuchet MS"/>
                <a:cs typeface="Trebuchet MS"/>
              </a:rPr>
              <a:t>s 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p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ojec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70">
                <a:solidFill>
                  <a:srgbClr val="336AE3"/>
                </a:solidFill>
                <a:latin typeface="Arial"/>
                <a:cs typeface="Arial"/>
              </a:rPr>
              <a:t>can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help 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tr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ack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ocial 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in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ac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ion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50" spc="80">
                <a:solidFill>
                  <a:srgbClr val="336AE3"/>
                </a:solidFill>
                <a:latin typeface="Trebuchet MS"/>
                <a:cs typeface="Trebuchet MS"/>
              </a:rPr>
              <a:t>, </a:t>
            </a:r>
            <a:r>
              <a:rPr dirty="0" sz="2800" spc="100">
                <a:solidFill>
                  <a:srgbClr val="336AE3"/>
                </a:solidFill>
                <a:latin typeface="Arial"/>
                <a:cs typeface="Arial"/>
              </a:rPr>
              <a:t>enabling  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b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us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ine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ss</a:t>
            </a:r>
            <a:r>
              <a:rPr dirty="0" sz="2800" spc="165">
                <a:solidFill>
                  <a:srgbClr val="336AE3"/>
                </a:solidFill>
                <a:latin typeface="Arial"/>
                <a:cs typeface="Arial"/>
              </a:rPr>
              <a:t>e</a:t>
            </a:r>
            <a:r>
              <a:rPr dirty="0" sz="2700" spc="165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inc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ea</a:t>
            </a:r>
            <a:r>
              <a:rPr dirty="0" sz="2700" spc="9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e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ocial </a:t>
            </a:r>
            <a:r>
              <a:rPr dirty="0" sz="2800" spc="50">
                <a:solidFill>
                  <a:srgbClr val="336AE3"/>
                </a:solidFill>
                <a:latin typeface="Arial"/>
                <a:cs typeface="Arial"/>
              </a:rPr>
              <a:t>engagemen</a:t>
            </a:r>
            <a:r>
              <a:rPr dirty="0" sz="2700" spc="5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95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adap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700" spc="-120">
                <a:solidFill>
                  <a:srgbClr val="336AE3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po</a:t>
            </a:r>
            <a:r>
              <a:rPr dirty="0" sz="2700" spc="150">
                <a:solidFill>
                  <a:srgbClr val="336AE3"/>
                </a:solidFill>
                <a:latin typeface="Trebuchet MS"/>
                <a:cs typeface="Trebuchet MS"/>
              </a:rPr>
              <a:t>sts  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acco</a:t>
            </a:r>
            <a:r>
              <a:rPr dirty="0" sz="2700" spc="90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90">
                <a:solidFill>
                  <a:srgbClr val="336AE3"/>
                </a:solidFill>
                <a:latin typeface="Arial"/>
                <a:cs typeface="Arial"/>
              </a:rPr>
              <a:t>ding 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o 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 </a:t>
            </a:r>
            <a:r>
              <a:rPr dirty="0" sz="2800" spc="130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130">
                <a:solidFill>
                  <a:srgbClr val="336AE3"/>
                </a:solidFill>
                <a:latin typeface="Trebuchet MS"/>
                <a:cs typeface="Trebuchet MS"/>
              </a:rPr>
              <a:t>s 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o</a:t>
            </a:r>
            <a:r>
              <a:rPr dirty="0" sz="2700" spc="12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336AE3"/>
                </a:solidFill>
                <a:latin typeface="Arial"/>
                <a:cs typeface="Arial"/>
              </a:rPr>
              <a:t>ked </a:t>
            </a:r>
            <a:r>
              <a:rPr dirty="0" sz="2800" spc="150">
                <a:solidFill>
                  <a:srgbClr val="336AE3"/>
                </a:solidFill>
                <a:latin typeface="Arial"/>
                <a:cs typeface="Arial"/>
              </a:rPr>
              <a:t>in </a:t>
            </a:r>
            <a:r>
              <a:rPr dirty="0" sz="2700" spc="6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336AE3"/>
                </a:solidFill>
                <a:latin typeface="Arial"/>
                <a:cs typeface="Arial"/>
              </a:rPr>
              <a:t>he 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pa</a:t>
            </a:r>
            <a:r>
              <a:rPr dirty="0" sz="2700" spc="60">
                <a:solidFill>
                  <a:srgbClr val="336AE3"/>
                </a:solidFill>
                <a:latin typeface="Trebuchet MS"/>
                <a:cs typeface="Trebuchet MS"/>
              </a:rPr>
              <a:t>st</a:t>
            </a:r>
            <a:r>
              <a:rPr dirty="0" sz="2850" spc="60">
                <a:solidFill>
                  <a:srgbClr val="336AE3"/>
                </a:solidFill>
                <a:latin typeface="Trebuchet MS"/>
                <a:cs typeface="Trebuchet MS"/>
              </a:rPr>
              <a:t>(</a:t>
            </a:r>
            <a:r>
              <a:rPr dirty="0" sz="2800" spc="60">
                <a:solidFill>
                  <a:srgbClr val="336AE3"/>
                </a:solidFill>
                <a:latin typeface="Arial"/>
                <a:cs typeface="Arial"/>
              </a:rPr>
              <a:t>and 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w</a:t>
            </a:r>
            <a:r>
              <a:rPr dirty="0" sz="2800" spc="80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80">
                <a:solidFill>
                  <a:srgbClr val="336AE3"/>
                </a:solidFill>
                <a:latin typeface="Trebuchet MS"/>
                <a:cs typeface="Trebuchet MS"/>
              </a:rPr>
              <a:t>t  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ha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r>
              <a:rPr dirty="0" sz="2800" spc="85">
                <a:solidFill>
                  <a:srgbClr val="336AE3"/>
                </a:solidFill>
                <a:latin typeface="Arial"/>
                <a:cs typeface="Arial"/>
              </a:rPr>
              <a:t>n</a:t>
            </a:r>
            <a:r>
              <a:rPr dirty="0" sz="2850" spc="85">
                <a:solidFill>
                  <a:srgbClr val="336AE3"/>
                </a:solidFill>
                <a:latin typeface="Trebuchet MS"/>
                <a:cs typeface="Trebuchet MS"/>
              </a:rPr>
              <a:t>'</a:t>
            </a:r>
            <a:r>
              <a:rPr dirty="0" sz="2700" spc="85">
                <a:solidFill>
                  <a:srgbClr val="336AE3"/>
                </a:solidFill>
                <a:latin typeface="Trebuchet MS"/>
                <a:cs typeface="Trebuchet MS"/>
              </a:rPr>
              <a:t>t</a:t>
            </a:r>
            <a:r>
              <a:rPr dirty="0" sz="2850" spc="85">
                <a:solidFill>
                  <a:srgbClr val="336AE3"/>
                </a:solidFill>
                <a:latin typeface="Trebuchet MS"/>
                <a:cs typeface="Trebuchet MS"/>
              </a:rPr>
              <a:t>).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3183" y="412475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53183" y="580115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53183" y="7058457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4173" y="1078974"/>
            <a:ext cx="3865879" cy="1280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00" spc="135">
                <a:solidFill>
                  <a:srgbClr val="DB239A"/>
                </a:solidFill>
              </a:rPr>
              <a:t>Da</a:t>
            </a:r>
            <a:r>
              <a:rPr dirty="0" sz="8050" spc="135">
                <a:solidFill>
                  <a:srgbClr val="DB239A"/>
                </a:solidFill>
                <a:latin typeface="Trebuchet MS"/>
                <a:cs typeface="Trebuchet MS"/>
              </a:rPr>
              <a:t>t</a:t>
            </a:r>
            <a:r>
              <a:rPr dirty="0" sz="8200" spc="135">
                <a:solidFill>
                  <a:srgbClr val="DB239A"/>
                </a:solidFill>
              </a:rPr>
              <a:t>a</a:t>
            </a:r>
            <a:r>
              <a:rPr dirty="0" sz="8050" spc="135">
                <a:solidFill>
                  <a:srgbClr val="DB239A"/>
                </a:solidFill>
                <a:latin typeface="Trebuchet MS"/>
                <a:cs typeface="Trebuchet MS"/>
              </a:rPr>
              <a:t>s</a:t>
            </a:r>
            <a:r>
              <a:rPr dirty="0" sz="8200" spc="135">
                <a:solidFill>
                  <a:srgbClr val="DB239A"/>
                </a:solidFill>
              </a:rPr>
              <a:t>e</a:t>
            </a:r>
            <a:r>
              <a:rPr dirty="0" sz="8050" spc="135">
                <a:solidFill>
                  <a:srgbClr val="DB239A"/>
                </a:solidFill>
                <a:latin typeface="Trebuchet MS"/>
                <a:cs typeface="Trebuchet MS"/>
              </a:rPr>
              <a:t>t</a:t>
            </a:r>
            <a:endParaRPr sz="8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439" y="2938073"/>
            <a:ext cx="11116945" cy="5996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254">
                <a:solidFill>
                  <a:srgbClr val="DB239A"/>
                </a:solidFill>
                <a:latin typeface="Arial"/>
                <a:cs typeface="Arial"/>
              </a:rPr>
              <a:t>Facebook</a:t>
            </a:r>
            <a:r>
              <a:rPr dirty="0" sz="3100" spc="265">
                <a:solidFill>
                  <a:srgbClr val="DB239A"/>
                </a:solidFill>
                <a:latin typeface="Arial"/>
                <a:cs typeface="Arial"/>
              </a:rPr>
              <a:t> </a:t>
            </a:r>
            <a:r>
              <a:rPr dirty="0" sz="3100" spc="145">
                <a:solidFill>
                  <a:srgbClr val="DB239A"/>
                </a:solidFill>
                <a:latin typeface="Arial"/>
                <a:cs typeface="Arial"/>
              </a:rPr>
              <a:t>Da</a:t>
            </a:r>
            <a:r>
              <a:rPr dirty="0" sz="3000" spc="145">
                <a:solidFill>
                  <a:srgbClr val="DB239A"/>
                </a:solidFill>
                <a:latin typeface="Trebuchet MS"/>
                <a:cs typeface="Trebuchet MS"/>
              </a:rPr>
              <a:t>t</a:t>
            </a:r>
            <a:r>
              <a:rPr dirty="0" sz="3100" spc="145">
                <a:solidFill>
                  <a:srgbClr val="DB239A"/>
                </a:solidFill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"/>
              <a:cs typeface="Arial"/>
            </a:endParaRPr>
          </a:p>
          <a:p>
            <a:pPr marL="168910" marR="5080">
              <a:lnSpc>
                <a:spcPct val="115300"/>
              </a:lnSpc>
              <a:spcBef>
                <a:spcPts val="5"/>
              </a:spcBef>
            </a:pP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e </a:t>
            </a:r>
            <a:r>
              <a:rPr dirty="0" sz="2800" spc="-15">
                <a:solidFill>
                  <a:srgbClr val="040117"/>
                </a:solidFill>
                <a:latin typeface="Arial"/>
                <a:cs typeface="Arial"/>
              </a:rPr>
              <a:t>Se</a:t>
            </a:r>
            <a:r>
              <a:rPr dirty="0" sz="2700" spc="-15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800" spc="22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75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800" spc="175">
                <a:solidFill>
                  <a:srgbClr val="040117"/>
                </a:solidFill>
                <a:latin typeface="Arial"/>
                <a:cs typeface="Arial"/>
              </a:rPr>
              <a:t>ided 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 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pa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rt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open 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80">
                <a:solidFill>
                  <a:srgbClr val="040117"/>
                </a:solidFill>
                <a:latin typeface="Trebuchet MS"/>
                <a:cs typeface="Trebuchet MS"/>
              </a:rPr>
              <a:t>ur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ce  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x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plo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ry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anal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ys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040117"/>
                </a:solidFill>
                <a:latin typeface="Arial"/>
                <a:cs typeface="Arial"/>
              </a:rPr>
              <a:t>fo</a:t>
            </a:r>
            <a:r>
              <a:rPr dirty="0" sz="2700" spc="19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cien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8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85">
                <a:solidFill>
                  <a:srgbClr val="040117"/>
                </a:solidFill>
                <a:latin typeface="Trebuchet MS"/>
                <a:cs typeface="Trebuchet MS"/>
              </a:rPr>
              <a:t>sts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lea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35">
                <a:solidFill>
                  <a:srgbClr val="040117"/>
                </a:solidFill>
                <a:latin typeface="Arial"/>
                <a:cs typeface="Arial"/>
              </a:rPr>
              <a:t>and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g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o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hei</a:t>
            </a:r>
            <a:r>
              <a:rPr dirty="0" sz="2700" spc="145">
                <a:solidFill>
                  <a:srgbClr val="040117"/>
                </a:solidFill>
                <a:latin typeface="Trebuchet MS"/>
                <a:cs typeface="Trebuchet MS"/>
              </a:rPr>
              <a:t>r  </a:t>
            </a:r>
            <a:r>
              <a:rPr dirty="0" sz="2700" spc="2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220">
                <a:solidFill>
                  <a:srgbClr val="040117"/>
                </a:solidFill>
                <a:latin typeface="Arial"/>
                <a:cs typeface="Arial"/>
              </a:rPr>
              <a:t>kill</a:t>
            </a:r>
            <a:r>
              <a:rPr dirty="0" sz="2700" spc="2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50" spc="220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rebuchet MS"/>
              <a:cs typeface="Trebuchet MS"/>
            </a:endParaRPr>
          </a:p>
          <a:p>
            <a:pPr marL="168910">
              <a:lnSpc>
                <a:spcPct val="100000"/>
              </a:lnSpc>
            </a:pPr>
            <a:r>
              <a:rPr dirty="0" sz="28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a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collec</a:t>
            </a:r>
            <a:r>
              <a:rPr dirty="0" sz="2700" spc="15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5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700" spc="21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800" spc="215">
                <a:solidFill>
                  <a:srgbClr val="040117"/>
                </a:solidFill>
                <a:latin typeface="Arial"/>
                <a:cs typeface="Arial"/>
              </a:rPr>
              <a:t>om </a:t>
            </a:r>
            <a:r>
              <a:rPr dirty="0" sz="2800" spc="114">
                <a:solidFill>
                  <a:srgbClr val="040117"/>
                </a:solidFill>
                <a:latin typeface="Arial"/>
                <a:cs typeface="Arial"/>
              </a:rPr>
              <a:t>kaggle</a:t>
            </a:r>
            <a:r>
              <a:rPr dirty="0" sz="2800" spc="-50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eb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850" spc="130">
                <a:solidFill>
                  <a:srgbClr val="040117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  <a:p>
            <a:pPr marL="168910" marR="349885">
              <a:lnSpc>
                <a:spcPts val="7800"/>
              </a:lnSpc>
              <a:spcBef>
                <a:spcPts val="990"/>
              </a:spcBef>
            </a:pPr>
            <a:r>
              <a:rPr dirty="0" sz="2800" spc="95">
                <a:solidFill>
                  <a:srgbClr val="040117"/>
                </a:solidFill>
                <a:latin typeface="Arial"/>
                <a:cs typeface="Arial"/>
              </a:rPr>
              <a:t>The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040117"/>
                </a:solidFill>
                <a:latin typeface="Arial"/>
                <a:cs typeface="Arial"/>
              </a:rPr>
              <a:t>a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13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3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con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00" spc="20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200">
                <a:solidFill>
                  <a:srgbClr val="040117"/>
                </a:solidFill>
                <a:latin typeface="Trebuchet MS"/>
                <a:cs typeface="Trebuchet MS"/>
              </a:rPr>
              <a:t>sts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90">
                <a:solidFill>
                  <a:srgbClr val="040117"/>
                </a:solidFill>
                <a:latin typeface="Arial"/>
                <a:cs typeface="Arial"/>
              </a:rPr>
              <a:t>of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350">
                <a:solidFill>
                  <a:srgbClr val="040117"/>
                </a:solidFill>
                <a:latin typeface="Trebuchet MS"/>
                <a:cs typeface="Trebuchet MS"/>
              </a:rPr>
              <a:t>15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fea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tur</a:t>
            </a:r>
            <a:r>
              <a:rPr dirty="0" sz="2800" spc="16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700" spc="16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800" spc="6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700" spc="370">
                <a:solidFill>
                  <a:srgbClr val="040117"/>
                </a:solidFill>
                <a:latin typeface="Trebuchet MS"/>
                <a:cs typeface="Trebuchet MS"/>
              </a:rPr>
              <a:t>99004</a:t>
            </a:r>
            <a:r>
              <a:rPr dirty="0" sz="2700" spc="3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tr</a:t>
            </a:r>
            <a:r>
              <a:rPr dirty="0" sz="2800" spc="155">
                <a:solidFill>
                  <a:srgbClr val="040117"/>
                </a:solidFill>
                <a:latin typeface="Arial"/>
                <a:cs typeface="Arial"/>
              </a:rPr>
              <a:t>ie</a:t>
            </a:r>
            <a:r>
              <a:rPr dirty="0" sz="2700" spc="15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700" spc="2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800" spc="180">
                <a:solidFill>
                  <a:srgbClr val="040117"/>
                </a:solidFill>
                <a:latin typeface="Arial"/>
                <a:cs typeface="Arial"/>
              </a:rPr>
              <a:t>in</a:t>
            </a:r>
            <a:r>
              <a:rPr dirty="0" sz="28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 spc="70">
                <a:solidFill>
                  <a:srgbClr val="040117"/>
                </a:solidFill>
                <a:latin typeface="Arial"/>
                <a:cs typeface="Arial"/>
              </a:rPr>
              <a:t>i</a:t>
            </a:r>
            <a:r>
              <a:rPr dirty="0" sz="2700" spc="7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850" spc="70">
                <a:solidFill>
                  <a:srgbClr val="040117"/>
                </a:solidFill>
                <a:latin typeface="Trebuchet MS"/>
                <a:cs typeface="Trebuchet MS"/>
              </a:rPr>
              <a:t>.  </a:t>
            </a:r>
            <a:r>
              <a:rPr dirty="0" sz="2800" spc="105">
                <a:solidFill>
                  <a:srgbClr val="040117"/>
                </a:solidFill>
                <a:latin typeface="Arial"/>
                <a:cs typeface="Arial"/>
              </a:rPr>
              <a:t>DATA</a:t>
            </a:r>
            <a:r>
              <a:rPr dirty="0" sz="28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40117"/>
                </a:solidFill>
                <a:latin typeface="Arial"/>
                <a:cs typeface="Arial"/>
              </a:rPr>
              <a:t>SOURCE</a:t>
            </a:r>
            <a:r>
              <a:rPr dirty="0" sz="2850">
                <a:solidFill>
                  <a:srgbClr val="040117"/>
                </a:solidFill>
                <a:latin typeface="Trebuchet MS"/>
                <a:cs typeface="Trebuchet MS"/>
              </a:rPr>
              <a:t>:</a:t>
            </a:r>
            <a:endParaRPr sz="2850">
              <a:latin typeface="Trebuchet MS"/>
              <a:cs typeface="Trebuchet MS"/>
            </a:endParaRPr>
          </a:p>
          <a:p>
            <a:pPr marL="168910">
              <a:lnSpc>
                <a:spcPts val="2910"/>
              </a:lnSpc>
            </a:pP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h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tt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</a:rPr>
              <a:t>p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</a:rPr>
              <a:t>://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www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kaggle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com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heenaba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tr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facebook</a:t>
            </a:r>
            <a:r>
              <a:rPr dirty="0" sz="285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da</a:t>
            </a:r>
            <a:r>
              <a:rPr dirty="0" sz="2700" spc="125">
                <a:solidFill>
                  <a:srgbClr val="040117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2800" spc="125">
                <a:solidFill>
                  <a:srgbClr val="040117"/>
                </a:solidFill>
                <a:latin typeface="Arial"/>
                <a:cs typeface="Arial"/>
                <a:hlinkClick r:id="rId2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9298" y="421925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29298" y="620045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29298" y="7191054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9298" y="818165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6375196" cy="10286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9204" y="1028699"/>
            <a:ext cx="558164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445" y="271201"/>
            <a:ext cx="5163185" cy="14046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50" spc="355">
                <a:solidFill>
                  <a:srgbClr val="336AE3"/>
                </a:solidFill>
              </a:rPr>
              <a:t>Va</a:t>
            </a:r>
            <a:r>
              <a:rPr dirty="0" sz="8850" spc="355">
                <a:solidFill>
                  <a:srgbClr val="336AE3"/>
                </a:solidFill>
                <a:latin typeface="Trebuchet MS"/>
                <a:cs typeface="Trebuchet MS"/>
              </a:rPr>
              <a:t>r</a:t>
            </a:r>
            <a:r>
              <a:rPr dirty="0" sz="9050" spc="355">
                <a:solidFill>
                  <a:srgbClr val="336AE3"/>
                </a:solidFill>
              </a:rPr>
              <a:t>iable</a:t>
            </a:r>
            <a:r>
              <a:rPr dirty="0" sz="8850" spc="355">
                <a:solidFill>
                  <a:srgbClr val="336AE3"/>
                </a:solidFill>
                <a:latin typeface="Trebuchet MS"/>
                <a:cs typeface="Trebuchet MS"/>
              </a:rPr>
              <a:t>s</a:t>
            </a:r>
            <a:endParaRPr sz="8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5"/>
              </a:spcBef>
              <a:tabLst>
                <a:tab pos="913130" algn="l"/>
                <a:tab pos="1331595" algn="l"/>
              </a:tabLst>
            </a:pPr>
            <a:r>
              <a:rPr dirty="0" sz="2350" spc="120">
                <a:latin typeface="Trebuchet MS"/>
                <a:cs typeface="Trebuchet MS"/>
              </a:rPr>
              <a:t>us</a:t>
            </a:r>
            <a:r>
              <a:rPr dirty="0" spc="120"/>
              <a:t>e</a:t>
            </a:r>
            <a:r>
              <a:rPr dirty="0" sz="2350" spc="120">
                <a:latin typeface="Trebuchet MS"/>
                <a:cs typeface="Trebuchet MS"/>
              </a:rPr>
              <a:t>r</a:t>
            </a:r>
            <a:r>
              <a:rPr dirty="0" spc="120"/>
              <a:t>id</a:t>
            </a:r>
            <a:r>
              <a:rPr dirty="0" sz="2450" spc="120">
                <a:latin typeface="Verdana"/>
                <a:cs typeface="Verdana"/>
              </a:rPr>
              <a:t>:	</a:t>
            </a:r>
            <a:r>
              <a:rPr dirty="0" spc="90"/>
              <a:t>The </a:t>
            </a:r>
            <a:r>
              <a:rPr dirty="0" spc="125"/>
              <a:t>acco</a:t>
            </a:r>
            <a:r>
              <a:rPr dirty="0" sz="2350" spc="125">
                <a:latin typeface="Trebuchet MS"/>
                <a:cs typeface="Trebuchet MS"/>
              </a:rPr>
              <a:t>u</a:t>
            </a:r>
            <a:r>
              <a:rPr dirty="0" spc="125"/>
              <a:t>n</a:t>
            </a:r>
            <a:r>
              <a:rPr dirty="0" sz="2350" spc="125">
                <a:latin typeface="Trebuchet MS"/>
                <a:cs typeface="Trebuchet MS"/>
              </a:rPr>
              <a:t>t </a:t>
            </a:r>
            <a:r>
              <a:rPr dirty="0" spc="175"/>
              <a:t>n</a:t>
            </a:r>
            <a:r>
              <a:rPr dirty="0" sz="2350" spc="175">
                <a:latin typeface="Trebuchet MS"/>
                <a:cs typeface="Trebuchet MS"/>
              </a:rPr>
              <a:t>u</a:t>
            </a:r>
            <a:r>
              <a:rPr dirty="0" spc="175"/>
              <a:t>mbe</a:t>
            </a:r>
            <a:r>
              <a:rPr dirty="0" sz="2350" spc="175">
                <a:latin typeface="Trebuchet MS"/>
                <a:cs typeface="Trebuchet MS"/>
              </a:rPr>
              <a:t>r </a:t>
            </a:r>
            <a:r>
              <a:rPr dirty="0" spc="170"/>
              <a:t>of </a:t>
            </a:r>
            <a:r>
              <a:rPr dirty="0" sz="2350" spc="90">
                <a:latin typeface="Trebuchet MS"/>
                <a:cs typeface="Trebuchet MS"/>
              </a:rPr>
              <a:t>t</a:t>
            </a:r>
            <a:r>
              <a:rPr dirty="0" spc="90"/>
              <a:t>he </a:t>
            </a:r>
            <a:r>
              <a:rPr dirty="0" spc="145"/>
              <a:t>facebook</a:t>
            </a:r>
            <a:r>
              <a:rPr dirty="0" spc="-430"/>
              <a:t> </a:t>
            </a:r>
            <a:r>
              <a:rPr dirty="0" sz="2350" spc="165">
                <a:latin typeface="Trebuchet MS"/>
                <a:cs typeface="Trebuchet MS"/>
              </a:rPr>
              <a:t>us</a:t>
            </a:r>
            <a:r>
              <a:rPr dirty="0" spc="165"/>
              <a:t>e</a:t>
            </a:r>
            <a:r>
              <a:rPr dirty="0" sz="2350" spc="165">
                <a:latin typeface="Trebuchet MS"/>
                <a:cs typeface="Trebuchet MS"/>
              </a:rPr>
              <a:t>r  </a:t>
            </a:r>
            <a:r>
              <a:rPr dirty="0" spc="-25"/>
              <a:t>age</a:t>
            </a:r>
            <a:r>
              <a:rPr dirty="0" sz="2450" spc="-25">
                <a:latin typeface="Verdana"/>
                <a:cs typeface="Verdana"/>
              </a:rPr>
              <a:t>:	</a:t>
            </a:r>
            <a:r>
              <a:rPr dirty="0" spc="65"/>
              <a:t>Age </a:t>
            </a:r>
            <a:r>
              <a:rPr dirty="0" spc="170"/>
              <a:t>of </a:t>
            </a:r>
            <a:r>
              <a:rPr dirty="0" sz="2350" spc="90">
                <a:latin typeface="Trebuchet MS"/>
                <a:cs typeface="Trebuchet MS"/>
              </a:rPr>
              <a:t>t</a:t>
            </a:r>
            <a:r>
              <a:rPr dirty="0" spc="90"/>
              <a:t>he</a:t>
            </a:r>
            <a:r>
              <a:rPr dirty="0" spc="-75"/>
              <a:t> </a:t>
            </a:r>
            <a:r>
              <a:rPr dirty="0" spc="155"/>
              <a:t>facebook</a:t>
            </a:r>
            <a:r>
              <a:rPr dirty="0" sz="2350" spc="155">
                <a:latin typeface="Trebuchet MS"/>
                <a:cs typeface="Trebuchet MS"/>
              </a:rPr>
              <a:t>us</a:t>
            </a:r>
            <a:r>
              <a:rPr dirty="0" spc="155"/>
              <a:t>e</a:t>
            </a:r>
            <a:r>
              <a:rPr dirty="0" sz="2350" spc="155">
                <a:latin typeface="Trebuchet MS"/>
                <a:cs typeface="Trebuchet MS"/>
              </a:rPr>
              <a:t>r</a:t>
            </a:r>
            <a:endParaRPr sz="2350">
              <a:latin typeface="Trebuchet MS"/>
              <a:cs typeface="Trebuchet MS"/>
            </a:endParaRPr>
          </a:p>
          <a:p>
            <a:pPr marL="12700" marR="110489">
              <a:lnSpc>
                <a:spcPts val="3960"/>
              </a:lnSpc>
              <a:spcBef>
                <a:spcPts val="305"/>
              </a:spcBef>
              <a:tabLst>
                <a:tab pos="1746250" algn="l"/>
                <a:tab pos="1796414" algn="l"/>
                <a:tab pos="2155825" algn="l"/>
              </a:tabLst>
            </a:pPr>
            <a:r>
              <a:rPr dirty="0" spc="95"/>
              <a:t>dob</a:t>
            </a:r>
            <a:r>
              <a:rPr dirty="0" sz="2450" spc="95">
                <a:latin typeface="Verdana"/>
                <a:cs typeface="Verdana"/>
              </a:rPr>
              <a:t>_</a:t>
            </a:r>
            <a:r>
              <a:rPr dirty="0" spc="95"/>
              <a:t>da</a:t>
            </a:r>
            <a:r>
              <a:rPr dirty="0" sz="2350" spc="95">
                <a:latin typeface="Trebuchet MS"/>
                <a:cs typeface="Trebuchet MS"/>
              </a:rPr>
              <a:t>y</a:t>
            </a:r>
            <a:r>
              <a:rPr dirty="0" sz="2450" spc="95">
                <a:latin typeface="Verdana"/>
                <a:cs typeface="Verdana"/>
              </a:rPr>
              <a:t>:		</a:t>
            </a:r>
            <a:r>
              <a:rPr dirty="0" spc="55"/>
              <a:t>Da</a:t>
            </a:r>
            <a:r>
              <a:rPr dirty="0" sz="2350" spc="55">
                <a:latin typeface="Trebuchet MS"/>
                <a:cs typeface="Trebuchet MS"/>
              </a:rPr>
              <a:t>t</a:t>
            </a:r>
            <a:r>
              <a:rPr dirty="0" spc="55"/>
              <a:t>e </a:t>
            </a:r>
            <a:r>
              <a:rPr dirty="0" spc="170"/>
              <a:t>of </a:t>
            </a:r>
            <a:r>
              <a:rPr dirty="0" spc="150"/>
              <a:t>bi</a:t>
            </a:r>
            <a:r>
              <a:rPr dirty="0" sz="2350" spc="150">
                <a:latin typeface="Trebuchet MS"/>
                <a:cs typeface="Trebuchet MS"/>
              </a:rPr>
              <a:t>rt</a:t>
            </a:r>
            <a:r>
              <a:rPr dirty="0" spc="150"/>
              <a:t>h </a:t>
            </a:r>
            <a:r>
              <a:rPr dirty="0" spc="130"/>
              <a:t>da</a:t>
            </a:r>
            <a:r>
              <a:rPr dirty="0" sz="2350" spc="130">
                <a:latin typeface="Trebuchet MS"/>
                <a:cs typeface="Trebuchet MS"/>
              </a:rPr>
              <a:t>y </a:t>
            </a:r>
            <a:r>
              <a:rPr dirty="0" spc="170"/>
              <a:t>of </a:t>
            </a:r>
            <a:r>
              <a:rPr dirty="0" sz="2350" spc="90">
                <a:latin typeface="Trebuchet MS"/>
                <a:cs typeface="Trebuchet MS"/>
              </a:rPr>
              <a:t>t</a:t>
            </a:r>
            <a:r>
              <a:rPr dirty="0" spc="90"/>
              <a:t>he </a:t>
            </a:r>
            <a:r>
              <a:rPr dirty="0" spc="145"/>
              <a:t>facebook</a:t>
            </a:r>
            <a:r>
              <a:rPr dirty="0" spc="-425"/>
              <a:t> </a:t>
            </a:r>
            <a:r>
              <a:rPr dirty="0" sz="2350" spc="165">
                <a:latin typeface="Trebuchet MS"/>
                <a:cs typeface="Trebuchet MS"/>
              </a:rPr>
              <a:t>us</a:t>
            </a:r>
            <a:r>
              <a:rPr dirty="0" spc="165"/>
              <a:t>e</a:t>
            </a:r>
            <a:r>
              <a:rPr dirty="0" sz="2350" spc="165">
                <a:latin typeface="Trebuchet MS"/>
                <a:cs typeface="Trebuchet MS"/>
              </a:rPr>
              <a:t>r  </a:t>
            </a:r>
            <a:r>
              <a:rPr dirty="0" spc="90"/>
              <a:t>dob</a:t>
            </a:r>
            <a:r>
              <a:rPr dirty="0" sz="2450" spc="90">
                <a:latin typeface="Verdana"/>
                <a:cs typeface="Verdana"/>
              </a:rPr>
              <a:t>_</a:t>
            </a:r>
            <a:r>
              <a:rPr dirty="0" sz="2350" spc="90">
                <a:latin typeface="Trebuchet MS"/>
                <a:cs typeface="Trebuchet MS"/>
              </a:rPr>
              <a:t>y</a:t>
            </a:r>
            <a:r>
              <a:rPr dirty="0" spc="90"/>
              <a:t>ea</a:t>
            </a:r>
            <a:r>
              <a:rPr dirty="0" sz="2350" spc="90">
                <a:latin typeface="Trebuchet MS"/>
                <a:cs typeface="Trebuchet MS"/>
              </a:rPr>
              <a:t>r</a:t>
            </a:r>
            <a:r>
              <a:rPr dirty="0" sz="2450" spc="90">
                <a:latin typeface="Verdana"/>
                <a:cs typeface="Verdana"/>
              </a:rPr>
              <a:t>:	</a:t>
            </a:r>
            <a:r>
              <a:rPr dirty="0" spc="85"/>
              <a:t>Yea</a:t>
            </a:r>
            <a:r>
              <a:rPr dirty="0" sz="2350" spc="85">
                <a:latin typeface="Trebuchet MS"/>
                <a:cs typeface="Trebuchet MS"/>
              </a:rPr>
              <a:t>r </a:t>
            </a:r>
            <a:r>
              <a:rPr dirty="0" spc="170"/>
              <a:t>of </a:t>
            </a:r>
            <a:r>
              <a:rPr dirty="0" spc="150"/>
              <a:t>bi</a:t>
            </a:r>
            <a:r>
              <a:rPr dirty="0" sz="2350" spc="150">
                <a:latin typeface="Trebuchet MS"/>
                <a:cs typeface="Trebuchet MS"/>
              </a:rPr>
              <a:t>rt</a:t>
            </a:r>
            <a:r>
              <a:rPr dirty="0" spc="150"/>
              <a:t>h </a:t>
            </a:r>
            <a:r>
              <a:rPr dirty="0" spc="170"/>
              <a:t>of </a:t>
            </a:r>
            <a:r>
              <a:rPr dirty="0" spc="145"/>
              <a:t>facebook </a:t>
            </a:r>
            <a:r>
              <a:rPr dirty="0" sz="2350" spc="165">
                <a:latin typeface="Trebuchet MS"/>
                <a:cs typeface="Trebuchet MS"/>
              </a:rPr>
              <a:t>us</a:t>
            </a:r>
            <a:r>
              <a:rPr dirty="0" spc="165"/>
              <a:t>e</a:t>
            </a:r>
            <a:r>
              <a:rPr dirty="0" sz="2350" spc="165">
                <a:latin typeface="Trebuchet MS"/>
                <a:cs typeface="Trebuchet MS"/>
              </a:rPr>
              <a:t>r  </a:t>
            </a:r>
            <a:r>
              <a:rPr dirty="0" spc="114"/>
              <a:t>dob</a:t>
            </a:r>
            <a:r>
              <a:rPr dirty="0" sz="2450" spc="114">
                <a:latin typeface="Verdana"/>
                <a:cs typeface="Verdana"/>
              </a:rPr>
              <a:t>_</a:t>
            </a:r>
            <a:r>
              <a:rPr dirty="0" spc="114"/>
              <a:t>mon</a:t>
            </a:r>
            <a:r>
              <a:rPr dirty="0" sz="2350" spc="114">
                <a:latin typeface="Trebuchet MS"/>
                <a:cs typeface="Trebuchet MS"/>
              </a:rPr>
              <a:t>t</a:t>
            </a:r>
            <a:r>
              <a:rPr dirty="0" spc="114"/>
              <a:t>h</a:t>
            </a:r>
            <a:r>
              <a:rPr dirty="0" sz="2450" spc="114">
                <a:latin typeface="Verdana"/>
                <a:cs typeface="Verdana"/>
              </a:rPr>
              <a:t>:	</a:t>
            </a:r>
            <a:r>
              <a:rPr dirty="0" spc="55"/>
              <a:t>Da</a:t>
            </a:r>
            <a:r>
              <a:rPr dirty="0" sz="2350" spc="55">
                <a:latin typeface="Trebuchet MS"/>
                <a:cs typeface="Trebuchet MS"/>
              </a:rPr>
              <a:t>t</a:t>
            </a:r>
            <a:r>
              <a:rPr dirty="0" spc="55"/>
              <a:t>e </a:t>
            </a:r>
            <a:r>
              <a:rPr dirty="0" spc="170"/>
              <a:t>of </a:t>
            </a:r>
            <a:r>
              <a:rPr dirty="0" spc="155"/>
              <a:t>mon</a:t>
            </a:r>
            <a:r>
              <a:rPr dirty="0" sz="2350" spc="155">
                <a:latin typeface="Trebuchet MS"/>
                <a:cs typeface="Trebuchet MS"/>
              </a:rPr>
              <a:t>t</a:t>
            </a:r>
            <a:r>
              <a:rPr dirty="0" spc="155"/>
              <a:t>h </a:t>
            </a:r>
            <a:r>
              <a:rPr dirty="0" spc="170"/>
              <a:t>of </a:t>
            </a:r>
            <a:r>
              <a:rPr dirty="0" sz="2350" spc="90">
                <a:latin typeface="Trebuchet MS"/>
                <a:cs typeface="Trebuchet MS"/>
              </a:rPr>
              <a:t>t</a:t>
            </a:r>
            <a:r>
              <a:rPr dirty="0" spc="90"/>
              <a:t>he </a:t>
            </a:r>
            <a:r>
              <a:rPr dirty="0" spc="145"/>
              <a:t>facebook</a:t>
            </a:r>
            <a:r>
              <a:rPr dirty="0" spc="-325"/>
              <a:t> </a:t>
            </a:r>
            <a:r>
              <a:rPr dirty="0" sz="2350" spc="165">
                <a:latin typeface="Trebuchet MS"/>
                <a:cs typeface="Trebuchet MS"/>
              </a:rPr>
              <a:t>us</a:t>
            </a:r>
            <a:r>
              <a:rPr dirty="0" spc="165"/>
              <a:t>e</a:t>
            </a:r>
            <a:r>
              <a:rPr dirty="0" sz="2350" spc="165">
                <a:latin typeface="Trebuchet MS"/>
                <a:cs typeface="Trebuchet MS"/>
              </a:rPr>
              <a:t>r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445" y="4623994"/>
            <a:ext cx="1189355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dirty="0" sz="2400" spc="40">
                <a:solidFill>
                  <a:srgbClr val="040117"/>
                </a:solidFill>
                <a:latin typeface="Arial"/>
                <a:cs typeface="Arial"/>
              </a:rPr>
              <a:t>g</a:t>
            </a:r>
            <a:r>
              <a:rPr dirty="0" sz="2400" spc="6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400" spc="195">
                <a:solidFill>
                  <a:srgbClr val="040117"/>
                </a:solidFill>
                <a:latin typeface="Arial"/>
                <a:cs typeface="Arial"/>
              </a:rPr>
              <a:t>d</a:t>
            </a:r>
            <a:r>
              <a:rPr dirty="0" sz="2400" spc="6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50" spc="-220">
                <a:solidFill>
                  <a:srgbClr val="040117"/>
                </a:solidFill>
                <a:latin typeface="Verdana"/>
                <a:cs typeface="Verdana"/>
              </a:rPr>
              <a:t>:  </a:t>
            </a:r>
            <a:r>
              <a:rPr dirty="0" sz="2350" spc="7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75">
                <a:solidFill>
                  <a:srgbClr val="040117"/>
                </a:solidFill>
                <a:latin typeface="Arial"/>
                <a:cs typeface="Arial"/>
              </a:rPr>
              <a:t>en</a:t>
            </a:r>
            <a:r>
              <a:rPr dirty="0" sz="2350" spc="75">
                <a:solidFill>
                  <a:srgbClr val="040117"/>
                </a:solidFill>
                <a:latin typeface="Trebuchet MS"/>
                <a:cs typeface="Trebuchet MS"/>
              </a:rPr>
              <a:t>ur</a:t>
            </a:r>
            <a:r>
              <a:rPr dirty="0" sz="2400" spc="7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450" spc="75">
                <a:solidFill>
                  <a:srgbClr val="040117"/>
                </a:solidFill>
                <a:latin typeface="Verdana"/>
                <a:cs typeface="Verdana"/>
              </a:rPr>
              <a:t>: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888" y="4622806"/>
            <a:ext cx="4402455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7625">
              <a:lnSpc>
                <a:spcPct val="137700"/>
              </a:lnSpc>
              <a:spcBef>
                <a:spcPts val="95"/>
              </a:spcBef>
            </a:pP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Gende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35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-229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r  </a:t>
            </a:r>
            <a:r>
              <a:rPr dirty="0" sz="2400" spc="140">
                <a:solidFill>
                  <a:srgbClr val="040117"/>
                </a:solidFill>
                <a:latin typeface="Arial"/>
                <a:cs typeface="Arial"/>
              </a:rPr>
              <a:t>le</a:t>
            </a:r>
            <a:r>
              <a:rPr dirty="0" sz="2350" spc="14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40">
                <a:solidFill>
                  <a:srgbClr val="040117"/>
                </a:solidFill>
                <a:latin typeface="Arial"/>
                <a:cs typeface="Arial"/>
              </a:rPr>
              <a:t>el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35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-19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445" y="5631076"/>
            <a:ext cx="10669905" cy="3550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04569">
              <a:lnSpc>
                <a:spcPct val="134900"/>
              </a:lnSpc>
              <a:spcBef>
                <a:spcPts val="95"/>
              </a:spcBef>
              <a:tabLst>
                <a:tab pos="1175385" algn="l"/>
                <a:tab pos="2371090" algn="l"/>
                <a:tab pos="3407410" algn="l"/>
              </a:tabLst>
            </a:pP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iend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co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350" spc="14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iend </a:t>
            </a:r>
            <a:r>
              <a:rPr dirty="0" sz="2400" spc="140">
                <a:solidFill>
                  <a:srgbClr val="040117"/>
                </a:solidFill>
                <a:latin typeface="Arial"/>
                <a:cs typeface="Arial"/>
              </a:rPr>
              <a:t>co</a:t>
            </a:r>
            <a:r>
              <a:rPr dirty="0" sz="2350" spc="140">
                <a:solidFill>
                  <a:srgbClr val="040117"/>
                </a:solidFill>
                <a:latin typeface="Trebuchet MS"/>
                <a:cs typeface="Trebuchet MS"/>
              </a:rPr>
              <a:t>u</a:t>
            </a:r>
            <a:r>
              <a:rPr dirty="0" sz="2400" spc="140">
                <a:solidFill>
                  <a:srgbClr val="040117"/>
                </a:solidFill>
                <a:latin typeface="Arial"/>
                <a:cs typeface="Arial"/>
              </a:rPr>
              <a:t>n</a:t>
            </a:r>
            <a:r>
              <a:rPr dirty="0" sz="2350" spc="140">
                <a:solidFill>
                  <a:srgbClr val="040117"/>
                </a:solidFill>
                <a:latin typeface="Trebuchet MS"/>
                <a:cs typeface="Trebuchet MS"/>
              </a:rPr>
              <a:t>t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of </a:t>
            </a:r>
            <a:r>
              <a:rPr dirty="0" sz="235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r 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350" spc="135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iend</a:t>
            </a:r>
            <a:r>
              <a:rPr dirty="0" sz="2350" spc="13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hip</a:t>
            </a:r>
            <a:r>
              <a:rPr dirty="0" sz="2450" spc="135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ini</a:t>
            </a:r>
            <a:r>
              <a:rPr dirty="0" sz="2350" spc="13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ia</a:t>
            </a:r>
            <a:r>
              <a:rPr dirty="0" sz="2350" spc="13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50" spc="135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F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iend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hip </a:t>
            </a:r>
            <a:r>
              <a:rPr dirty="0" sz="2400" spc="125">
                <a:solidFill>
                  <a:srgbClr val="040117"/>
                </a:solidFill>
                <a:latin typeface="Arial"/>
                <a:cs typeface="Arial"/>
              </a:rPr>
              <a:t>ini</a:t>
            </a:r>
            <a:r>
              <a:rPr dirty="0" sz="235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25">
                <a:solidFill>
                  <a:srgbClr val="040117"/>
                </a:solidFill>
                <a:latin typeface="Arial"/>
                <a:cs typeface="Arial"/>
              </a:rPr>
              <a:t>ia</a:t>
            </a:r>
            <a:r>
              <a:rPr dirty="0" sz="2350" spc="125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25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b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y </a:t>
            </a:r>
            <a:r>
              <a:rPr dirty="0" sz="2350" spc="9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040117"/>
                </a:solidFill>
                <a:latin typeface="Arial"/>
                <a:cs typeface="Arial"/>
              </a:rPr>
              <a:t>he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-32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65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65">
                <a:solidFill>
                  <a:srgbClr val="040117"/>
                </a:solidFill>
                <a:latin typeface="Trebuchet MS"/>
                <a:cs typeface="Trebuchet MS"/>
              </a:rPr>
              <a:t>r  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9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9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on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rs</a:t>
            </a:r>
            <a:r>
              <a:rPr dirty="0" sz="2350" spc="-40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sts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2212975" algn="l"/>
              </a:tabLst>
            </a:pP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mobile</a:t>
            </a:r>
            <a:r>
              <a:rPr dirty="0" sz="2400" spc="6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mobile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9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350" spc="1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on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rs</a:t>
            </a:r>
            <a:r>
              <a:rPr dirty="0" sz="2350" spc="15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sts</a:t>
            </a: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ts val="3960"/>
              </a:lnSpc>
              <a:spcBef>
                <a:spcPts val="305"/>
              </a:spcBef>
              <a:tabLst>
                <a:tab pos="2107565" algn="l"/>
                <a:tab pos="3519804" algn="l"/>
                <a:tab pos="3710940" algn="l"/>
              </a:tabLst>
            </a:pP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mobile</a:t>
            </a:r>
            <a:r>
              <a:rPr dirty="0" sz="2400" spc="43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:		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mobile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9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350" spc="1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on</a:t>
            </a:r>
            <a:r>
              <a:rPr dirty="0" sz="2400" spc="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55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rs</a:t>
            </a:r>
            <a:r>
              <a:rPr dirty="0" sz="2350" spc="1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sts  </a:t>
            </a:r>
            <a:r>
              <a:rPr dirty="0" sz="2350" spc="125">
                <a:solidFill>
                  <a:srgbClr val="040117"/>
                </a:solidFill>
                <a:latin typeface="Trebuchet MS"/>
                <a:cs typeface="Trebuchet MS"/>
              </a:rPr>
              <a:t>www</a:t>
            </a:r>
            <a:r>
              <a:rPr dirty="0" sz="2450" spc="125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400" spc="125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25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50" spc="125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de</a:t>
            </a:r>
            <a:r>
              <a:rPr dirty="0" sz="2350" spc="16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k</a:t>
            </a:r>
            <a:r>
              <a:rPr dirty="0" sz="2350" spc="1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op </a:t>
            </a:r>
            <a:r>
              <a:rPr dirty="0" sz="2400" spc="19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90">
                <a:solidFill>
                  <a:srgbClr val="040117"/>
                </a:solidFill>
                <a:latin typeface="Trebuchet MS"/>
                <a:cs typeface="Trebuchet MS"/>
              </a:rPr>
              <a:t>s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on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 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rs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sts 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www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_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50" spc="120">
                <a:solidFill>
                  <a:srgbClr val="040117"/>
                </a:solidFill>
                <a:latin typeface="Verdana"/>
                <a:cs typeface="Verdana"/>
              </a:rPr>
              <a:t>:	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de</a:t>
            </a:r>
            <a:r>
              <a:rPr dirty="0" sz="2350" spc="16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k</a:t>
            </a:r>
            <a:r>
              <a:rPr dirty="0" sz="2350" spc="160">
                <a:solidFill>
                  <a:srgbClr val="040117"/>
                </a:solidFill>
                <a:latin typeface="Trebuchet MS"/>
                <a:cs typeface="Trebuchet MS"/>
              </a:rPr>
              <a:t>t</a:t>
            </a:r>
            <a:r>
              <a:rPr dirty="0" sz="2400" spc="160">
                <a:solidFill>
                  <a:srgbClr val="040117"/>
                </a:solidFill>
                <a:latin typeface="Arial"/>
                <a:cs typeface="Arial"/>
              </a:rPr>
              <a:t>op</a:t>
            </a:r>
            <a:r>
              <a:rPr dirty="0" sz="2400" spc="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90">
                <a:solidFill>
                  <a:srgbClr val="040117"/>
                </a:solidFill>
                <a:latin typeface="Arial"/>
                <a:cs typeface="Arial"/>
              </a:rPr>
              <a:t>like</a:t>
            </a:r>
            <a:r>
              <a:rPr dirty="0" sz="2350" spc="190">
                <a:solidFill>
                  <a:srgbClr val="040117"/>
                </a:solidFill>
                <a:latin typeface="Trebuchet MS"/>
                <a:cs typeface="Trebuchet MS"/>
              </a:rPr>
              <a:t>s</a:t>
            </a:r>
            <a:r>
              <a:rPr dirty="0" sz="2350" spc="1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r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ecei</a:t>
            </a:r>
            <a:r>
              <a:rPr dirty="0" sz="2350" spc="120">
                <a:solidFill>
                  <a:srgbClr val="040117"/>
                </a:solidFill>
                <a:latin typeface="Trebuchet MS"/>
                <a:cs typeface="Trebuchet MS"/>
              </a:rPr>
              <a:t>v</a:t>
            </a:r>
            <a:r>
              <a:rPr dirty="0" sz="2400" spc="120">
                <a:solidFill>
                  <a:srgbClr val="040117"/>
                </a:solidFill>
                <a:latin typeface="Arial"/>
                <a:cs typeface="Arial"/>
              </a:rPr>
              <a:t>ed</a:t>
            </a:r>
            <a:r>
              <a:rPr dirty="0" sz="2400" spc="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35">
                <a:solidFill>
                  <a:srgbClr val="040117"/>
                </a:solidFill>
                <a:latin typeface="Arial"/>
                <a:cs typeface="Arial"/>
              </a:rPr>
              <a:t>on</a:t>
            </a:r>
            <a:r>
              <a:rPr dirty="0" sz="2400" spc="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400" spc="145">
                <a:solidFill>
                  <a:srgbClr val="040117"/>
                </a:solidFill>
                <a:latin typeface="Arial"/>
                <a:cs typeface="Arial"/>
              </a:rPr>
              <a:t>facebook</a:t>
            </a:r>
            <a:r>
              <a:rPr dirty="0" sz="2400" spc="50">
                <a:solidFill>
                  <a:srgbClr val="040117"/>
                </a:solidFill>
                <a:latin typeface="Arial"/>
                <a:cs typeface="Arial"/>
              </a:rPr>
              <a:t> 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us</a:t>
            </a:r>
            <a:r>
              <a:rPr dirty="0" sz="2400" spc="180">
                <a:solidFill>
                  <a:srgbClr val="040117"/>
                </a:solidFill>
                <a:latin typeface="Arial"/>
                <a:cs typeface="Arial"/>
              </a:rPr>
              <a:t>e</a:t>
            </a:r>
            <a:r>
              <a:rPr dirty="0" sz="2350" spc="180">
                <a:solidFill>
                  <a:srgbClr val="040117"/>
                </a:solidFill>
                <a:latin typeface="Trebuchet MS"/>
                <a:cs typeface="Trebuchet MS"/>
              </a:rPr>
              <a:t>rs</a:t>
            </a:r>
            <a:r>
              <a:rPr dirty="0" sz="2350" spc="10">
                <a:solidFill>
                  <a:srgbClr val="040117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040117"/>
                </a:solidFill>
                <a:latin typeface="Arial"/>
                <a:cs typeface="Arial"/>
              </a:rPr>
              <a:t>po</a:t>
            </a:r>
            <a:r>
              <a:rPr dirty="0" sz="2350" spc="170">
                <a:solidFill>
                  <a:srgbClr val="040117"/>
                </a:solidFill>
                <a:latin typeface="Trebuchet MS"/>
                <a:cs typeface="Trebuchet MS"/>
              </a:rPr>
              <a:t>sts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6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80"/>
              <a:t>Tool</a:t>
            </a:r>
            <a:r>
              <a:rPr dirty="0" sz="9750" spc="810">
                <a:latin typeface="Trebuchet MS"/>
                <a:cs typeface="Trebuchet MS"/>
              </a:rPr>
              <a:t>s</a:t>
            </a:r>
            <a:endParaRPr sz="9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51" y="2460466"/>
            <a:ext cx="1475105" cy="837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300" spc="32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5200" spc="2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300" spc="3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0576" y="40661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0576" y="6047323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576" y="7533223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3151" y="3808668"/>
            <a:ext cx="8454390" cy="546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0190">
              <a:lnSpc>
                <a:spcPct val="114199"/>
              </a:lnSpc>
              <a:spcBef>
                <a:spcPts val="100"/>
              </a:spcBef>
            </a:pP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2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eho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inf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ool</a:t>
            </a:r>
            <a:r>
              <a:rPr dirty="0" sz="2800" spc="-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oce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ss 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800" spc="130">
                <a:solidFill>
                  <a:srgbClr val="FFFFFF"/>
                </a:solidFill>
                <a:latin typeface="Arial"/>
                <a:cs typeface="Arial"/>
              </a:rPr>
              <a:t>Hadoop</a:t>
            </a:r>
            <a:r>
              <a:rPr dirty="0" sz="2850" spc="13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op 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Hadoop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mma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85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dirty="0" sz="2800" spc="4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yz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z="28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sy</a:t>
            </a:r>
            <a:r>
              <a:rPr dirty="0" sz="2850" spc="11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algn="just" marL="12700" marR="5080">
              <a:lnSpc>
                <a:spcPct val="114300"/>
              </a:lnSpc>
              <a:spcBef>
                <a:spcPts val="50"/>
              </a:spcBef>
            </a:pP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abili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ty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14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dirty="0" sz="2800" spc="-5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amo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ts  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r>
              <a:rPr dirty="0" sz="2850" spc="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8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igned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appeal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comm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ty 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comfo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dirty="0" sz="28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233679" indent="99060">
              <a:lnSpc>
                <a:spcPct val="114900"/>
              </a:lnSpc>
              <a:spcBef>
                <a:spcPts val="25"/>
              </a:spcBef>
            </a:pP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00" spc="22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2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22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lang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20">
                <a:solidFill>
                  <a:srgbClr val="FFFFFF"/>
                </a:solidFill>
                <a:latin typeface="Arial"/>
                <a:cs typeface="Arial"/>
              </a:rPr>
              <a:t>age 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kno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HIVEQL</a:t>
            </a:r>
            <a:r>
              <a:rPr dirty="0" sz="2850" spc="10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8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idel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2850" spc="1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h  anal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yst 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comfo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85">
                <a:solidFill>
                  <a:srgbClr val="FFFFFF"/>
                </a:solidFill>
                <a:latin typeface="Arial"/>
                <a:cs typeface="Arial"/>
              </a:rPr>
              <a:t>ell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mine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amming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yt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hon</a:t>
            </a:r>
            <a:r>
              <a:rPr dirty="0" sz="2850" spc="10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8406" y="0"/>
            <a:ext cx="8139592" cy="1028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6A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377" y="506504"/>
            <a:ext cx="3310890" cy="23945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50" spc="380"/>
              <a:t>Tool</a:t>
            </a:r>
            <a:r>
              <a:rPr dirty="0" sz="9800" spc="810">
                <a:latin typeface="Trebuchet MS"/>
                <a:cs typeface="Trebuchet MS"/>
              </a:rPr>
              <a:t>s</a:t>
            </a:r>
            <a:endParaRPr sz="9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5350" spc="80"/>
              <a:t>Po</a:t>
            </a:r>
            <a:r>
              <a:rPr dirty="0" sz="5200" spc="80">
                <a:latin typeface="Trebuchet MS"/>
                <a:cs typeface="Trebuchet MS"/>
              </a:rPr>
              <a:t>w</a:t>
            </a:r>
            <a:r>
              <a:rPr dirty="0" sz="5350" spc="80"/>
              <a:t>e</a:t>
            </a:r>
            <a:r>
              <a:rPr dirty="0" sz="5200" spc="80">
                <a:latin typeface="Trebuchet MS"/>
                <a:cs typeface="Trebuchet MS"/>
              </a:rPr>
              <a:t>r</a:t>
            </a:r>
            <a:r>
              <a:rPr dirty="0" sz="5200" spc="-270">
                <a:latin typeface="Trebuchet MS"/>
                <a:cs typeface="Trebuchet MS"/>
              </a:rPr>
              <a:t> </a:t>
            </a:r>
            <a:r>
              <a:rPr dirty="0" sz="5350" spc="125"/>
              <a:t>BI</a:t>
            </a:r>
            <a:endParaRPr sz="5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502" y="4174418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502" y="7146218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7077" y="3910273"/>
            <a:ext cx="7949565" cy="49784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80"/>
              </a:spcBef>
            </a:pP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BI </a:t>
            </a:r>
            <a:r>
              <a:rPr dirty="0" sz="2800" spc="2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collec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tw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6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rv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5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35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oge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2700" spc="105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ur 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2800" spc="195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800" spc="19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5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cohe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50" spc="11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2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2800" spc="225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2700" spc="225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imme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7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50" spc="1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50" spc="-7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in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igh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2850" spc="1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Verdana"/>
              <a:cs typeface="Verdana"/>
            </a:endParaRPr>
          </a:p>
          <a:p>
            <a:pPr marL="12700" marR="35560">
              <a:lnSpc>
                <a:spcPct val="114199"/>
              </a:lnSpc>
            </a:pP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8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50" spc="165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ali</a:t>
            </a:r>
            <a:r>
              <a:rPr dirty="0" sz="2700" spc="2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800" spc="20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7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50" spc="165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impo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50" spc="14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2800" spc="13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15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16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800" spc="14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14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dirty="0" sz="2800" spc="14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20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9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50" spc="9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8406" y="1"/>
            <a:ext cx="8139592" cy="10286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01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Pranali Khilari</dc:creator>
  <cp:keywords>DAEPzeOu6bw,BAENszYWWmQ</cp:keywords>
  <dc:title>BDA(1-6)</dc:title>
  <dcterms:created xsi:type="dcterms:W3CDTF">2020-12-09T06:03:40Z</dcterms:created>
  <dcterms:modified xsi:type="dcterms:W3CDTF">2020-12-09T06:03:40Z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2020-12-09T00:00:00Z</vt:filetime>
  </property>
  <property fmtid="{D5CDD505-2E9C-101B-9397-08002B2CF9AE}" pid="3" name="Creator">
    <vt:lpwstr>Canva</vt:lpwstr>
  </property>
  <property fmtid="{D5CDD505-2E9C-101B-9397-08002B2CF9AE}" pid="4" name="LastSaved">
    <vt:filetime>2020-12-09T00:00:00Z</vt:filetime>
  </property>
</Properties>
</file>