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E09C-A4DF-448D-AEA5-3BBC355B5DF5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5C12-2608-4986-BBA0-78244F91F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E09C-A4DF-448D-AEA5-3BBC355B5DF5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5C12-2608-4986-BBA0-78244F91F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7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E09C-A4DF-448D-AEA5-3BBC355B5DF5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5C12-2608-4986-BBA0-78244F91F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2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E09C-A4DF-448D-AEA5-3BBC355B5DF5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5C12-2608-4986-BBA0-78244F91F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0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E09C-A4DF-448D-AEA5-3BBC355B5DF5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5C12-2608-4986-BBA0-78244F91F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9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E09C-A4DF-448D-AEA5-3BBC355B5DF5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5C12-2608-4986-BBA0-78244F91F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7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E09C-A4DF-448D-AEA5-3BBC355B5DF5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5C12-2608-4986-BBA0-78244F91F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8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E09C-A4DF-448D-AEA5-3BBC355B5DF5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5C12-2608-4986-BBA0-78244F91F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E09C-A4DF-448D-AEA5-3BBC355B5DF5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5C12-2608-4986-BBA0-78244F91F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6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E09C-A4DF-448D-AEA5-3BBC355B5DF5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5C12-2608-4986-BBA0-78244F91F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E09C-A4DF-448D-AEA5-3BBC355B5DF5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5C12-2608-4986-BBA0-78244F91F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8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CE09C-A4DF-448D-AEA5-3BBC355B5DF5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75C12-2608-4986-BBA0-78244F91F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895"/>
            <a:ext cx="12192000" cy="610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7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30" y="0"/>
            <a:ext cx="113759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6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14" y="1130656"/>
            <a:ext cx="4343400" cy="4410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010" y="1640243"/>
            <a:ext cx="3031672" cy="3390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689" y="0"/>
            <a:ext cx="3321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504825"/>
            <a:ext cx="11458575" cy="5848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711" y="3756349"/>
            <a:ext cx="3024576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8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428" y="74645"/>
            <a:ext cx="66147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223" y="0"/>
            <a:ext cx="74411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3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amita.s.murthy@gmail.com</dc:creator>
  <cp:lastModifiedBy>amita.s.murthy@gmail.com</cp:lastModifiedBy>
  <cp:revision>3</cp:revision>
  <dcterms:created xsi:type="dcterms:W3CDTF">2017-03-27T15:56:33Z</dcterms:created>
  <dcterms:modified xsi:type="dcterms:W3CDTF">2017-03-27T17:25:50Z</dcterms:modified>
</cp:coreProperties>
</file>