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Maximum Product Subarray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 Code Explanation with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Given an integer array </a:t>
            </a:r>
            <a:r>
              <a:rPr dirty="0" err="1"/>
              <a:t>nums</a:t>
            </a:r>
            <a:r>
              <a:rPr dirty="0"/>
              <a:t>, find the contiguous </a:t>
            </a:r>
            <a:r>
              <a:rPr dirty="0" err="1"/>
              <a:t>subarray</a:t>
            </a:r>
            <a:r>
              <a:rPr dirty="0"/>
              <a:t> (containing at least one number) which has the largest product and return its product.</a:t>
            </a:r>
          </a:p>
          <a:p>
            <a:endParaRPr dirty="0"/>
          </a:p>
          <a:p>
            <a:r>
              <a:rPr dirty="0"/>
              <a:t>Examples:</a:t>
            </a:r>
          </a:p>
          <a:p>
            <a:r>
              <a:rPr dirty="0"/>
              <a:t>Input: [2, 3, -2, 4] → Output: 6</a:t>
            </a:r>
          </a:p>
          <a:p>
            <a:r>
              <a:rPr dirty="0"/>
              <a:t>Input: [-2, 0, -1] → Output: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negative number can turn a small product into a large one.</a:t>
            </a:r>
          </a:p>
          <a:p>
            <a:r>
              <a:t>- Keep track of both max and min products at each step.</a:t>
            </a:r>
          </a:p>
          <a:p>
            <a:r>
              <a:t>- Update the global max product during iteration.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maxProduct(nums):</a:t>
            </a:r>
          </a:p>
          <a:p>
            <a:r>
              <a:t>    if not nums:</a:t>
            </a:r>
          </a:p>
          <a:p>
            <a:r>
              <a:t>        return 0</a:t>
            </a:r>
          </a:p>
          <a:p>
            <a:endParaRPr/>
          </a:p>
          <a:p>
            <a:r>
              <a:t>    max_product = nums[0]</a:t>
            </a:r>
          </a:p>
          <a:p>
            <a:r>
              <a:t>    current_max = nums[0]</a:t>
            </a:r>
          </a:p>
          <a:p>
            <a:r>
              <a:t>    current_min = nums[0]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    for i in range(1, len(nums)):</a:t>
            </a:r>
          </a:p>
          <a:p>
            <a:r>
              <a:t>        num = nums[i]</a:t>
            </a:r>
          </a:p>
          <a:p>
            <a:r>
              <a:t>        if num &lt; 0:</a:t>
            </a:r>
          </a:p>
          <a:p>
            <a:r>
              <a:t>            current_max, current_min = current_min, current_max</a:t>
            </a:r>
          </a:p>
          <a:p>
            <a:endParaRPr/>
          </a:p>
          <a:p>
            <a:r>
              <a:t>        current_max = max(num, num * current_max)</a:t>
            </a:r>
          </a:p>
          <a:p>
            <a:r>
              <a:t>        current_min = min(num, num * current_min)</a:t>
            </a:r>
          </a:p>
          <a:p>
            <a:r>
              <a:t>        max_product = max(max_product, current_max)</a:t>
            </a:r>
          </a:p>
          <a:p>
            <a:endParaRPr/>
          </a:p>
          <a:p>
            <a:r>
              <a:t>    return max_product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200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Maximum Product Subarray</vt:lpstr>
      <vt:lpstr>Problem Statement</vt:lpstr>
      <vt:lpstr>Key Concepts</vt:lpstr>
      <vt:lpstr>Python Code (Part 1)</vt:lpstr>
      <vt:lpstr>Python Code (Part 2)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Product Subarray</dc:title>
  <dc:subject/>
  <dc:creator>Soojani</dc:creator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2025-06-01T18:48:17Z</dcterms:modified>
  <cp:category/>
</cp:coreProperties>
</file>