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014"/>
            <a:ext cx="8229600" cy="537089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NAME:AMITAB</a:t>
            </a:r>
            <a:br>
              <a:rPr lang="en-US" sz="2800" b="1" dirty="0" smtClean="0"/>
            </a:br>
            <a:r>
              <a:rPr lang="en-US" sz="2800" b="1" dirty="0" smtClean="0"/>
              <a:t>ROLL NO:BIT-24S-028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err="1" smtClean="0"/>
              <a:t>TOPIC:Maximum</a:t>
            </a:r>
            <a:r>
              <a:rPr lang="en-US" sz="2800" b="1" dirty="0" smtClean="0"/>
              <a:t> </a:t>
            </a:r>
            <a:r>
              <a:rPr lang="en-US" sz="2800" b="1" dirty="0"/>
              <a:t>Product </a:t>
            </a:r>
            <a:r>
              <a:rPr lang="en-US" sz="2800" b="1" dirty="0" err="1"/>
              <a:t>Subarray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5571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803" y="1674797"/>
            <a:ext cx="7772400" cy="1424538"/>
          </a:xfrm>
        </p:spPr>
        <p:txBody>
          <a:bodyPr/>
          <a:lstStyle/>
          <a:p>
            <a:r>
              <a:rPr b="1" dirty="0"/>
              <a:t>Maximum Product </a:t>
            </a:r>
            <a:r>
              <a:rPr b="1" dirty="0" err="1"/>
              <a:t>Subarray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9095" y="3898231"/>
            <a:ext cx="6400800" cy="1163053"/>
          </a:xfrm>
        </p:spPr>
        <p:txBody>
          <a:bodyPr/>
          <a:lstStyle/>
          <a:p>
            <a:r>
              <a:rPr dirty="0"/>
              <a:t>Python Code Explanation with 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Given an integer array nums, find the contiguous subarray (containing at least one number) which has the largest product and return its product.</a:t>
            </a:r>
          </a:p>
          <a:p>
            <a:endParaRPr/>
          </a:p>
          <a:p>
            <a:r>
              <a:t>Examples:</a:t>
            </a:r>
          </a:p>
          <a:p>
            <a:r>
              <a:t>Input: [2, 3, -2, 4] → Output: 6</a:t>
            </a:r>
          </a:p>
          <a:p>
            <a:r>
              <a:t>Input: [-2, 0, -1] → Output: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negative number can turn a small product into a large one.</a:t>
            </a:r>
          </a:p>
          <a:p>
            <a:r>
              <a:t>- Keep track of both max and min products at each step.</a:t>
            </a:r>
          </a:p>
          <a:p>
            <a:r>
              <a:t>- Update the global max product during iteration.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Python Code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maxProduct(nums):</a:t>
            </a:r>
          </a:p>
          <a:p>
            <a:r>
              <a:t>    if not nums:</a:t>
            </a:r>
          </a:p>
          <a:p>
            <a:r>
              <a:t>        return 0</a:t>
            </a:r>
          </a:p>
          <a:p>
            <a:endParaRPr/>
          </a:p>
          <a:p>
            <a:r>
              <a:t>    max_product = nums[0]</a:t>
            </a:r>
          </a:p>
          <a:p>
            <a:r>
              <a:t>    current_max = nums[0]</a:t>
            </a:r>
          </a:p>
          <a:p>
            <a:r>
              <a:t>    current_min = nums[0]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Python Code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    for i in range(1, len(nums)):</a:t>
            </a:r>
          </a:p>
          <a:p>
            <a:r>
              <a:t>        num = nums[i]</a:t>
            </a:r>
          </a:p>
          <a:p>
            <a:r>
              <a:t>        if num &lt; 0:</a:t>
            </a:r>
          </a:p>
          <a:p>
            <a:r>
              <a:t>            current_max, current_min = current_min, current_max</a:t>
            </a:r>
          </a:p>
          <a:p>
            <a:endParaRPr/>
          </a:p>
          <a:p>
            <a:r>
              <a:t>        current_max = max(num, num * current_max)</a:t>
            </a:r>
          </a:p>
          <a:p>
            <a:r>
              <a:t>        current_min = min(num, num * current_min)</a:t>
            </a:r>
          </a:p>
          <a:p>
            <a:r>
              <a:t>        max_product = max(max_product, current_max)</a:t>
            </a:r>
          </a:p>
          <a:p>
            <a:endParaRPr/>
          </a:p>
          <a:p>
            <a:r>
              <a:t>    return max_product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201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NAME:AMITAB ROLL NO:BIT-24S-028 TOPIC:Maximum Product Subarray</vt:lpstr>
      <vt:lpstr>Maximum Product Subarray</vt:lpstr>
      <vt:lpstr>Problem Statement</vt:lpstr>
      <vt:lpstr>Key Concepts</vt:lpstr>
      <vt:lpstr>Python Code (Part 1)</vt:lpstr>
      <vt:lpstr>Python Code (Part 2)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NAME:AMITAB ROLL NO:BIT-24S-028 TOPIC:Maximum Product Subarray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2025-06-03T18:05:22Z</dcterms:modified>
  <cp:category/>
</cp:coreProperties>
</file>