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85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10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271" y="1626669"/>
            <a:ext cx="5601903" cy="845622"/>
          </a:xfrm>
        </p:spPr>
        <p:txBody>
          <a:bodyPr/>
          <a:lstStyle/>
          <a:p>
            <a:r>
              <a:rPr sz="3600" dirty="0"/>
              <a:t>Python </a:t>
            </a:r>
            <a:r>
              <a:rPr sz="3600" dirty="0" smtClean="0"/>
              <a:t>To-do List</a:t>
            </a:r>
            <a:r>
              <a:rPr lang="en-US" sz="3600" dirty="0" smtClean="0"/>
              <a:t> </a:t>
            </a:r>
            <a:r>
              <a:rPr sz="3600" dirty="0" smtClean="0"/>
              <a:t>Manager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455" y="2732173"/>
            <a:ext cx="5826719" cy="1096899"/>
          </a:xfrm>
        </p:spPr>
        <p:txBody>
          <a:bodyPr>
            <a:normAutofit fontScale="92500" lnSpcReduction="10000"/>
          </a:bodyPr>
          <a:lstStyle/>
          <a:p>
            <a:r>
              <a:rPr dirty="0" smtClean="0"/>
              <a:t>GUI Application with Tkinter &amp; MySQL</a:t>
            </a:r>
          </a:p>
          <a:p>
            <a:r>
              <a:rPr dirty="0" smtClean="0"/>
              <a:t>Presented by: [</a:t>
            </a:r>
            <a:r>
              <a:rPr lang="en-US" dirty="0" smtClean="0"/>
              <a:t>Amitabh Soojani</a:t>
            </a:r>
            <a:r>
              <a:rPr dirty="0" smtClean="0"/>
              <a:t>]</a:t>
            </a:r>
          </a:p>
          <a:p>
            <a:r>
              <a:rPr dirty="0" smtClean="0"/>
              <a:t>Date: [</a:t>
            </a:r>
            <a:r>
              <a:rPr lang="en-US" dirty="0" smtClean="0"/>
              <a:t>02/06/2025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Highlight – Tkinter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17" y="1421710"/>
            <a:ext cx="4000902" cy="1477759"/>
          </a:xfrm>
        </p:spPr>
        <p:txBody>
          <a:bodyPr/>
          <a:lstStyle/>
          <a:p>
            <a:r>
              <a:rPr dirty="0" smtClean="0"/>
              <a:t>Dynamic </a:t>
            </a:r>
            <a:r>
              <a:rPr dirty="0"/>
              <a:t>forms</a:t>
            </a:r>
          </a:p>
          <a:p>
            <a:r>
              <a:rPr dirty="0" smtClean="0"/>
              <a:t>Pop-up </a:t>
            </a:r>
            <a:r>
              <a:rPr dirty="0"/>
              <a:t>dialogues for input</a:t>
            </a:r>
          </a:p>
          <a:p>
            <a:r>
              <a:rPr dirty="0" smtClean="0"/>
              <a:t>Interactive list boxes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28" y="859857"/>
            <a:ext cx="6347713" cy="1320800"/>
          </a:xfrm>
        </p:spPr>
        <p:txBody>
          <a:bodyPr/>
          <a:lstStyle/>
          <a:p>
            <a:r>
              <a:rPr dirty="0"/>
              <a:t>What Was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18" y="1361693"/>
            <a:ext cx="6347714" cy="3880773"/>
          </a:xfrm>
        </p:spPr>
        <p:txBody>
          <a:bodyPr/>
          <a:lstStyle/>
          <a:p>
            <a:endParaRPr/>
          </a:p>
          <a:p>
            <a:r>
              <a:t>Integration of GUI with database</a:t>
            </a:r>
          </a:p>
          <a:p>
            <a:r>
              <a:t>Input validation and error handling</a:t>
            </a:r>
          </a:p>
          <a:p>
            <a:r>
              <a:t>Modular code development</a:t>
            </a:r>
          </a:p>
          <a:p>
            <a:r>
              <a:t>User experience design in desktop apps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7" y="1129364"/>
            <a:ext cx="6347713" cy="1320800"/>
          </a:xfrm>
        </p:spPr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13" y="1789764"/>
            <a:ext cx="6347714" cy="2374138"/>
          </a:xfrm>
        </p:spPr>
        <p:txBody>
          <a:bodyPr/>
          <a:lstStyle/>
          <a:p>
            <a:endParaRPr dirty="0"/>
          </a:p>
          <a:p>
            <a:r>
              <a:rPr dirty="0"/>
              <a:t>Handling different data types (date, time)</a:t>
            </a:r>
          </a:p>
          <a:p>
            <a:r>
              <a:rPr dirty="0"/>
              <a:t>GUI refresh and data binding</a:t>
            </a:r>
          </a:p>
          <a:p>
            <a:r>
              <a:rPr dirty="0"/>
              <a:t>Managing updates without empty fields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7" y="1270533"/>
            <a:ext cx="6347713" cy="749701"/>
          </a:xfrm>
        </p:spPr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45" y="2184935"/>
            <a:ext cx="6347714" cy="2464068"/>
          </a:xfrm>
        </p:spPr>
        <p:txBody>
          <a:bodyPr/>
          <a:lstStyle/>
          <a:p>
            <a:endParaRPr dirty="0"/>
          </a:p>
          <a:p>
            <a:r>
              <a:rPr dirty="0"/>
              <a:t>Add task reminders/notifications</a:t>
            </a:r>
          </a:p>
          <a:p>
            <a:r>
              <a:rPr dirty="0"/>
              <a:t>Implement search/filter/sort functionality</a:t>
            </a:r>
          </a:p>
          <a:p>
            <a:r>
              <a:rPr dirty="0"/>
              <a:t>Sync tasks to cloud or mobile app</a:t>
            </a:r>
          </a:p>
          <a:p>
            <a:r>
              <a:rPr dirty="0"/>
              <a:t>Add user login system</a:t>
            </a:r>
          </a:p>
          <a:p>
            <a:r>
              <a:rPr dirty="0"/>
              <a:t>Export tasks to PDF/Excel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9" y="1523464"/>
            <a:ext cx="2566738" cy="813869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Developed a fully functional, GUI-based </a:t>
            </a:r>
            <a:r>
              <a:rPr dirty="0" err="1"/>
              <a:t>ToDo</a:t>
            </a:r>
            <a:r>
              <a:rPr dirty="0"/>
              <a:t> app.</a:t>
            </a:r>
          </a:p>
          <a:p>
            <a:r>
              <a:rPr dirty="0"/>
              <a:t>Learned full-stack development using Python.</a:t>
            </a:r>
          </a:p>
          <a:p>
            <a:r>
              <a:rPr dirty="0"/>
              <a:t>The app has potential for real-world productivity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1507"/>
            <a:ext cx="3038376" cy="843815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14" y="1732548"/>
            <a:ext cx="7080986" cy="2720647"/>
          </a:xfrm>
        </p:spPr>
        <p:txBody>
          <a:bodyPr/>
          <a:lstStyle/>
          <a:p>
            <a:endParaRPr dirty="0"/>
          </a:p>
          <a:p>
            <a:r>
              <a:rPr dirty="0"/>
              <a:t>Objective: To manage daily tasks efficiently using a custom-built desktop application.</a:t>
            </a:r>
          </a:p>
          <a:p>
            <a:pPr marL="0" indent="0">
              <a:buNone/>
            </a:pPr>
            <a:r>
              <a:rPr dirty="0"/>
              <a:t>Tools Used: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dirty="0" smtClean="0"/>
              <a:t>- </a:t>
            </a:r>
            <a:r>
              <a:rPr dirty="0"/>
              <a:t>Python for application logic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dirty="0" smtClean="0"/>
              <a:t>- </a:t>
            </a:r>
            <a:r>
              <a:rPr dirty="0"/>
              <a:t>Tkinter for GUI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dirty="0" smtClean="0"/>
              <a:t>-</a:t>
            </a:r>
            <a:r>
              <a:rPr lang="en-US" dirty="0" smtClean="0"/>
              <a:t> </a:t>
            </a:r>
            <a:r>
              <a:rPr dirty="0" smtClean="0"/>
              <a:t>MySQL </a:t>
            </a:r>
            <a:r>
              <a:rPr dirty="0"/>
              <a:t>for data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416843" cy="761719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1" y="1371319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Traditional task management is: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dirty="0" smtClean="0"/>
              <a:t>- </a:t>
            </a:r>
            <a:r>
              <a:rPr dirty="0"/>
              <a:t>Often manual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dirty="0" smtClean="0"/>
              <a:t>- </a:t>
            </a:r>
            <a:r>
              <a:rPr dirty="0"/>
              <a:t>Prone to forgetfulness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dirty="0" smtClean="0"/>
              <a:t>- </a:t>
            </a:r>
            <a:r>
              <a:rPr dirty="0"/>
              <a:t>Lacks reminders or structured categorization</a:t>
            </a:r>
          </a:p>
          <a:p>
            <a:r>
              <a:rPr dirty="0"/>
              <a:t>Need for a personalized, offline task management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1033111"/>
            <a:ext cx="6347713" cy="1320800"/>
          </a:xfrm>
        </p:spPr>
        <p:txBody>
          <a:bodyPr/>
          <a:lstStyle/>
          <a:p>
            <a:r>
              <a:rPr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8" y="1491916"/>
            <a:ext cx="6347714" cy="2730272"/>
          </a:xfrm>
        </p:spPr>
        <p:txBody>
          <a:bodyPr/>
          <a:lstStyle/>
          <a:p>
            <a:endParaRPr dirty="0"/>
          </a:p>
          <a:p>
            <a:r>
              <a:rPr dirty="0"/>
              <a:t>Create, update, and delete tasks.</a:t>
            </a:r>
          </a:p>
          <a:p>
            <a:r>
              <a:rPr dirty="0"/>
              <a:t>Store tasks persistently using a database.</a:t>
            </a:r>
          </a:p>
          <a:p>
            <a:r>
              <a:rPr dirty="0"/>
              <a:t>Mark tasks as 'pending' or 'completed.'</a:t>
            </a:r>
          </a:p>
          <a:p>
            <a:r>
              <a:rPr dirty="0"/>
              <a:t>Display due dates and times.</a:t>
            </a:r>
          </a:p>
          <a:p>
            <a:r>
              <a:rPr dirty="0"/>
              <a:t>Use color indicators for task status.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55" y="946484"/>
            <a:ext cx="6347713" cy="814939"/>
          </a:xfrm>
        </p:spPr>
        <p:txBody>
          <a:bodyPr/>
          <a:lstStyle/>
          <a:p>
            <a:r>
              <a:rPr dirty="0"/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491916"/>
            <a:ext cx="6347714" cy="1960251"/>
          </a:xfrm>
        </p:spPr>
        <p:txBody>
          <a:bodyPr/>
          <a:lstStyle/>
          <a:p>
            <a:endParaRPr dirty="0"/>
          </a:p>
          <a:p>
            <a:r>
              <a:rPr dirty="0"/>
              <a:t>Frontend: Tkinter (Python GUI library)</a:t>
            </a:r>
          </a:p>
          <a:p>
            <a:r>
              <a:rPr dirty="0"/>
              <a:t>Backend: MySQL Database</a:t>
            </a:r>
          </a:p>
          <a:p>
            <a:r>
              <a:rPr dirty="0"/>
              <a:t>Middle Layer: Python with </a:t>
            </a:r>
            <a:r>
              <a:rPr dirty="0" err="1"/>
              <a:t>PyMySQL</a:t>
            </a:r>
            <a:r>
              <a:rPr dirty="0"/>
              <a:t> </a:t>
            </a:r>
            <a:r>
              <a:rPr dirty="0" smtClean="0"/>
              <a:t>connector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8" y="359343"/>
            <a:ext cx="3914274" cy="689810"/>
          </a:xfrm>
        </p:spPr>
        <p:txBody>
          <a:bodyPr/>
          <a:lstStyle/>
          <a:p>
            <a:r>
              <a:rPr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591" y="745676"/>
            <a:ext cx="4616918" cy="348944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Table: </a:t>
            </a:r>
            <a:r>
              <a:rPr dirty="0" smtClean="0"/>
              <a:t>to-dos</a:t>
            </a:r>
            <a:endParaRPr dirty="0"/>
          </a:p>
          <a:p>
            <a:r>
              <a:rPr dirty="0"/>
              <a:t>Fields:</a:t>
            </a:r>
          </a:p>
          <a:p>
            <a:r>
              <a:rPr dirty="0"/>
              <a:t>- id (INT, Primary Key)</a:t>
            </a:r>
          </a:p>
          <a:p>
            <a:r>
              <a:rPr dirty="0"/>
              <a:t>- task (VARCHAR)</a:t>
            </a:r>
          </a:p>
          <a:p>
            <a:r>
              <a:rPr dirty="0"/>
              <a:t>- status (ENUM: pending/completed)</a:t>
            </a:r>
          </a:p>
          <a:p>
            <a:r>
              <a:rPr dirty="0"/>
              <a:t>- </a:t>
            </a:r>
            <a:r>
              <a:rPr dirty="0" err="1"/>
              <a:t>due_date</a:t>
            </a:r>
            <a:r>
              <a:rPr dirty="0"/>
              <a:t> (DATE)</a:t>
            </a:r>
          </a:p>
          <a:p>
            <a:r>
              <a:rPr dirty="0"/>
              <a:t>- </a:t>
            </a:r>
            <a:r>
              <a:rPr dirty="0" err="1"/>
              <a:t>due_time</a:t>
            </a:r>
            <a:r>
              <a:rPr dirty="0"/>
              <a:t> (TIME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063433"/>
            <a:ext cx="6470670" cy="1817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78" y="484471"/>
            <a:ext cx="6347713" cy="1320800"/>
          </a:xfrm>
        </p:spPr>
        <p:txBody>
          <a:bodyPr/>
          <a:lstStyle/>
          <a:p>
            <a:r>
              <a:rPr dirty="0"/>
              <a:t>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86" y="1053684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Organized interface:</a:t>
            </a:r>
          </a:p>
          <a:p>
            <a:pPr marL="0" indent="0">
              <a:buNone/>
            </a:pPr>
            <a:r>
              <a:rPr dirty="0"/>
              <a:t>- Multiple </a:t>
            </a:r>
            <a:r>
              <a:rPr dirty="0" smtClean="0"/>
              <a:t>list boxes </a:t>
            </a:r>
            <a:r>
              <a:rPr dirty="0"/>
              <a:t>for ID, Task, Status, Date, Time</a:t>
            </a:r>
          </a:p>
          <a:p>
            <a:pPr marL="0" indent="0">
              <a:buNone/>
            </a:pPr>
            <a:r>
              <a:rPr dirty="0"/>
              <a:t>- Buttons for Add, Update, Delete, Refresh, </a:t>
            </a:r>
            <a:r>
              <a:rPr dirty="0" smtClean="0"/>
              <a:t>Exit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6" y="3233981"/>
            <a:ext cx="5924778" cy="3231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42" y="282342"/>
            <a:ext cx="6347713" cy="1320800"/>
          </a:xfrm>
        </p:spPr>
        <p:txBody>
          <a:bodyPr/>
          <a:lstStyle/>
          <a:p>
            <a:r>
              <a:rPr dirty="0"/>
              <a:t>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9" y="942207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Add Task</a:t>
            </a:r>
          </a:p>
          <a:p>
            <a:r>
              <a:rPr dirty="0"/>
              <a:t>Update Task (with validation)</a:t>
            </a:r>
          </a:p>
          <a:p>
            <a:r>
              <a:rPr dirty="0"/>
              <a:t>Delete Task</a:t>
            </a:r>
          </a:p>
          <a:p>
            <a:r>
              <a:rPr dirty="0"/>
              <a:t>View Task List</a:t>
            </a:r>
          </a:p>
          <a:p>
            <a:r>
              <a:rPr dirty="0"/>
              <a:t>Color Indicators: Green = Completed, Red = Pending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3" y="3992014"/>
            <a:ext cx="6773982" cy="685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9" y="1100488"/>
            <a:ext cx="8467024" cy="458804"/>
          </a:xfrm>
        </p:spPr>
        <p:txBody>
          <a:bodyPr>
            <a:normAutofit fontScale="90000"/>
          </a:bodyPr>
          <a:lstStyle/>
          <a:p>
            <a:r>
              <a:rPr dirty="0"/>
              <a:t>Code Highlight – Database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72" y="2006586"/>
            <a:ext cx="5579445" cy="1670265"/>
          </a:xfrm>
        </p:spPr>
        <p:txBody>
          <a:bodyPr/>
          <a:lstStyle/>
          <a:p>
            <a:r>
              <a:rPr dirty="0" smtClean="0"/>
              <a:t>Connects </a:t>
            </a:r>
            <a:r>
              <a:rPr dirty="0"/>
              <a:t>using </a:t>
            </a:r>
            <a:r>
              <a:rPr lang="en-US" dirty="0" err="1" smtClean="0"/>
              <a:t>PY</a:t>
            </a:r>
            <a:r>
              <a:rPr dirty="0" err="1" smtClean="0"/>
              <a:t>MySQL</a:t>
            </a:r>
            <a:endParaRPr dirty="0"/>
          </a:p>
          <a:p>
            <a:r>
              <a:rPr dirty="0" smtClean="0"/>
              <a:t>Uses </a:t>
            </a:r>
            <a:r>
              <a:rPr dirty="0"/>
              <a:t>SQL statements for CRUD operations</a:t>
            </a:r>
          </a:p>
          <a:p>
            <a:r>
              <a:rPr dirty="0" smtClean="0"/>
              <a:t>Exception </a:t>
            </a:r>
            <a:r>
              <a:rPr dirty="0"/>
              <a:t>handling and commit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366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Python To-do List Manager</vt:lpstr>
      <vt:lpstr>Introduction</vt:lpstr>
      <vt:lpstr>Problem Statement</vt:lpstr>
      <vt:lpstr>Project Goals</vt:lpstr>
      <vt:lpstr>Project Architecture</vt:lpstr>
      <vt:lpstr>Database Design</vt:lpstr>
      <vt:lpstr>GUI Layout</vt:lpstr>
      <vt:lpstr>Core Functionalities</vt:lpstr>
      <vt:lpstr>Code Highlight – Database Interaction</vt:lpstr>
      <vt:lpstr>Code Highlight – Tkinter GUI</vt:lpstr>
      <vt:lpstr>What Was Learned</vt:lpstr>
      <vt:lpstr>Challenges Faced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To-do List Manager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2025-06-01T18:40:00Z</dcterms:modified>
  <cp:category/>
</cp:coreProperties>
</file>