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1F78B-ED8E-4566-BCBC-8DA9BD8E4D9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D21377-3584-442D-ACF3-91A6585D8EFC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C9A7830A-2575-4299-AAFE-54D9912CE278}" type="parTrans" cxnId="{B3209C18-271B-4C48-913E-E0C4CEFFCFD7}">
      <dgm:prSet/>
      <dgm:spPr/>
      <dgm:t>
        <a:bodyPr/>
        <a:lstStyle/>
        <a:p>
          <a:endParaRPr lang="en-IN"/>
        </a:p>
      </dgm:t>
    </dgm:pt>
    <dgm:pt modelId="{58C6A97E-376F-44C0-AC27-366D60FA1B0E}" type="sibTrans" cxnId="{B3209C18-271B-4C48-913E-E0C4CEFFCFD7}">
      <dgm:prSet/>
      <dgm:spPr/>
      <dgm:t>
        <a:bodyPr/>
        <a:lstStyle/>
        <a:p>
          <a:endParaRPr lang="en-IN"/>
        </a:p>
      </dgm:t>
    </dgm:pt>
    <dgm:pt modelId="{203A4BCF-B896-4892-B828-2565CA1D67DA}">
      <dgm:prSet phldrT="[Text]"/>
      <dgm:spPr/>
      <dgm:t>
        <a:bodyPr/>
        <a:lstStyle/>
        <a:p>
          <a:r>
            <a:rPr lang="en-US" dirty="0"/>
            <a:t>Create Tender</a:t>
          </a:r>
          <a:endParaRPr lang="en-IN" dirty="0"/>
        </a:p>
      </dgm:t>
    </dgm:pt>
    <dgm:pt modelId="{D225B868-B9B6-465D-BDFD-9C7449ABD081}" type="parTrans" cxnId="{5BDA16DB-6EA4-42B4-933A-8A96B29CAD78}">
      <dgm:prSet/>
      <dgm:spPr/>
      <dgm:t>
        <a:bodyPr/>
        <a:lstStyle/>
        <a:p>
          <a:endParaRPr lang="en-IN"/>
        </a:p>
      </dgm:t>
    </dgm:pt>
    <dgm:pt modelId="{52108697-6248-4EF7-A86F-87A1A0B2A2C8}" type="sibTrans" cxnId="{5BDA16DB-6EA4-42B4-933A-8A96B29CAD78}">
      <dgm:prSet/>
      <dgm:spPr/>
      <dgm:t>
        <a:bodyPr/>
        <a:lstStyle/>
        <a:p>
          <a:endParaRPr lang="en-IN"/>
        </a:p>
      </dgm:t>
    </dgm:pt>
    <dgm:pt modelId="{1D74CF85-E936-4666-927F-6BA371C93613}">
      <dgm:prSet phldrT="[Text]"/>
      <dgm:spPr/>
      <dgm:t>
        <a:bodyPr/>
        <a:lstStyle/>
        <a:p>
          <a:r>
            <a:rPr lang="en-US" dirty="0"/>
            <a:t>Update Tender</a:t>
          </a:r>
          <a:endParaRPr lang="en-IN" dirty="0"/>
        </a:p>
      </dgm:t>
    </dgm:pt>
    <dgm:pt modelId="{0D4E0C16-19B5-44A2-A859-BACB95283290}" type="parTrans" cxnId="{6EE9174E-6638-425C-89C8-685B07384044}">
      <dgm:prSet/>
      <dgm:spPr/>
      <dgm:t>
        <a:bodyPr/>
        <a:lstStyle/>
        <a:p>
          <a:endParaRPr lang="en-IN"/>
        </a:p>
      </dgm:t>
    </dgm:pt>
    <dgm:pt modelId="{38168216-A04A-426F-916D-286CB5FB8539}" type="sibTrans" cxnId="{6EE9174E-6638-425C-89C8-685B07384044}">
      <dgm:prSet/>
      <dgm:spPr/>
      <dgm:t>
        <a:bodyPr/>
        <a:lstStyle/>
        <a:p>
          <a:endParaRPr lang="en-IN"/>
        </a:p>
      </dgm:t>
    </dgm:pt>
    <dgm:pt modelId="{29E4E314-4348-461F-97B2-E0EE1B949845}">
      <dgm:prSet phldrT="[Text]"/>
      <dgm:spPr/>
      <dgm:t>
        <a:bodyPr/>
        <a:lstStyle/>
        <a:p>
          <a:r>
            <a:rPr lang="en-US" dirty="0"/>
            <a:t> Register vendor</a:t>
          </a:r>
          <a:endParaRPr lang="en-IN" dirty="0"/>
        </a:p>
      </dgm:t>
    </dgm:pt>
    <dgm:pt modelId="{D9C0797C-B701-4C73-A819-8E1A606F674D}" type="parTrans" cxnId="{E1E7AEE9-236B-4882-B83E-09F5F5595C2B}">
      <dgm:prSet/>
      <dgm:spPr/>
      <dgm:t>
        <a:bodyPr/>
        <a:lstStyle/>
        <a:p>
          <a:endParaRPr lang="en-IN"/>
        </a:p>
      </dgm:t>
    </dgm:pt>
    <dgm:pt modelId="{79B7290F-3733-4D91-AB3B-448176EAF5B6}" type="sibTrans" cxnId="{E1E7AEE9-236B-4882-B83E-09F5F5595C2B}">
      <dgm:prSet/>
      <dgm:spPr/>
      <dgm:t>
        <a:bodyPr/>
        <a:lstStyle/>
        <a:p>
          <a:endParaRPr lang="en-IN"/>
        </a:p>
      </dgm:t>
    </dgm:pt>
    <dgm:pt modelId="{22F291C6-B330-495D-9F63-12DF652B740A}">
      <dgm:prSet phldrT="[Text]"/>
      <dgm:spPr/>
      <dgm:t>
        <a:bodyPr/>
        <a:lstStyle/>
        <a:p>
          <a:r>
            <a:rPr lang="en-US" dirty="0"/>
            <a:t>Remove Vendor</a:t>
          </a:r>
          <a:endParaRPr lang="en-IN" dirty="0"/>
        </a:p>
      </dgm:t>
    </dgm:pt>
    <dgm:pt modelId="{2C4BE946-668C-402D-86CB-41897B12CC6C}" type="parTrans" cxnId="{64BAD3E0-390B-4915-B7F4-F52532D568CD}">
      <dgm:prSet/>
      <dgm:spPr/>
      <dgm:t>
        <a:bodyPr/>
        <a:lstStyle/>
        <a:p>
          <a:endParaRPr lang="en-IN"/>
        </a:p>
      </dgm:t>
    </dgm:pt>
    <dgm:pt modelId="{8D65087B-3F33-459F-AFDB-38A9FAAC9D2C}" type="sibTrans" cxnId="{64BAD3E0-390B-4915-B7F4-F52532D568CD}">
      <dgm:prSet/>
      <dgm:spPr/>
      <dgm:t>
        <a:bodyPr/>
        <a:lstStyle/>
        <a:p>
          <a:endParaRPr lang="en-IN"/>
        </a:p>
      </dgm:t>
    </dgm:pt>
    <dgm:pt modelId="{DD08D055-9DA0-4F53-8CA2-7E146325747C}">
      <dgm:prSet phldrT="[Text]"/>
      <dgm:spPr/>
      <dgm:t>
        <a:bodyPr/>
        <a:lstStyle/>
        <a:p>
          <a:r>
            <a:rPr lang="en-US" dirty="0"/>
            <a:t>Assign Tender to Vendor</a:t>
          </a:r>
          <a:endParaRPr lang="en-IN" dirty="0"/>
        </a:p>
      </dgm:t>
    </dgm:pt>
    <dgm:pt modelId="{E0103499-D72D-48E0-83D6-66DD5EBC84BC}" type="parTrans" cxnId="{BD612859-B758-49DB-B61D-3A95163515BF}">
      <dgm:prSet/>
      <dgm:spPr/>
      <dgm:t>
        <a:bodyPr/>
        <a:lstStyle/>
        <a:p>
          <a:endParaRPr lang="en-IN"/>
        </a:p>
      </dgm:t>
    </dgm:pt>
    <dgm:pt modelId="{7C63FC1C-012E-4E1F-B5F7-2C4EB9816D87}" type="sibTrans" cxnId="{BD612859-B758-49DB-B61D-3A95163515BF}">
      <dgm:prSet/>
      <dgm:spPr/>
      <dgm:t>
        <a:bodyPr/>
        <a:lstStyle/>
        <a:p>
          <a:endParaRPr lang="en-IN"/>
        </a:p>
      </dgm:t>
    </dgm:pt>
    <dgm:pt modelId="{60F95F31-1730-4498-BE89-30E87CB961DF}">
      <dgm:prSet phldrT="[Text]"/>
      <dgm:spPr/>
      <dgm:t>
        <a:bodyPr/>
        <a:lstStyle/>
        <a:p>
          <a:r>
            <a:rPr lang="en-US" dirty="0"/>
            <a:t>View All the Tenders</a:t>
          </a:r>
          <a:endParaRPr lang="en-IN" dirty="0"/>
        </a:p>
      </dgm:t>
    </dgm:pt>
    <dgm:pt modelId="{5FA141A7-3C32-4D26-A523-A3B0C0081017}" type="parTrans" cxnId="{FF430CF7-88CF-417B-9B24-8BF430CE9F08}">
      <dgm:prSet/>
      <dgm:spPr/>
      <dgm:t>
        <a:bodyPr/>
        <a:lstStyle/>
        <a:p>
          <a:endParaRPr lang="en-IN"/>
        </a:p>
      </dgm:t>
    </dgm:pt>
    <dgm:pt modelId="{9103CE6D-BB43-4974-8517-3D106FFA538C}" type="sibTrans" cxnId="{FF430CF7-88CF-417B-9B24-8BF430CE9F08}">
      <dgm:prSet/>
      <dgm:spPr/>
      <dgm:t>
        <a:bodyPr/>
        <a:lstStyle/>
        <a:p>
          <a:endParaRPr lang="en-IN"/>
        </a:p>
      </dgm:t>
    </dgm:pt>
    <dgm:pt modelId="{F1E47596-10ED-4879-8AA3-73736915494F}">
      <dgm:prSet phldrT="[Text]"/>
      <dgm:spPr/>
      <dgm:t>
        <a:bodyPr/>
        <a:lstStyle/>
        <a:p>
          <a:r>
            <a:rPr lang="en-US"/>
            <a:t>View All the Bids of a tender</a:t>
          </a:r>
          <a:endParaRPr lang="en-IN" dirty="0"/>
        </a:p>
      </dgm:t>
    </dgm:pt>
    <dgm:pt modelId="{F89C6EA6-6B3C-4898-8C97-6F3CE153C442}" type="parTrans" cxnId="{2FFC8B8E-8BA5-42BF-BE26-1A65FCF09863}">
      <dgm:prSet/>
      <dgm:spPr/>
      <dgm:t>
        <a:bodyPr/>
        <a:lstStyle/>
        <a:p>
          <a:endParaRPr lang="en-IN"/>
        </a:p>
      </dgm:t>
    </dgm:pt>
    <dgm:pt modelId="{52B0FA4C-01F3-4C56-9051-EBC66EB0711D}" type="sibTrans" cxnId="{2FFC8B8E-8BA5-42BF-BE26-1A65FCF09863}">
      <dgm:prSet/>
      <dgm:spPr/>
      <dgm:t>
        <a:bodyPr/>
        <a:lstStyle/>
        <a:p>
          <a:endParaRPr lang="en-IN"/>
        </a:p>
      </dgm:t>
    </dgm:pt>
    <dgm:pt modelId="{5D91B249-4436-4EB8-9475-75B058EA7336}" type="pres">
      <dgm:prSet presAssocID="{9621F78B-ED8E-4566-BCBC-8DA9BD8E4D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F00474-B3B7-4F48-BA7C-425B1F2B3F83}" type="pres">
      <dgm:prSet presAssocID="{84D21377-3584-442D-ACF3-91A6585D8EFC}" presName="hierRoot1" presStyleCnt="0">
        <dgm:presLayoutVars>
          <dgm:hierBranch val="init"/>
        </dgm:presLayoutVars>
      </dgm:prSet>
      <dgm:spPr/>
    </dgm:pt>
    <dgm:pt modelId="{8EE48303-9BDF-4F79-9CDF-4990BF3911BF}" type="pres">
      <dgm:prSet presAssocID="{84D21377-3584-442D-ACF3-91A6585D8EFC}" presName="rootComposite1" presStyleCnt="0"/>
      <dgm:spPr/>
    </dgm:pt>
    <dgm:pt modelId="{E5608C04-C2B9-418A-BB90-855DA7850BD6}" type="pres">
      <dgm:prSet presAssocID="{84D21377-3584-442D-ACF3-91A6585D8EFC}" presName="rootText1" presStyleLbl="node0" presStyleIdx="0" presStyleCnt="1">
        <dgm:presLayoutVars>
          <dgm:chMax/>
          <dgm:chPref val="3"/>
        </dgm:presLayoutVars>
      </dgm:prSet>
      <dgm:spPr/>
    </dgm:pt>
    <dgm:pt modelId="{637A4B05-2399-429E-90A6-4339610269F8}" type="pres">
      <dgm:prSet presAssocID="{84D21377-3584-442D-ACF3-91A6585D8EFC}" presName="titleText1" presStyleLbl="fgAcc0" presStyleIdx="0" presStyleCnt="1">
        <dgm:presLayoutVars>
          <dgm:chMax val="0"/>
          <dgm:chPref val="0"/>
        </dgm:presLayoutVars>
      </dgm:prSet>
      <dgm:spPr/>
    </dgm:pt>
    <dgm:pt modelId="{E8BC7955-7E83-45C9-8A35-A0E0574192A2}" type="pres">
      <dgm:prSet presAssocID="{84D21377-3584-442D-ACF3-91A6585D8EFC}" presName="rootConnector1" presStyleLbl="node1" presStyleIdx="0" presStyleCnt="7"/>
      <dgm:spPr/>
    </dgm:pt>
    <dgm:pt modelId="{2F2009CC-8236-4D77-9531-666AE0DC345B}" type="pres">
      <dgm:prSet presAssocID="{84D21377-3584-442D-ACF3-91A6585D8EFC}" presName="hierChild2" presStyleCnt="0"/>
      <dgm:spPr/>
    </dgm:pt>
    <dgm:pt modelId="{F8FDF68B-3A96-4CDA-83E1-0CF07C6B6B79}" type="pres">
      <dgm:prSet presAssocID="{D225B868-B9B6-465D-BDFD-9C7449ABD081}" presName="Name37" presStyleLbl="parChTrans1D2" presStyleIdx="0" presStyleCnt="7"/>
      <dgm:spPr/>
    </dgm:pt>
    <dgm:pt modelId="{66B4670E-A6B4-4AA1-9F18-E41A813B9EB7}" type="pres">
      <dgm:prSet presAssocID="{203A4BCF-B896-4892-B828-2565CA1D67DA}" presName="hierRoot2" presStyleCnt="0">
        <dgm:presLayoutVars>
          <dgm:hierBranch val="init"/>
        </dgm:presLayoutVars>
      </dgm:prSet>
      <dgm:spPr/>
    </dgm:pt>
    <dgm:pt modelId="{95C982A3-7EA3-46E8-A8AC-A493FC1B5220}" type="pres">
      <dgm:prSet presAssocID="{203A4BCF-B896-4892-B828-2565CA1D67DA}" presName="rootComposite" presStyleCnt="0"/>
      <dgm:spPr/>
    </dgm:pt>
    <dgm:pt modelId="{4248687D-22CB-45C9-84C8-7E6140502D41}" type="pres">
      <dgm:prSet presAssocID="{203A4BCF-B896-4892-B828-2565CA1D67DA}" presName="rootText" presStyleLbl="node1" presStyleIdx="0" presStyleCnt="7">
        <dgm:presLayoutVars>
          <dgm:chMax/>
          <dgm:chPref val="3"/>
        </dgm:presLayoutVars>
      </dgm:prSet>
      <dgm:spPr/>
    </dgm:pt>
    <dgm:pt modelId="{8490C94F-9845-46B8-98E5-295F74ECF782}" type="pres">
      <dgm:prSet presAssocID="{203A4BCF-B896-4892-B828-2565CA1D67DA}" presName="titleText2" presStyleLbl="fgAcc1" presStyleIdx="0" presStyleCnt="7">
        <dgm:presLayoutVars>
          <dgm:chMax val="0"/>
          <dgm:chPref val="0"/>
        </dgm:presLayoutVars>
      </dgm:prSet>
      <dgm:spPr/>
    </dgm:pt>
    <dgm:pt modelId="{FF619AF6-2F24-414A-8B6E-C12F4C71790A}" type="pres">
      <dgm:prSet presAssocID="{203A4BCF-B896-4892-B828-2565CA1D67DA}" presName="rootConnector" presStyleLbl="node2" presStyleIdx="0" presStyleCnt="0"/>
      <dgm:spPr/>
    </dgm:pt>
    <dgm:pt modelId="{D22ED9C9-419F-4B08-965F-F658423063E7}" type="pres">
      <dgm:prSet presAssocID="{203A4BCF-B896-4892-B828-2565CA1D67DA}" presName="hierChild4" presStyleCnt="0"/>
      <dgm:spPr/>
    </dgm:pt>
    <dgm:pt modelId="{313F3A43-732E-4F10-BABC-BAFF689E9968}" type="pres">
      <dgm:prSet presAssocID="{203A4BCF-B896-4892-B828-2565CA1D67DA}" presName="hierChild5" presStyleCnt="0"/>
      <dgm:spPr/>
    </dgm:pt>
    <dgm:pt modelId="{9EFE4B3B-FE75-4134-ABEC-30A1C61FBF8B}" type="pres">
      <dgm:prSet presAssocID="{0D4E0C16-19B5-44A2-A859-BACB95283290}" presName="Name37" presStyleLbl="parChTrans1D2" presStyleIdx="1" presStyleCnt="7"/>
      <dgm:spPr/>
    </dgm:pt>
    <dgm:pt modelId="{4482BCC4-6CE5-4B35-B1F7-2C645C72254B}" type="pres">
      <dgm:prSet presAssocID="{1D74CF85-E936-4666-927F-6BA371C93613}" presName="hierRoot2" presStyleCnt="0">
        <dgm:presLayoutVars>
          <dgm:hierBranch val="init"/>
        </dgm:presLayoutVars>
      </dgm:prSet>
      <dgm:spPr/>
    </dgm:pt>
    <dgm:pt modelId="{0F7E30F1-D48E-4984-8025-DB10A783A15A}" type="pres">
      <dgm:prSet presAssocID="{1D74CF85-E936-4666-927F-6BA371C93613}" presName="rootComposite" presStyleCnt="0"/>
      <dgm:spPr/>
    </dgm:pt>
    <dgm:pt modelId="{B027047A-C685-4FAD-A392-7104CEAA8502}" type="pres">
      <dgm:prSet presAssocID="{1D74CF85-E936-4666-927F-6BA371C93613}" presName="rootText" presStyleLbl="node1" presStyleIdx="1" presStyleCnt="7">
        <dgm:presLayoutVars>
          <dgm:chMax/>
          <dgm:chPref val="3"/>
        </dgm:presLayoutVars>
      </dgm:prSet>
      <dgm:spPr/>
    </dgm:pt>
    <dgm:pt modelId="{A7AD9688-060B-42A4-BC12-155D1B976BB3}" type="pres">
      <dgm:prSet presAssocID="{1D74CF85-E936-4666-927F-6BA371C93613}" presName="titleText2" presStyleLbl="fgAcc1" presStyleIdx="1" presStyleCnt="7">
        <dgm:presLayoutVars>
          <dgm:chMax val="0"/>
          <dgm:chPref val="0"/>
        </dgm:presLayoutVars>
      </dgm:prSet>
      <dgm:spPr/>
    </dgm:pt>
    <dgm:pt modelId="{AD8E220B-3C97-4B07-8208-C693A5C73D6E}" type="pres">
      <dgm:prSet presAssocID="{1D74CF85-E936-4666-927F-6BA371C93613}" presName="rootConnector" presStyleLbl="node2" presStyleIdx="0" presStyleCnt="0"/>
      <dgm:spPr/>
    </dgm:pt>
    <dgm:pt modelId="{6BF0B31D-7596-4C4D-AD00-C7405FE267FB}" type="pres">
      <dgm:prSet presAssocID="{1D74CF85-E936-4666-927F-6BA371C93613}" presName="hierChild4" presStyleCnt="0"/>
      <dgm:spPr/>
    </dgm:pt>
    <dgm:pt modelId="{49D7130A-B2C1-4AB7-B25A-325AC5A97648}" type="pres">
      <dgm:prSet presAssocID="{1D74CF85-E936-4666-927F-6BA371C93613}" presName="hierChild5" presStyleCnt="0"/>
      <dgm:spPr/>
    </dgm:pt>
    <dgm:pt modelId="{F86FC488-CCBE-4221-8703-5C127B63170B}" type="pres">
      <dgm:prSet presAssocID="{D9C0797C-B701-4C73-A819-8E1A606F674D}" presName="Name37" presStyleLbl="parChTrans1D2" presStyleIdx="2" presStyleCnt="7"/>
      <dgm:spPr/>
    </dgm:pt>
    <dgm:pt modelId="{AD95CE16-0CE4-4EFE-8285-20A94B89C79E}" type="pres">
      <dgm:prSet presAssocID="{29E4E314-4348-461F-97B2-E0EE1B949845}" presName="hierRoot2" presStyleCnt="0">
        <dgm:presLayoutVars>
          <dgm:hierBranch val="init"/>
        </dgm:presLayoutVars>
      </dgm:prSet>
      <dgm:spPr/>
    </dgm:pt>
    <dgm:pt modelId="{CC7FD961-6501-47FE-A252-E587C27EFAF2}" type="pres">
      <dgm:prSet presAssocID="{29E4E314-4348-461F-97B2-E0EE1B949845}" presName="rootComposite" presStyleCnt="0"/>
      <dgm:spPr/>
    </dgm:pt>
    <dgm:pt modelId="{E3275D83-DE3B-46C7-8A06-8F7E6AB97BE1}" type="pres">
      <dgm:prSet presAssocID="{29E4E314-4348-461F-97B2-E0EE1B949845}" presName="rootText" presStyleLbl="node1" presStyleIdx="2" presStyleCnt="7">
        <dgm:presLayoutVars>
          <dgm:chMax/>
          <dgm:chPref val="3"/>
        </dgm:presLayoutVars>
      </dgm:prSet>
      <dgm:spPr/>
    </dgm:pt>
    <dgm:pt modelId="{E9C1AD75-0644-41C1-9B3A-33D76BC3A7A0}" type="pres">
      <dgm:prSet presAssocID="{29E4E314-4348-461F-97B2-E0EE1B949845}" presName="titleText2" presStyleLbl="fgAcc1" presStyleIdx="2" presStyleCnt="7">
        <dgm:presLayoutVars>
          <dgm:chMax val="0"/>
          <dgm:chPref val="0"/>
        </dgm:presLayoutVars>
      </dgm:prSet>
      <dgm:spPr/>
    </dgm:pt>
    <dgm:pt modelId="{F066FF15-EEC5-496C-916A-D13306E28EB1}" type="pres">
      <dgm:prSet presAssocID="{29E4E314-4348-461F-97B2-E0EE1B949845}" presName="rootConnector" presStyleLbl="node2" presStyleIdx="0" presStyleCnt="0"/>
      <dgm:spPr/>
    </dgm:pt>
    <dgm:pt modelId="{D3F2D995-85D2-4A0A-B68F-5C353B914B48}" type="pres">
      <dgm:prSet presAssocID="{29E4E314-4348-461F-97B2-E0EE1B949845}" presName="hierChild4" presStyleCnt="0"/>
      <dgm:spPr/>
    </dgm:pt>
    <dgm:pt modelId="{881C1B49-65E2-4643-95FE-E522519C8E9D}" type="pres">
      <dgm:prSet presAssocID="{29E4E314-4348-461F-97B2-E0EE1B949845}" presName="hierChild5" presStyleCnt="0"/>
      <dgm:spPr/>
    </dgm:pt>
    <dgm:pt modelId="{503C2B7C-5B79-41DC-A8CE-97B8F0B509E9}" type="pres">
      <dgm:prSet presAssocID="{2C4BE946-668C-402D-86CB-41897B12CC6C}" presName="Name37" presStyleLbl="parChTrans1D2" presStyleIdx="3" presStyleCnt="7"/>
      <dgm:spPr/>
    </dgm:pt>
    <dgm:pt modelId="{69BFABDF-B8C5-465B-98EC-C541DC093F41}" type="pres">
      <dgm:prSet presAssocID="{22F291C6-B330-495D-9F63-12DF652B740A}" presName="hierRoot2" presStyleCnt="0">
        <dgm:presLayoutVars>
          <dgm:hierBranch val="init"/>
        </dgm:presLayoutVars>
      </dgm:prSet>
      <dgm:spPr/>
    </dgm:pt>
    <dgm:pt modelId="{424E2C12-6D01-469C-B169-B01BBA87E422}" type="pres">
      <dgm:prSet presAssocID="{22F291C6-B330-495D-9F63-12DF652B740A}" presName="rootComposite" presStyleCnt="0"/>
      <dgm:spPr/>
    </dgm:pt>
    <dgm:pt modelId="{6C2E2F7C-D2B4-41D2-B03C-06A728986A6C}" type="pres">
      <dgm:prSet presAssocID="{22F291C6-B330-495D-9F63-12DF652B740A}" presName="rootText" presStyleLbl="node1" presStyleIdx="3" presStyleCnt="7">
        <dgm:presLayoutVars>
          <dgm:chMax/>
          <dgm:chPref val="3"/>
        </dgm:presLayoutVars>
      </dgm:prSet>
      <dgm:spPr/>
    </dgm:pt>
    <dgm:pt modelId="{5886CCFB-DF01-4930-B891-B7D07B9DBAD8}" type="pres">
      <dgm:prSet presAssocID="{22F291C6-B330-495D-9F63-12DF652B740A}" presName="titleText2" presStyleLbl="fgAcc1" presStyleIdx="3" presStyleCnt="7">
        <dgm:presLayoutVars>
          <dgm:chMax val="0"/>
          <dgm:chPref val="0"/>
        </dgm:presLayoutVars>
      </dgm:prSet>
      <dgm:spPr/>
    </dgm:pt>
    <dgm:pt modelId="{8631E5D5-915F-4E56-9174-C625F25E0A95}" type="pres">
      <dgm:prSet presAssocID="{22F291C6-B330-495D-9F63-12DF652B740A}" presName="rootConnector" presStyleLbl="node2" presStyleIdx="0" presStyleCnt="0"/>
      <dgm:spPr/>
    </dgm:pt>
    <dgm:pt modelId="{3536EDC8-CF35-4CF0-8579-00CF4389290F}" type="pres">
      <dgm:prSet presAssocID="{22F291C6-B330-495D-9F63-12DF652B740A}" presName="hierChild4" presStyleCnt="0"/>
      <dgm:spPr/>
    </dgm:pt>
    <dgm:pt modelId="{7217666F-1047-4C2F-8FF3-393D66B052DF}" type="pres">
      <dgm:prSet presAssocID="{22F291C6-B330-495D-9F63-12DF652B740A}" presName="hierChild5" presStyleCnt="0"/>
      <dgm:spPr/>
    </dgm:pt>
    <dgm:pt modelId="{481C284A-4089-4F90-BC9D-3F580CC11CD8}" type="pres">
      <dgm:prSet presAssocID="{5FA141A7-3C32-4D26-A523-A3B0C0081017}" presName="Name37" presStyleLbl="parChTrans1D2" presStyleIdx="4" presStyleCnt="7"/>
      <dgm:spPr/>
    </dgm:pt>
    <dgm:pt modelId="{10BBE9A2-C4C3-4105-8A13-EA97F8555C62}" type="pres">
      <dgm:prSet presAssocID="{60F95F31-1730-4498-BE89-30E87CB961DF}" presName="hierRoot2" presStyleCnt="0">
        <dgm:presLayoutVars>
          <dgm:hierBranch val="init"/>
        </dgm:presLayoutVars>
      </dgm:prSet>
      <dgm:spPr/>
    </dgm:pt>
    <dgm:pt modelId="{F85F9BD8-9BA1-45E0-91CD-375D16E75583}" type="pres">
      <dgm:prSet presAssocID="{60F95F31-1730-4498-BE89-30E87CB961DF}" presName="rootComposite" presStyleCnt="0"/>
      <dgm:spPr/>
    </dgm:pt>
    <dgm:pt modelId="{72FCB8C1-FE2A-4124-8E13-132689F82D9A}" type="pres">
      <dgm:prSet presAssocID="{60F95F31-1730-4498-BE89-30E87CB961DF}" presName="rootText" presStyleLbl="node1" presStyleIdx="4" presStyleCnt="7">
        <dgm:presLayoutVars>
          <dgm:chMax/>
          <dgm:chPref val="3"/>
        </dgm:presLayoutVars>
      </dgm:prSet>
      <dgm:spPr/>
    </dgm:pt>
    <dgm:pt modelId="{D1FE20CC-A241-4C11-B570-0583E099223A}" type="pres">
      <dgm:prSet presAssocID="{60F95F31-1730-4498-BE89-30E87CB961DF}" presName="titleText2" presStyleLbl="fgAcc1" presStyleIdx="4" presStyleCnt="7">
        <dgm:presLayoutVars>
          <dgm:chMax val="0"/>
          <dgm:chPref val="0"/>
        </dgm:presLayoutVars>
      </dgm:prSet>
      <dgm:spPr/>
    </dgm:pt>
    <dgm:pt modelId="{D5DB8627-AAB6-4126-A2E5-95A8EA8F8948}" type="pres">
      <dgm:prSet presAssocID="{60F95F31-1730-4498-BE89-30E87CB961DF}" presName="rootConnector" presStyleLbl="node2" presStyleIdx="0" presStyleCnt="0"/>
      <dgm:spPr/>
    </dgm:pt>
    <dgm:pt modelId="{E4F8B5D9-3637-4AD8-984E-AB000F8E726B}" type="pres">
      <dgm:prSet presAssocID="{60F95F31-1730-4498-BE89-30E87CB961DF}" presName="hierChild4" presStyleCnt="0"/>
      <dgm:spPr/>
    </dgm:pt>
    <dgm:pt modelId="{85817255-29FA-498F-A77B-CA5D861568EA}" type="pres">
      <dgm:prSet presAssocID="{60F95F31-1730-4498-BE89-30E87CB961DF}" presName="hierChild5" presStyleCnt="0"/>
      <dgm:spPr/>
    </dgm:pt>
    <dgm:pt modelId="{1F9C8108-2783-4540-BC2C-ABA633260AC7}" type="pres">
      <dgm:prSet presAssocID="{F89C6EA6-6B3C-4898-8C97-6F3CE153C442}" presName="Name37" presStyleLbl="parChTrans1D2" presStyleIdx="5" presStyleCnt="7"/>
      <dgm:spPr/>
    </dgm:pt>
    <dgm:pt modelId="{1D930116-B69E-4AB4-AB76-86608DEBC4CB}" type="pres">
      <dgm:prSet presAssocID="{F1E47596-10ED-4879-8AA3-73736915494F}" presName="hierRoot2" presStyleCnt="0">
        <dgm:presLayoutVars>
          <dgm:hierBranch val="init"/>
        </dgm:presLayoutVars>
      </dgm:prSet>
      <dgm:spPr/>
    </dgm:pt>
    <dgm:pt modelId="{2EAB97FC-DFCB-4C78-88BE-202DD02F7203}" type="pres">
      <dgm:prSet presAssocID="{F1E47596-10ED-4879-8AA3-73736915494F}" presName="rootComposite" presStyleCnt="0"/>
      <dgm:spPr/>
    </dgm:pt>
    <dgm:pt modelId="{1DD242A6-4D71-4CDD-A3E8-703B1F57DA0D}" type="pres">
      <dgm:prSet presAssocID="{F1E47596-10ED-4879-8AA3-73736915494F}" presName="rootText" presStyleLbl="node1" presStyleIdx="5" presStyleCnt="7">
        <dgm:presLayoutVars>
          <dgm:chMax/>
          <dgm:chPref val="3"/>
        </dgm:presLayoutVars>
      </dgm:prSet>
      <dgm:spPr/>
    </dgm:pt>
    <dgm:pt modelId="{D09C150C-A055-4ABC-9802-E2BE08290CD7}" type="pres">
      <dgm:prSet presAssocID="{F1E47596-10ED-4879-8AA3-73736915494F}" presName="titleText2" presStyleLbl="fgAcc1" presStyleIdx="5" presStyleCnt="7">
        <dgm:presLayoutVars>
          <dgm:chMax val="0"/>
          <dgm:chPref val="0"/>
        </dgm:presLayoutVars>
      </dgm:prSet>
      <dgm:spPr/>
    </dgm:pt>
    <dgm:pt modelId="{10D52538-4B46-443D-A9A2-5C7F6A9873EF}" type="pres">
      <dgm:prSet presAssocID="{F1E47596-10ED-4879-8AA3-73736915494F}" presName="rootConnector" presStyleLbl="node2" presStyleIdx="0" presStyleCnt="0"/>
      <dgm:spPr/>
    </dgm:pt>
    <dgm:pt modelId="{80ED5B7E-ECD7-4044-B24A-AE58E5C39E4E}" type="pres">
      <dgm:prSet presAssocID="{F1E47596-10ED-4879-8AA3-73736915494F}" presName="hierChild4" presStyleCnt="0"/>
      <dgm:spPr/>
    </dgm:pt>
    <dgm:pt modelId="{B159F47D-A84B-42EF-AE7A-FD2DE1BEBEBE}" type="pres">
      <dgm:prSet presAssocID="{F1E47596-10ED-4879-8AA3-73736915494F}" presName="hierChild5" presStyleCnt="0"/>
      <dgm:spPr/>
    </dgm:pt>
    <dgm:pt modelId="{6FC7D8D8-93D1-41D6-B8E1-E7E84ABF816A}" type="pres">
      <dgm:prSet presAssocID="{E0103499-D72D-48E0-83D6-66DD5EBC84BC}" presName="Name37" presStyleLbl="parChTrans1D2" presStyleIdx="6" presStyleCnt="7"/>
      <dgm:spPr/>
    </dgm:pt>
    <dgm:pt modelId="{04F2A0F7-F26D-42B2-AE07-6A0F11ABD566}" type="pres">
      <dgm:prSet presAssocID="{DD08D055-9DA0-4F53-8CA2-7E146325747C}" presName="hierRoot2" presStyleCnt="0">
        <dgm:presLayoutVars>
          <dgm:hierBranch val="init"/>
        </dgm:presLayoutVars>
      </dgm:prSet>
      <dgm:spPr/>
    </dgm:pt>
    <dgm:pt modelId="{562A7269-E39D-41C9-BAA8-87E640ED583A}" type="pres">
      <dgm:prSet presAssocID="{DD08D055-9DA0-4F53-8CA2-7E146325747C}" presName="rootComposite" presStyleCnt="0"/>
      <dgm:spPr/>
    </dgm:pt>
    <dgm:pt modelId="{0E89AB7E-C464-4C3B-9445-1A12EA8D1E60}" type="pres">
      <dgm:prSet presAssocID="{DD08D055-9DA0-4F53-8CA2-7E146325747C}" presName="rootText" presStyleLbl="node1" presStyleIdx="6" presStyleCnt="7">
        <dgm:presLayoutVars>
          <dgm:chMax/>
          <dgm:chPref val="3"/>
        </dgm:presLayoutVars>
      </dgm:prSet>
      <dgm:spPr/>
    </dgm:pt>
    <dgm:pt modelId="{6625BD4F-0A62-4FA8-89B9-BC943E3C66D4}" type="pres">
      <dgm:prSet presAssocID="{DD08D055-9DA0-4F53-8CA2-7E146325747C}" presName="titleText2" presStyleLbl="fgAcc1" presStyleIdx="6" presStyleCnt="7">
        <dgm:presLayoutVars>
          <dgm:chMax val="0"/>
          <dgm:chPref val="0"/>
        </dgm:presLayoutVars>
      </dgm:prSet>
      <dgm:spPr/>
    </dgm:pt>
    <dgm:pt modelId="{35FCE149-BD7F-49D0-A5BB-206E5936B6B0}" type="pres">
      <dgm:prSet presAssocID="{DD08D055-9DA0-4F53-8CA2-7E146325747C}" presName="rootConnector" presStyleLbl="node2" presStyleIdx="0" presStyleCnt="0"/>
      <dgm:spPr/>
    </dgm:pt>
    <dgm:pt modelId="{401FE363-AB68-4BC9-B5E7-BC923B68857F}" type="pres">
      <dgm:prSet presAssocID="{DD08D055-9DA0-4F53-8CA2-7E146325747C}" presName="hierChild4" presStyleCnt="0"/>
      <dgm:spPr/>
    </dgm:pt>
    <dgm:pt modelId="{A0FE5048-AC05-4387-8138-B0F9A0AC6EAD}" type="pres">
      <dgm:prSet presAssocID="{DD08D055-9DA0-4F53-8CA2-7E146325747C}" presName="hierChild5" presStyleCnt="0"/>
      <dgm:spPr/>
    </dgm:pt>
    <dgm:pt modelId="{18F75657-6BA4-4117-877D-6F7AF847543D}" type="pres">
      <dgm:prSet presAssocID="{84D21377-3584-442D-ACF3-91A6585D8EFC}" presName="hierChild3" presStyleCnt="0"/>
      <dgm:spPr/>
    </dgm:pt>
  </dgm:ptLst>
  <dgm:cxnLst>
    <dgm:cxn modelId="{84FF4D09-8740-48AD-B9B0-D58CA5578BE1}" type="presOf" srcId="{1D74CF85-E936-4666-927F-6BA371C93613}" destId="{AD8E220B-3C97-4B07-8208-C693A5C73D6E}" srcOrd="1" destOrd="0" presId="urn:microsoft.com/office/officeart/2008/layout/NameandTitleOrganizationalChart"/>
    <dgm:cxn modelId="{3A113F0F-8262-43FB-A749-308D852C7F39}" type="presOf" srcId="{1D74CF85-E936-4666-927F-6BA371C93613}" destId="{B027047A-C685-4FAD-A392-7104CEAA8502}" srcOrd="0" destOrd="0" presId="urn:microsoft.com/office/officeart/2008/layout/NameandTitleOrganizationalChart"/>
    <dgm:cxn modelId="{20E39F10-4AAC-4C4D-93AC-2AE36097D0EA}" type="presOf" srcId="{5FA141A7-3C32-4D26-A523-A3B0C0081017}" destId="{481C284A-4089-4F90-BC9D-3F580CC11CD8}" srcOrd="0" destOrd="0" presId="urn:microsoft.com/office/officeart/2008/layout/NameandTitleOrganizationalChart"/>
    <dgm:cxn modelId="{55446717-2FB0-4419-B856-FB8B83DCE7E9}" type="presOf" srcId="{F89C6EA6-6B3C-4898-8C97-6F3CE153C442}" destId="{1F9C8108-2783-4540-BC2C-ABA633260AC7}" srcOrd="0" destOrd="0" presId="urn:microsoft.com/office/officeart/2008/layout/NameandTitleOrganizationalChart"/>
    <dgm:cxn modelId="{B3209C18-271B-4C48-913E-E0C4CEFFCFD7}" srcId="{9621F78B-ED8E-4566-BCBC-8DA9BD8E4D96}" destId="{84D21377-3584-442D-ACF3-91A6585D8EFC}" srcOrd="0" destOrd="0" parTransId="{C9A7830A-2575-4299-AAFE-54D9912CE278}" sibTransId="{58C6A97E-376F-44C0-AC27-366D60FA1B0E}"/>
    <dgm:cxn modelId="{A81CBD19-F371-442A-8E8F-67C6D20FA86E}" type="presOf" srcId="{38168216-A04A-426F-916D-286CB5FB8539}" destId="{A7AD9688-060B-42A4-BC12-155D1B976BB3}" srcOrd="0" destOrd="0" presId="urn:microsoft.com/office/officeart/2008/layout/NameandTitleOrganizationalChart"/>
    <dgm:cxn modelId="{14433322-E251-4948-A2B1-B20B3BC51593}" type="presOf" srcId="{29E4E314-4348-461F-97B2-E0EE1B949845}" destId="{F066FF15-EEC5-496C-916A-D13306E28EB1}" srcOrd="1" destOrd="0" presId="urn:microsoft.com/office/officeart/2008/layout/NameandTitleOrganizationalChart"/>
    <dgm:cxn modelId="{2E5A5D26-CA20-4281-8F5A-32C20BE4C97B}" type="presOf" srcId="{2C4BE946-668C-402D-86CB-41897B12CC6C}" destId="{503C2B7C-5B79-41DC-A8CE-97B8F0B509E9}" srcOrd="0" destOrd="0" presId="urn:microsoft.com/office/officeart/2008/layout/NameandTitleOrganizationalChart"/>
    <dgm:cxn modelId="{43404C27-31DB-4C82-9FA8-D5F3F902A55C}" type="presOf" srcId="{DD08D055-9DA0-4F53-8CA2-7E146325747C}" destId="{0E89AB7E-C464-4C3B-9445-1A12EA8D1E60}" srcOrd="0" destOrd="0" presId="urn:microsoft.com/office/officeart/2008/layout/NameandTitleOrganizationalChart"/>
    <dgm:cxn modelId="{3176D72F-4F2F-46B4-8C72-9A1D8B4205B7}" type="presOf" srcId="{D225B868-B9B6-465D-BDFD-9C7449ABD081}" destId="{F8FDF68B-3A96-4CDA-83E1-0CF07C6B6B79}" srcOrd="0" destOrd="0" presId="urn:microsoft.com/office/officeart/2008/layout/NameandTitleOrganizationalChart"/>
    <dgm:cxn modelId="{300B9C35-D1AC-4E75-B00B-FB008D33049D}" type="presOf" srcId="{8D65087B-3F33-459F-AFDB-38A9FAAC9D2C}" destId="{5886CCFB-DF01-4930-B891-B7D07B9DBAD8}" srcOrd="0" destOrd="0" presId="urn:microsoft.com/office/officeart/2008/layout/NameandTitleOrganizationalChart"/>
    <dgm:cxn modelId="{B10E6A3E-F702-4709-B0CA-BCB994BDD5C3}" type="presOf" srcId="{203A4BCF-B896-4892-B828-2565CA1D67DA}" destId="{4248687D-22CB-45C9-84C8-7E6140502D41}" srcOrd="0" destOrd="0" presId="urn:microsoft.com/office/officeart/2008/layout/NameandTitleOrganizationalChart"/>
    <dgm:cxn modelId="{39CD7862-AAF7-4073-ADA4-F55BB94E288D}" type="presOf" srcId="{52B0FA4C-01F3-4C56-9051-EBC66EB0711D}" destId="{D09C150C-A055-4ABC-9802-E2BE08290CD7}" srcOrd="0" destOrd="0" presId="urn:microsoft.com/office/officeart/2008/layout/NameandTitleOrganizationalChart"/>
    <dgm:cxn modelId="{D4775167-E5D8-47B2-8730-FB0F1C45526E}" type="presOf" srcId="{203A4BCF-B896-4892-B828-2565CA1D67DA}" destId="{FF619AF6-2F24-414A-8B6E-C12F4C71790A}" srcOrd="1" destOrd="0" presId="urn:microsoft.com/office/officeart/2008/layout/NameandTitleOrganizationalChart"/>
    <dgm:cxn modelId="{6D225C4B-0E48-4E34-BFAC-094A087D90AA}" type="presOf" srcId="{22F291C6-B330-495D-9F63-12DF652B740A}" destId="{8631E5D5-915F-4E56-9174-C625F25E0A95}" srcOrd="1" destOrd="0" presId="urn:microsoft.com/office/officeart/2008/layout/NameandTitleOrganizationalChart"/>
    <dgm:cxn modelId="{D681614B-BC53-4989-8733-124BE85CC4C6}" type="presOf" srcId="{79B7290F-3733-4D91-AB3B-448176EAF5B6}" destId="{E9C1AD75-0644-41C1-9B3A-33D76BC3A7A0}" srcOrd="0" destOrd="0" presId="urn:microsoft.com/office/officeart/2008/layout/NameandTitleOrganizationalChart"/>
    <dgm:cxn modelId="{6EE9174E-6638-425C-89C8-685B07384044}" srcId="{84D21377-3584-442D-ACF3-91A6585D8EFC}" destId="{1D74CF85-E936-4666-927F-6BA371C93613}" srcOrd="1" destOrd="0" parTransId="{0D4E0C16-19B5-44A2-A859-BACB95283290}" sibTransId="{38168216-A04A-426F-916D-286CB5FB8539}"/>
    <dgm:cxn modelId="{E6108B6E-7F44-41A7-B506-D68FE5C28F65}" type="presOf" srcId="{0D4E0C16-19B5-44A2-A859-BACB95283290}" destId="{9EFE4B3B-FE75-4134-ABEC-30A1C61FBF8B}" srcOrd="0" destOrd="0" presId="urn:microsoft.com/office/officeart/2008/layout/NameandTitleOrganizationalChart"/>
    <dgm:cxn modelId="{BD612859-B758-49DB-B61D-3A95163515BF}" srcId="{84D21377-3584-442D-ACF3-91A6585D8EFC}" destId="{DD08D055-9DA0-4F53-8CA2-7E146325747C}" srcOrd="6" destOrd="0" parTransId="{E0103499-D72D-48E0-83D6-66DD5EBC84BC}" sibTransId="{7C63FC1C-012E-4E1F-B5F7-2C4EB9816D87}"/>
    <dgm:cxn modelId="{15794D79-8344-4DEF-894A-A2F0FC88ADB8}" type="presOf" srcId="{9621F78B-ED8E-4566-BCBC-8DA9BD8E4D96}" destId="{5D91B249-4436-4EB8-9475-75B058EA7336}" srcOrd="0" destOrd="0" presId="urn:microsoft.com/office/officeart/2008/layout/NameandTitleOrganizationalChart"/>
    <dgm:cxn modelId="{2FFC8B8E-8BA5-42BF-BE26-1A65FCF09863}" srcId="{84D21377-3584-442D-ACF3-91A6585D8EFC}" destId="{F1E47596-10ED-4879-8AA3-73736915494F}" srcOrd="5" destOrd="0" parTransId="{F89C6EA6-6B3C-4898-8C97-6F3CE153C442}" sibTransId="{52B0FA4C-01F3-4C56-9051-EBC66EB0711D}"/>
    <dgm:cxn modelId="{9ACDFE94-789A-4153-93D4-EE0D1BA76BA2}" type="presOf" srcId="{E0103499-D72D-48E0-83D6-66DD5EBC84BC}" destId="{6FC7D8D8-93D1-41D6-B8E1-E7E84ABF816A}" srcOrd="0" destOrd="0" presId="urn:microsoft.com/office/officeart/2008/layout/NameandTitleOrganizationalChart"/>
    <dgm:cxn modelId="{8A9504A9-70D2-408B-AB3C-7F207F694E62}" type="presOf" srcId="{29E4E314-4348-461F-97B2-E0EE1B949845}" destId="{E3275D83-DE3B-46C7-8A06-8F7E6AB97BE1}" srcOrd="0" destOrd="0" presId="urn:microsoft.com/office/officeart/2008/layout/NameandTitleOrganizationalChart"/>
    <dgm:cxn modelId="{449C2BB0-250A-4C23-8EB2-ABDFBB4A6128}" type="presOf" srcId="{22F291C6-B330-495D-9F63-12DF652B740A}" destId="{6C2E2F7C-D2B4-41D2-B03C-06A728986A6C}" srcOrd="0" destOrd="0" presId="urn:microsoft.com/office/officeart/2008/layout/NameandTitleOrganizationalChart"/>
    <dgm:cxn modelId="{47F542B0-A777-4D90-A8B2-CAB01707FC15}" type="presOf" srcId="{7C63FC1C-012E-4E1F-B5F7-2C4EB9816D87}" destId="{6625BD4F-0A62-4FA8-89B9-BC943E3C66D4}" srcOrd="0" destOrd="0" presId="urn:microsoft.com/office/officeart/2008/layout/NameandTitleOrganizationalChart"/>
    <dgm:cxn modelId="{8E4A7FB9-6B1E-44EB-B1D9-3C65A1A0C25D}" type="presOf" srcId="{84D21377-3584-442D-ACF3-91A6585D8EFC}" destId="{E8BC7955-7E83-45C9-8A35-A0E0574192A2}" srcOrd="1" destOrd="0" presId="urn:microsoft.com/office/officeart/2008/layout/NameandTitleOrganizationalChart"/>
    <dgm:cxn modelId="{B090A5C5-4AE5-496B-9015-0B7F3CF24880}" type="presOf" srcId="{F1E47596-10ED-4879-8AA3-73736915494F}" destId="{1DD242A6-4D71-4CDD-A3E8-703B1F57DA0D}" srcOrd="0" destOrd="0" presId="urn:microsoft.com/office/officeart/2008/layout/NameandTitleOrganizationalChart"/>
    <dgm:cxn modelId="{CD1DFDCA-EFC8-40EE-A146-9DF3F20AFBFE}" type="presOf" srcId="{52108697-6248-4EF7-A86F-87A1A0B2A2C8}" destId="{8490C94F-9845-46B8-98E5-295F74ECF782}" srcOrd="0" destOrd="0" presId="urn:microsoft.com/office/officeart/2008/layout/NameandTitleOrganizationalChart"/>
    <dgm:cxn modelId="{8C6A1CD0-1ECD-4A8F-BE80-A21A6D7BB27B}" type="presOf" srcId="{60F95F31-1730-4498-BE89-30E87CB961DF}" destId="{D5DB8627-AAB6-4126-A2E5-95A8EA8F8948}" srcOrd="1" destOrd="0" presId="urn:microsoft.com/office/officeart/2008/layout/NameandTitleOrganizationalChart"/>
    <dgm:cxn modelId="{0FC695D6-A4F6-4683-A672-9D0346531559}" type="presOf" srcId="{9103CE6D-BB43-4974-8517-3D106FFA538C}" destId="{D1FE20CC-A241-4C11-B570-0583E099223A}" srcOrd="0" destOrd="0" presId="urn:microsoft.com/office/officeart/2008/layout/NameandTitleOrganizationalChart"/>
    <dgm:cxn modelId="{BCA014D9-E58A-4160-BC38-2AC19A6C8CF5}" type="presOf" srcId="{84D21377-3584-442D-ACF3-91A6585D8EFC}" destId="{E5608C04-C2B9-418A-BB90-855DA7850BD6}" srcOrd="0" destOrd="0" presId="urn:microsoft.com/office/officeart/2008/layout/NameandTitleOrganizationalChart"/>
    <dgm:cxn modelId="{A5E48FD9-E8E6-4551-8811-68222A9AF501}" type="presOf" srcId="{D9C0797C-B701-4C73-A819-8E1A606F674D}" destId="{F86FC488-CCBE-4221-8703-5C127B63170B}" srcOrd="0" destOrd="0" presId="urn:microsoft.com/office/officeart/2008/layout/NameandTitleOrganizationalChart"/>
    <dgm:cxn modelId="{5BDA16DB-6EA4-42B4-933A-8A96B29CAD78}" srcId="{84D21377-3584-442D-ACF3-91A6585D8EFC}" destId="{203A4BCF-B896-4892-B828-2565CA1D67DA}" srcOrd="0" destOrd="0" parTransId="{D225B868-B9B6-465D-BDFD-9C7449ABD081}" sibTransId="{52108697-6248-4EF7-A86F-87A1A0B2A2C8}"/>
    <dgm:cxn modelId="{8C55F3DC-4054-4856-A171-963A01FD19B3}" type="presOf" srcId="{58C6A97E-376F-44C0-AC27-366D60FA1B0E}" destId="{637A4B05-2399-429E-90A6-4339610269F8}" srcOrd="0" destOrd="0" presId="urn:microsoft.com/office/officeart/2008/layout/NameandTitleOrganizationalChart"/>
    <dgm:cxn modelId="{64BAD3E0-390B-4915-B7F4-F52532D568CD}" srcId="{84D21377-3584-442D-ACF3-91A6585D8EFC}" destId="{22F291C6-B330-495D-9F63-12DF652B740A}" srcOrd="3" destOrd="0" parTransId="{2C4BE946-668C-402D-86CB-41897B12CC6C}" sibTransId="{8D65087B-3F33-459F-AFDB-38A9FAAC9D2C}"/>
    <dgm:cxn modelId="{D81D76E1-24BC-4887-A652-7F8DEA69A027}" type="presOf" srcId="{60F95F31-1730-4498-BE89-30E87CB961DF}" destId="{72FCB8C1-FE2A-4124-8E13-132689F82D9A}" srcOrd="0" destOrd="0" presId="urn:microsoft.com/office/officeart/2008/layout/NameandTitleOrganizationalChart"/>
    <dgm:cxn modelId="{F2871DE9-C6B7-4570-994B-9CEA252D556B}" type="presOf" srcId="{F1E47596-10ED-4879-8AA3-73736915494F}" destId="{10D52538-4B46-443D-A9A2-5C7F6A9873EF}" srcOrd="1" destOrd="0" presId="urn:microsoft.com/office/officeart/2008/layout/NameandTitleOrganizationalChart"/>
    <dgm:cxn modelId="{E1E7AEE9-236B-4882-B83E-09F5F5595C2B}" srcId="{84D21377-3584-442D-ACF3-91A6585D8EFC}" destId="{29E4E314-4348-461F-97B2-E0EE1B949845}" srcOrd="2" destOrd="0" parTransId="{D9C0797C-B701-4C73-A819-8E1A606F674D}" sibTransId="{79B7290F-3733-4D91-AB3B-448176EAF5B6}"/>
    <dgm:cxn modelId="{FF430CF7-88CF-417B-9B24-8BF430CE9F08}" srcId="{84D21377-3584-442D-ACF3-91A6585D8EFC}" destId="{60F95F31-1730-4498-BE89-30E87CB961DF}" srcOrd="4" destOrd="0" parTransId="{5FA141A7-3C32-4D26-A523-A3B0C0081017}" sibTransId="{9103CE6D-BB43-4974-8517-3D106FFA538C}"/>
    <dgm:cxn modelId="{DFEEF1FE-9F33-44E3-950C-05A90A240FDD}" type="presOf" srcId="{DD08D055-9DA0-4F53-8CA2-7E146325747C}" destId="{35FCE149-BD7F-49D0-A5BB-206E5936B6B0}" srcOrd="1" destOrd="0" presId="urn:microsoft.com/office/officeart/2008/layout/NameandTitleOrganizationalChart"/>
    <dgm:cxn modelId="{B6470544-9C5A-4A19-A10D-FC12F4E59629}" type="presParOf" srcId="{5D91B249-4436-4EB8-9475-75B058EA7336}" destId="{5CF00474-B3B7-4F48-BA7C-425B1F2B3F83}" srcOrd="0" destOrd="0" presId="urn:microsoft.com/office/officeart/2008/layout/NameandTitleOrganizationalChart"/>
    <dgm:cxn modelId="{3B0E5687-E67C-4219-A048-A740DADAB5A7}" type="presParOf" srcId="{5CF00474-B3B7-4F48-BA7C-425B1F2B3F83}" destId="{8EE48303-9BDF-4F79-9CDF-4990BF3911BF}" srcOrd="0" destOrd="0" presId="urn:microsoft.com/office/officeart/2008/layout/NameandTitleOrganizationalChart"/>
    <dgm:cxn modelId="{4D777B1A-16BA-40BB-BCBB-9492CD378F3E}" type="presParOf" srcId="{8EE48303-9BDF-4F79-9CDF-4990BF3911BF}" destId="{E5608C04-C2B9-418A-BB90-855DA7850BD6}" srcOrd="0" destOrd="0" presId="urn:microsoft.com/office/officeart/2008/layout/NameandTitleOrganizationalChart"/>
    <dgm:cxn modelId="{F4634962-B7F0-4D1E-A54B-41D236B382CD}" type="presParOf" srcId="{8EE48303-9BDF-4F79-9CDF-4990BF3911BF}" destId="{637A4B05-2399-429E-90A6-4339610269F8}" srcOrd="1" destOrd="0" presId="urn:microsoft.com/office/officeart/2008/layout/NameandTitleOrganizationalChart"/>
    <dgm:cxn modelId="{ADCC58F1-3A68-4A6D-B557-5E3CC43945A8}" type="presParOf" srcId="{8EE48303-9BDF-4F79-9CDF-4990BF3911BF}" destId="{E8BC7955-7E83-45C9-8A35-A0E0574192A2}" srcOrd="2" destOrd="0" presId="urn:microsoft.com/office/officeart/2008/layout/NameandTitleOrganizationalChart"/>
    <dgm:cxn modelId="{AB231D47-0DB7-4551-9874-379EFC5E8504}" type="presParOf" srcId="{5CF00474-B3B7-4F48-BA7C-425B1F2B3F83}" destId="{2F2009CC-8236-4D77-9531-666AE0DC345B}" srcOrd="1" destOrd="0" presId="urn:microsoft.com/office/officeart/2008/layout/NameandTitleOrganizationalChart"/>
    <dgm:cxn modelId="{EFC8BA9E-5CCB-436B-9954-C8A061486BD3}" type="presParOf" srcId="{2F2009CC-8236-4D77-9531-666AE0DC345B}" destId="{F8FDF68B-3A96-4CDA-83E1-0CF07C6B6B79}" srcOrd="0" destOrd="0" presId="urn:microsoft.com/office/officeart/2008/layout/NameandTitleOrganizationalChart"/>
    <dgm:cxn modelId="{5DF083F6-BFCF-4E69-A777-BA8EB9201D96}" type="presParOf" srcId="{2F2009CC-8236-4D77-9531-666AE0DC345B}" destId="{66B4670E-A6B4-4AA1-9F18-E41A813B9EB7}" srcOrd="1" destOrd="0" presId="urn:microsoft.com/office/officeart/2008/layout/NameandTitleOrganizationalChart"/>
    <dgm:cxn modelId="{6C1305C1-CB9A-4EB8-A28C-29D953A1F135}" type="presParOf" srcId="{66B4670E-A6B4-4AA1-9F18-E41A813B9EB7}" destId="{95C982A3-7EA3-46E8-A8AC-A493FC1B5220}" srcOrd="0" destOrd="0" presId="urn:microsoft.com/office/officeart/2008/layout/NameandTitleOrganizationalChart"/>
    <dgm:cxn modelId="{32C3C1BE-4CEC-4AA1-BA1D-F0F3994C8518}" type="presParOf" srcId="{95C982A3-7EA3-46E8-A8AC-A493FC1B5220}" destId="{4248687D-22CB-45C9-84C8-7E6140502D41}" srcOrd="0" destOrd="0" presId="urn:microsoft.com/office/officeart/2008/layout/NameandTitleOrganizationalChart"/>
    <dgm:cxn modelId="{6FCE37D0-58CE-48BE-B5C9-90D437788DBD}" type="presParOf" srcId="{95C982A3-7EA3-46E8-A8AC-A493FC1B5220}" destId="{8490C94F-9845-46B8-98E5-295F74ECF782}" srcOrd="1" destOrd="0" presId="urn:microsoft.com/office/officeart/2008/layout/NameandTitleOrganizationalChart"/>
    <dgm:cxn modelId="{04A231EF-78CC-46CB-B3FE-BC1C61A1F22D}" type="presParOf" srcId="{95C982A3-7EA3-46E8-A8AC-A493FC1B5220}" destId="{FF619AF6-2F24-414A-8B6E-C12F4C71790A}" srcOrd="2" destOrd="0" presId="urn:microsoft.com/office/officeart/2008/layout/NameandTitleOrganizationalChart"/>
    <dgm:cxn modelId="{3925DFAE-17B3-400C-8A4E-04CCE42DE839}" type="presParOf" srcId="{66B4670E-A6B4-4AA1-9F18-E41A813B9EB7}" destId="{D22ED9C9-419F-4B08-965F-F658423063E7}" srcOrd="1" destOrd="0" presId="urn:microsoft.com/office/officeart/2008/layout/NameandTitleOrganizationalChart"/>
    <dgm:cxn modelId="{13B4D530-5DCB-4DC6-83ED-11854E54D4FB}" type="presParOf" srcId="{66B4670E-A6B4-4AA1-9F18-E41A813B9EB7}" destId="{313F3A43-732E-4F10-BABC-BAFF689E9968}" srcOrd="2" destOrd="0" presId="urn:microsoft.com/office/officeart/2008/layout/NameandTitleOrganizationalChart"/>
    <dgm:cxn modelId="{00236679-0184-4BF8-8F3F-9E149102F833}" type="presParOf" srcId="{2F2009CC-8236-4D77-9531-666AE0DC345B}" destId="{9EFE4B3B-FE75-4134-ABEC-30A1C61FBF8B}" srcOrd="2" destOrd="0" presId="urn:microsoft.com/office/officeart/2008/layout/NameandTitleOrganizationalChart"/>
    <dgm:cxn modelId="{5D2B3C8C-6C86-47EB-9C66-377898D8259A}" type="presParOf" srcId="{2F2009CC-8236-4D77-9531-666AE0DC345B}" destId="{4482BCC4-6CE5-4B35-B1F7-2C645C72254B}" srcOrd="3" destOrd="0" presId="urn:microsoft.com/office/officeart/2008/layout/NameandTitleOrganizationalChart"/>
    <dgm:cxn modelId="{C95BAEB9-D905-4313-A324-E02B46B900C4}" type="presParOf" srcId="{4482BCC4-6CE5-4B35-B1F7-2C645C72254B}" destId="{0F7E30F1-D48E-4984-8025-DB10A783A15A}" srcOrd="0" destOrd="0" presId="urn:microsoft.com/office/officeart/2008/layout/NameandTitleOrganizationalChart"/>
    <dgm:cxn modelId="{0FF1978A-52FE-49A0-AF3B-A8C5E38A98E4}" type="presParOf" srcId="{0F7E30F1-D48E-4984-8025-DB10A783A15A}" destId="{B027047A-C685-4FAD-A392-7104CEAA8502}" srcOrd="0" destOrd="0" presId="urn:microsoft.com/office/officeart/2008/layout/NameandTitleOrganizationalChart"/>
    <dgm:cxn modelId="{40B31DB0-32FA-4E9F-BE8E-75719045B275}" type="presParOf" srcId="{0F7E30F1-D48E-4984-8025-DB10A783A15A}" destId="{A7AD9688-060B-42A4-BC12-155D1B976BB3}" srcOrd="1" destOrd="0" presId="urn:microsoft.com/office/officeart/2008/layout/NameandTitleOrganizationalChart"/>
    <dgm:cxn modelId="{435B5F25-8FBB-4F62-BCBC-A54B8BF55800}" type="presParOf" srcId="{0F7E30F1-D48E-4984-8025-DB10A783A15A}" destId="{AD8E220B-3C97-4B07-8208-C693A5C73D6E}" srcOrd="2" destOrd="0" presId="urn:microsoft.com/office/officeart/2008/layout/NameandTitleOrganizationalChart"/>
    <dgm:cxn modelId="{872F97BE-6057-4E47-8DF0-6B090F9DB419}" type="presParOf" srcId="{4482BCC4-6CE5-4B35-B1F7-2C645C72254B}" destId="{6BF0B31D-7596-4C4D-AD00-C7405FE267FB}" srcOrd="1" destOrd="0" presId="urn:microsoft.com/office/officeart/2008/layout/NameandTitleOrganizationalChart"/>
    <dgm:cxn modelId="{73F76B71-B69A-41AF-A4EB-C93B6C386EE4}" type="presParOf" srcId="{4482BCC4-6CE5-4B35-B1F7-2C645C72254B}" destId="{49D7130A-B2C1-4AB7-B25A-325AC5A97648}" srcOrd="2" destOrd="0" presId="urn:microsoft.com/office/officeart/2008/layout/NameandTitleOrganizationalChart"/>
    <dgm:cxn modelId="{4BFAA5E7-38A9-4728-9761-A7DF774393D6}" type="presParOf" srcId="{2F2009CC-8236-4D77-9531-666AE0DC345B}" destId="{F86FC488-CCBE-4221-8703-5C127B63170B}" srcOrd="4" destOrd="0" presId="urn:microsoft.com/office/officeart/2008/layout/NameandTitleOrganizationalChart"/>
    <dgm:cxn modelId="{5DDFCF9B-225A-43AC-B577-24DD2F21FA21}" type="presParOf" srcId="{2F2009CC-8236-4D77-9531-666AE0DC345B}" destId="{AD95CE16-0CE4-4EFE-8285-20A94B89C79E}" srcOrd="5" destOrd="0" presId="urn:microsoft.com/office/officeart/2008/layout/NameandTitleOrganizationalChart"/>
    <dgm:cxn modelId="{1397FB1C-8493-4A09-90E8-46E84619A49A}" type="presParOf" srcId="{AD95CE16-0CE4-4EFE-8285-20A94B89C79E}" destId="{CC7FD961-6501-47FE-A252-E587C27EFAF2}" srcOrd="0" destOrd="0" presId="urn:microsoft.com/office/officeart/2008/layout/NameandTitleOrganizationalChart"/>
    <dgm:cxn modelId="{F94AFEA7-D459-4DBD-B478-44D52D97FEBC}" type="presParOf" srcId="{CC7FD961-6501-47FE-A252-E587C27EFAF2}" destId="{E3275D83-DE3B-46C7-8A06-8F7E6AB97BE1}" srcOrd="0" destOrd="0" presId="urn:microsoft.com/office/officeart/2008/layout/NameandTitleOrganizationalChart"/>
    <dgm:cxn modelId="{2C1A4162-99F5-4144-A1B5-580DBE51246F}" type="presParOf" srcId="{CC7FD961-6501-47FE-A252-E587C27EFAF2}" destId="{E9C1AD75-0644-41C1-9B3A-33D76BC3A7A0}" srcOrd="1" destOrd="0" presId="urn:microsoft.com/office/officeart/2008/layout/NameandTitleOrganizationalChart"/>
    <dgm:cxn modelId="{0F96B021-2DB3-484C-B873-089F287BF272}" type="presParOf" srcId="{CC7FD961-6501-47FE-A252-E587C27EFAF2}" destId="{F066FF15-EEC5-496C-916A-D13306E28EB1}" srcOrd="2" destOrd="0" presId="urn:microsoft.com/office/officeart/2008/layout/NameandTitleOrganizationalChart"/>
    <dgm:cxn modelId="{7EB2C4F2-C9DE-4DD3-A0DD-F6F79C20E73C}" type="presParOf" srcId="{AD95CE16-0CE4-4EFE-8285-20A94B89C79E}" destId="{D3F2D995-85D2-4A0A-B68F-5C353B914B48}" srcOrd="1" destOrd="0" presId="urn:microsoft.com/office/officeart/2008/layout/NameandTitleOrganizationalChart"/>
    <dgm:cxn modelId="{2B6EF444-8B9A-4E70-AA5D-E311CFF243AF}" type="presParOf" srcId="{AD95CE16-0CE4-4EFE-8285-20A94B89C79E}" destId="{881C1B49-65E2-4643-95FE-E522519C8E9D}" srcOrd="2" destOrd="0" presId="urn:microsoft.com/office/officeart/2008/layout/NameandTitleOrganizationalChart"/>
    <dgm:cxn modelId="{8B1832A4-6EC6-4773-ADEF-D65F6F2FAF94}" type="presParOf" srcId="{2F2009CC-8236-4D77-9531-666AE0DC345B}" destId="{503C2B7C-5B79-41DC-A8CE-97B8F0B509E9}" srcOrd="6" destOrd="0" presId="urn:microsoft.com/office/officeart/2008/layout/NameandTitleOrganizationalChart"/>
    <dgm:cxn modelId="{95354B22-9E00-4D15-8181-37D3F3A8345C}" type="presParOf" srcId="{2F2009CC-8236-4D77-9531-666AE0DC345B}" destId="{69BFABDF-B8C5-465B-98EC-C541DC093F41}" srcOrd="7" destOrd="0" presId="urn:microsoft.com/office/officeart/2008/layout/NameandTitleOrganizationalChart"/>
    <dgm:cxn modelId="{36EA818D-0E40-4100-8E78-74A11FFB1D94}" type="presParOf" srcId="{69BFABDF-B8C5-465B-98EC-C541DC093F41}" destId="{424E2C12-6D01-469C-B169-B01BBA87E422}" srcOrd="0" destOrd="0" presId="urn:microsoft.com/office/officeart/2008/layout/NameandTitleOrganizationalChart"/>
    <dgm:cxn modelId="{26D6F4BD-96A4-4A92-8260-A64CEDD1A5A3}" type="presParOf" srcId="{424E2C12-6D01-469C-B169-B01BBA87E422}" destId="{6C2E2F7C-D2B4-41D2-B03C-06A728986A6C}" srcOrd="0" destOrd="0" presId="urn:microsoft.com/office/officeart/2008/layout/NameandTitleOrganizationalChart"/>
    <dgm:cxn modelId="{2DFFCAA1-926C-49A2-80D7-7607777A0AFF}" type="presParOf" srcId="{424E2C12-6D01-469C-B169-B01BBA87E422}" destId="{5886CCFB-DF01-4930-B891-B7D07B9DBAD8}" srcOrd="1" destOrd="0" presId="urn:microsoft.com/office/officeart/2008/layout/NameandTitleOrganizationalChart"/>
    <dgm:cxn modelId="{643549D4-BED5-430D-B703-E1CC80BEBC18}" type="presParOf" srcId="{424E2C12-6D01-469C-B169-B01BBA87E422}" destId="{8631E5D5-915F-4E56-9174-C625F25E0A95}" srcOrd="2" destOrd="0" presId="urn:microsoft.com/office/officeart/2008/layout/NameandTitleOrganizationalChart"/>
    <dgm:cxn modelId="{83F6B6F5-07F5-407F-924D-B3BEA2C974D2}" type="presParOf" srcId="{69BFABDF-B8C5-465B-98EC-C541DC093F41}" destId="{3536EDC8-CF35-4CF0-8579-00CF4389290F}" srcOrd="1" destOrd="0" presId="urn:microsoft.com/office/officeart/2008/layout/NameandTitleOrganizationalChart"/>
    <dgm:cxn modelId="{543F0513-EA6E-4883-B62A-7440AC5C3D5B}" type="presParOf" srcId="{69BFABDF-B8C5-465B-98EC-C541DC093F41}" destId="{7217666F-1047-4C2F-8FF3-393D66B052DF}" srcOrd="2" destOrd="0" presId="urn:microsoft.com/office/officeart/2008/layout/NameandTitleOrganizationalChart"/>
    <dgm:cxn modelId="{D11EF2FF-E6FB-40A5-B774-19E7E9B15E82}" type="presParOf" srcId="{2F2009CC-8236-4D77-9531-666AE0DC345B}" destId="{481C284A-4089-4F90-BC9D-3F580CC11CD8}" srcOrd="8" destOrd="0" presId="urn:microsoft.com/office/officeart/2008/layout/NameandTitleOrganizationalChart"/>
    <dgm:cxn modelId="{C95E3F10-BA90-4FA3-9A3B-32EE634543A1}" type="presParOf" srcId="{2F2009CC-8236-4D77-9531-666AE0DC345B}" destId="{10BBE9A2-C4C3-4105-8A13-EA97F8555C62}" srcOrd="9" destOrd="0" presId="urn:microsoft.com/office/officeart/2008/layout/NameandTitleOrganizationalChart"/>
    <dgm:cxn modelId="{0374D6C4-8D19-435A-AB79-E335C033E437}" type="presParOf" srcId="{10BBE9A2-C4C3-4105-8A13-EA97F8555C62}" destId="{F85F9BD8-9BA1-45E0-91CD-375D16E75583}" srcOrd="0" destOrd="0" presId="urn:microsoft.com/office/officeart/2008/layout/NameandTitleOrganizationalChart"/>
    <dgm:cxn modelId="{BDE3E3C5-7E35-4794-909F-644978C52079}" type="presParOf" srcId="{F85F9BD8-9BA1-45E0-91CD-375D16E75583}" destId="{72FCB8C1-FE2A-4124-8E13-132689F82D9A}" srcOrd="0" destOrd="0" presId="urn:microsoft.com/office/officeart/2008/layout/NameandTitleOrganizationalChart"/>
    <dgm:cxn modelId="{A77BA716-B5A0-4EA3-A493-3D8181A61759}" type="presParOf" srcId="{F85F9BD8-9BA1-45E0-91CD-375D16E75583}" destId="{D1FE20CC-A241-4C11-B570-0583E099223A}" srcOrd="1" destOrd="0" presId="urn:microsoft.com/office/officeart/2008/layout/NameandTitleOrganizationalChart"/>
    <dgm:cxn modelId="{3C07727A-669B-4124-9218-9DC67CF0FA44}" type="presParOf" srcId="{F85F9BD8-9BA1-45E0-91CD-375D16E75583}" destId="{D5DB8627-AAB6-4126-A2E5-95A8EA8F8948}" srcOrd="2" destOrd="0" presId="urn:microsoft.com/office/officeart/2008/layout/NameandTitleOrganizationalChart"/>
    <dgm:cxn modelId="{5653FF04-695D-48D8-A2F4-A699B5D836A7}" type="presParOf" srcId="{10BBE9A2-C4C3-4105-8A13-EA97F8555C62}" destId="{E4F8B5D9-3637-4AD8-984E-AB000F8E726B}" srcOrd="1" destOrd="0" presId="urn:microsoft.com/office/officeart/2008/layout/NameandTitleOrganizationalChart"/>
    <dgm:cxn modelId="{A79831E6-0AB3-4FB9-805A-850AAB8BB883}" type="presParOf" srcId="{10BBE9A2-C4C3-4105-8A13-EA97F8555C62}" destId="{85817255-29FA-498F-A77B-CA5D861568EA}" srcOrd="2" destOrd="0" presId="urn:microsoft.com/office/officeart/2008/layout/NameandTitleOrganizationalChart"/>
    <dgm:cxn modelId="{8DDBE5E0-8041-4519-8A50-AC2759C2168C}" type="presParOf" srcId="{2F2009CC-8236-4D77-9531-666AE0DC345B}" destId="{1F9C8108-2783-4540-BC2C-ABA633260AC7}" srcOrd="10" destOrd="0" presId="urn:microsoft.com/office/officeart/2008/layout/NameandTitleOrganizationalChart"/>
    <dgm:cxn modelId="{4E1AC2C5-7304-45F7-B023-22983067B8AB}" type="presParOf" srcId="{2F2009CC-8236-4D77-9531-666AE0DC345B}" destId="{1D930116-B69E-4AB4-AB76-86608DEBC4CB}" srcOrd="11" destOrd="0" presId="urn:microsoft.com/office/officeart/2008/layout/NameandTitleOrganizationalChart"/>
    <dgm:cxn modelId="{D875E200-2D9D-40F6-9149-CB7C5238878F}" type="presParOf" srcId="{1D930116-B69E-4AB4-AB76-86608DEBC4CB}" destId="{2EAB97FC-DFCB-4C78-88BE-202DD02F7203}" srcOrd="0" destOrd="0" presId="urn:microsoft.com/office/officeart/2008/layout/NameandTitleOrganizationalChart"/>
    <dgm:cxn modelId="{261EAA6E-8087-44F0-96C9-BA62FDD20D25}" type="presParOf" srcId="{2EAB97FC-DFCB-4C78-88BE-202DD02F7203}" destId="{1DD242A6-4D71-4CDD-A3E8-703B1F57DA0D}" srcOrd="0" destOrd="0" presId="urn:microsoft.com/office/officeart/2008/layout/NameandTitleOrganizationalChart"/>
    <dgm:cxn modelId="{12A05231-907D-46D8-88B4-B6261CFCBD2A}" type="presParOf" srcId="{2EAB97FC-DFCB-4C78-88BE-202DD02F7203}" destId="{D09C150C-A055-4ABC-9802-E2BE08290CD7}" srcOrd="1" destOrd="0" presId="urn:microsoft.com/office/officeart/2008/layout/NameandTitleOrganizationalChart"/>
    <dgm:cxn modelId="{B77BB69F-A7F6-47F8-BEFD-447E84E8841A}" type="presParOf" srcId="{2EAB97FC-DFCB-4C78-88BE-202DD02F7203}" destId="{10D52538-4B46-443D-A9A2-5C7F6A9873EF}" srcOrd="2" destOrd="0" presId="urn:microsoft.com/office/officeart/2008/layout/NameandTitleOrganizationalChart"/>
    <dgm:cxn modelId="{163E9BAD-F408-42DE-A48E-2E8E7B45589C}" type="presParOf" srcId="{1D930116-B69E-4AB4-AB76-86608DEBC4CB}" destId="{80ED5B7E-ECD7-4044-B24A-AE58E5C39E4E}" srcOrd="1" destOrd="0" presId="urn:microsoft.com/office/officeart/2008/layout/NameandTitleOrganizationalChart"/>
    <dgm:cxn modelId="{F99D5AA4-B976-4E8C-A8FD-60F96F0096F9}" type="presParOf" srcId="{1D930116-B69E-4AB4-AB76-86608DEBC4CB}" destId="{B159F47D-A84B-42EF-AE7A-FD2DE1BEBEBE}" srcOrd="2" destOrd="0" presId="urn:microsoft.com/office/officeart/2008/layout/NameandTitleOrganizationalChart"/>
    <dgm:cxn modelId="{12934765-08B7-4AC9-8336-BD7D5350FE57}" type="presParOf" srcId="{2F2009CC-8236-4D77-9531-666AE0DC345B}" destId="{6FC7D8D8-93D1-41D6-B8E1-E7E84ABF816A}" srcOrd="12" destOrd="0" presId="urn:microsoft.com/office/officeart/2008/layout/NameandTitleOrganizationalChart"/>
    <dgm:cxn modelId="{B8186FE5-46A3-48A8-BB81-95C7016EA92A}" type="presParOf" srcId="{2F2009CC-8236-4D77-9531-666AE0DC345B}" destId="{04F2A0F7-F26D-42B2-AE07-6A0F11ABD566}" srcOrd="13" destOrd="0" presId="urn:microsoft.com/office/officeart/2008/layout/NameandTitleOrganizationalChart"/>
    <dgm:cxn modelId="{68613DEE-B0A3-46BE-896F-0C95A141ACEE}" type="presParOf" srcId="{04F2A0F7-F26D-42B2-AE07-6A0F11ABD566}" destId="{562A7269-E39D-41C9-BAA8-87E640ED583A}" srcOrd="0" destOrd="0" presId="urn:microsoft.com/office/officeart/2008/layout/NameandTitleOrganizationalChart"/>
    <dgm:cxn modelId="{7AF605B0-724C-4058-BEE5-82F4C53A3697}" type="presParOf" srcId="{562A7269-E39D-41C9-BAA8-87E640ED583A}" destId="{0E89AB7E-C464-4C3B-9445-1A12EA8D1E60}" srcOrd="0" destOrd="0" presId="urn:microsoft.com/office/officeart/2008/layout/NameandTitleOrganizationalChart"/>
    <dgm:cxn modelId="{0EEB1CCB-C7D4-4200-A515-134D5939ED01}" type="presParOf" srcId="{562A7269-E39D-41C9-BAA8-87E640ED583A}" destId="{6625BD4F-0A62-4FA8-89B9-BC943E3C66D4}" srcOrd="1" destOrd="0" presId="urn:microsoft.com/office/officeart/2008/layout/NameandTitleOrganizationalChart"/>
    <dgm:cxn modelId="{3F63E5E5-4D7A-4D86-81AC-EF094162834B}" type="presParOf" srcId="{562A7269-E39D-41C9-BAA8-87E640ED583A}" destId="{35FCE149-BD7F-49D0-A5BB-206E5936B6B0}" srcOrd="2" destOrd="0" presId="urn:microsoft.com/office/officeart/2008/layout/NameandTitleOrganizationalChart"/>
    <dgm:cxn modelId="{A6007283-A9F0-483C-9885-A7404E763F07}" type="presParOf" srcId="{04F2A0F7-F26D-42B2-AE07-6A0F11ABD566}" destId="{401FE363-AB68-4BC9-B5E7-BC923B68857F}" srcOrd="1" destOrd="0" presId="urn:microsoft.com/office/officeart/2008/layout/NameandTitleOrganizationalChart"/>
    <dgm:cxn modelId="{CEA39A61-30D0-4E0A-B4C1-788A315F0083}" type="presParOf" srcId="{04F2A0F7-F26D-42B2-AE07-6A0F11ABD566}" destId="{A0FE5048-AC05-4387-8138-B0F9A0AC6EAD}" srcOrd="2" destOrd="0" presId="urn:microsoft.com/office/officeart/2008/layout/NameandTitleOrganizationalChart"/>
    <dgm:cxn modelId="{0C1AC0F2-816B-4D83-8BEF-0B7DD6F912DC}" type="presParOf" srcId="{5CF00474-B3B7-4F48-BA7C-425B1F2B3F83}" destId="{18F75657-6BA4-4117-877D-6F7AF847543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1ED37-C8F8-46C3-A5BA-BB6956ECAC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AC2B30-CDF1-4254-AC50-CCFCC060A7AE}">
      <dgm:prSet phldrT="[Text]"/>
      <dgm:spPr/>
      <dgm:t>
        <a:bodyPr/>
        <a:lstStyle/>
        <a:p>
          <a:r>
            <a:rPr lang="en-US" dirty="0"/>
            <a:t>Start</a:t>
          </a:r>
          <a:endParaRPr lang="en-IN" dirty="0"/>
        </a:p>
      </dgm:t>
    </dgm:pt>
    <dgm:pt modelId="{5681898A-7FC0-4DC4-8844-A6C60750C1A8}" type="parTrans" cxnId="{4E122D59-BF90-48C4-96A4-A8576DB2F459}">
      <dgm:prSet/>
      <dgm:spPr/>
      <dgm:t>
        <a:bodyPr/>
        <a:lstStyle/>
        <a:p>
          <a:endParaRPr lang="en-IN"/>
        </a:p>
      </dgm:t>
    </dgm:pt>
    <dgm:pt modelId="{82236237-5864-4323-A51E-D7339EEEFD44}" type="sibTrans" cxnId="{4E122D59-BF90-48C4-96A4-A8576DB2F459}">
      <dgm:prSet/>
      <dgm:spPr/>
      <dgm:t>
        <a:bodyPr/>
        <a:lstStyle/>
        <a:p>
          <a:endParaRPr lang="en-IN"/>
        </a:p>
      </dgm:t>
    </dgm:pt>
    <dgm:pt modelId="{72894BBE-B44E-415E-9F7A-266B771E4A62}">
      <dgm:prSet phldrT="[Text]"/>
      <dgm:spPr/>
      <dgm:t>
        <a:bodyPr/>
        <a:lstStyle/>
        <a:p>
          <a:r>
            <a:rPr lang="en-US" dirty="0"/>
            <a:t>Vendor </a:t>
          </a:r>
          <a:endParaRPr lang="en-IN" dirty="0"/>
        </a:p>
      </dgm:t>
    </dgm:pt>
    <dgm:pt modelId="{517AB9C0-BA4F-4A04-94C5-73083685E5D1}" type="parTrans" cxnId="{9434A2EE-E043-48F9-B5A0-8740CB3B5152}">
      <dgm:prSet/>
      <dgm:spPr/>
      <dgm:t>
        <a:bodyPr/>
        <a:lstStyle/>
        <a:p>
          <a:endParaRPr lang="en-IN"/>
        </a:p>
      </dgm:t>
    </dgm:pt>
    <dgm:pt modelId="{BA331ABE-8521-4CE5-B7DA-F9067E88E9AB}" type="sibTrans" cxnId="{9434A2EE-E043-48F9-B5A0-8740CB3B5152}">
      <dgm:prSet/>
      <dgm:spPr/>
      <dgm:t>
        <a:bodyPr/>
        <a:lstStyle/>
        <a:p>
          <a:endParaRPr lang="en-IN"/>
        </a:p>
      </dgm:t>
    </dgm:pt>
    <dgm:pt modelId="{A75DE0EE-7EC8-4541-93BD-E82B26FA5291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10FCB274-E1D8-4E5D-A35E-2C41CBF07BDF}" type="parTrans" cxnId="{76BF48BC-86CB-48E2-9C6B-514214DBFDDA}">
      <dgm:prSet/>
      <dgm:spPr/>
      <dgm:t>
        <a:bodyPr/>
        <a:lstStyle/>
        <a:p>
          <a:endParaRPr lang="en-IN"/>
        </a:p>
      </dgm:t>
    </dgm:pt>
    <dgm:pt modelId="{C2505BE6-D091-4F8B-ACFD-1DAD6114C970}" type="sibTrans" cxnId="{76BF48BC-86CB-48E2-9C6B-514214DBFDDA}">
      <dgm:prSet/>
      <dgm:spPr/>
      <dgm:t>
        <a:bodyPr/>
        <a:lstStyle/>
        <a:p>
          <a:endParaRPr lang="en-IN"/>
        </a:p>
      </dgm:t>
    </dgm:pt>
    <dgm:pt modelId="{3A7C09F9-0AA9-4BD4-96DD-56D12767E2A4}" type="pres">
      <dgm:prSet presAssocID="{FAE1ED37-C8F8-46C3-A5BA-BB6956ECAC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C05B7B-B2CA-4CC5-9F31-43EA88011F0A}" type="pres">
      <dgm:prSet presAssocID="{D9AC2B30-CDF1-4254-AC50-CCFCC060A7AE}" presName="hierRoot1" presStyleCnt="0"/>
      <dgm:spPr/>
    </dgm:pt>
    <dgm:pt modelId="{AFA41544-3D2B-48F9-B897-20A81B9B8E6B}" type="pres">
      <dgm:prSet presAssocID="{D9AC2B30-CDF1-4254-AC50-CCFCC060A7AE}" presName="composite" presStyleCnt="0"/>
      <dgm:spPr/>
    </dgm:pt>
    <dgm:pt modelId="{12C76231-EB18-4E92-974C-9577927A734F}" type="pres">
      <dgm:prSet presAssocID="{D9AC2B30-CDF1-4254-AC50-CCFCC060A7AE}" presName="background" presStyleLbl="node0" presStyleIdx="0" presStyleCnt="1"/>
      <dgm:spPr/>
    </dgm:pt>
    <dgm:pt modelId="{3A7BD6F2-C257-48F8-800B-52264E6F8EDC}" type="pres">
      <dgm:prSet presAssocID="{D9AC2B30-CDF1-4254-AC50-CCFCC060A7AE}" presName="text" presStyleLbl="fgAcc0" presStyleIdx="0" presStyleCnt="1">
        <dgm:presLayoutVars>
          <dgm:chPref val="3"/>
        </dgm:presLayoutVars>
      </dgm:prSet>
      <dgm:spPr/>
    </dgm:pt>
    <dgm:pt modelId="{52DE2B99-E47A-466E-9976-8AEE348F8B4A}" type="pres">
      <dgm:prSet presAssocID="{D9AC2B30-CDF1-4254-AC50-CCFCC060A7AE}" presName="hierChild2" presStyleCnt="0"/>
      <dgm:spPr/>
    </dgm:pt>
    <dgm:pt modelId="{CA0F928E-23DB-4B12-B8B0-9385F88D4A8C}" type="pres">
      <dgm:prSet presAssocID="{517AB9C0-BA4F-4A04-94C5-73083685E5D1}" presName="Name10" presStyleLbl="parChTrans1D2" presStyleIdx="0" presStyleCnt="2"/>
      <dgm:spPr/>
    </dgm:pt>
    <dgm:pt modelId="{75CCCB7E-DF51-4C6A-A411-1E884A8601CC}" type="pres">
      <dgm:prSet presAssocID="{72894BBE-B44E-415E-9F7A-266B771E4A62}" presName="hierRoot2" presStyleCnt="0"/>
      <dgm:spPr/>
    </dgm:pt>
    <dgm:pt modelId="{8DC54411-8914-4DC8-916D-0D22A37A021C}" type="pres">
      <dgm:prSet presAssocID="{72894BBE-B44E-415E-9F7A-266B771E4A62}" presName="composite2" presStyleCnt="0"/>
      <dgm:spPr/>
    </dgm:pt>
    <dgm:pt modelId="{4B03A574-0BDB-40A1-9A1F-10EC9A0A1738}" type="pres">
      <dgm:prSet presAssocID="{72894BBE-B44E-415E-9F7A-266B771E4A62}" presName="background2" presStyleLbl="node2" presStyleIdx="0" presStyleCnt="2"/>
      <dgm:spPr/>
    </dgm:pt>
    <dgm:pt modelId="{4C74EED1-9422-4B79-AC53-C9ABE387CA1C}" type="pres">
      <dgm:prSet presAssocID="{72894BBE-B44E-415E-9F7A-266B771E4A62}" presName="text2" presStyleLbl="fgAcc2" presStyleIdx="0" presStyleCnt="2">
        <dgm:presLayoutVars>
          <dgm:chPref val="3"/>
        </dgm:presLayoutVars>
      </dgm:prSet>
      <dgm:spPr/>
    </dgm:pt>
    <dgm:pt modelId="{2FF0441F-F80D-476A-8E63-F4F7D8CE7AB0}" type="pres">
      <dgm:prSet presAssocID="{72894BBE-B44E-415E-9F7A-266B771E4A62}" presName="hierChild3" presStyleCnt="0"/>
      <dgm:spPr/>
    </dgm:pt>
    <dgm:pt modelId="{8AF30759-B3A4-4E50-9789-C36EBF4A222A}" type="pres">
      <dgm:prSet presAssocID="{10FCB274-E1D8-4E5D-A35E-2C41CBF07BDF}" presName="Name10" presStyleLbl="parChTrans1D2" presStyleIdx="1" presStyleCnt="2"/>
      <dgm:spPr/>
    </dgm:pt>
    <dgm:pt modelId="{590A2970-AA12-4CDF-A458-AF453C3481E0}" type="pres">
      <dgm:prSet presAssocID="{A75DE0EE-7EC8-4541-93BD-E82B26FA5291}" presName="hierRoot2" presStyleCnt="0"/>
      <dgm:spPr/>
    </dgm:pt>
    <dgm:pt modelId="{21C2BF3A-F8A8-4B11-BE38-6E5B5D16CA34}" type="pres">
      <dgm:prSet presAssocID="{A75DE0EE-7EC8-4541-93BD-E82B26FA5291}" presName="composite2" presStyleCnt="0"/>
      <dgm:spPr/>
    </dgm:pt>
    <dgm:pt modelId="{999CD5CA-759E-4522-86B5-37C5639F2C6E}" type="pres">
      <dgm:prSet presAssocID="{A75DE0EE-7EC8-4541-93BD-E82B26FA5291}" presName="background2" presStyleLbl="node2" presStyleIdx="1" presStyleCnt="2"/>
      <dgm:spPr/>
    </dgm:pt>
    <dgm:pt modelId="{9CA309D3-7A36-4E13-87FF-51057FFED4C7}" type="pres">
      <dgm:prSet presAssocID="{A75DE0EE-7EC8-4541-93BD-E82B26FA5291}" presName="text2" presStyleLbl="fgAcc2" presStyleIdx="1" presStyleCnt="2">
        <dgm:presLayoutVars>
          <dgm:chPref val="3"/>
        </dgm:presLayoutVars>
      </dgm:prSet>
      <dgm:spPr/>
    </dgm:pt>
    <dgm:pt modelId="{31426C30-9F18-4FF2-97E9-DEFF3A2B914C}" type="pres">
      <dgm:prSet presAssocID="{A75DE0EE-7EC8-4541-93BD-E82B26FA5291}" presName="hierChild3" presStyleCnt="0"/>
      <dgm:spPr/>
    </dgm:pt>
  </dgm:ptLst>
  <dgm:cxnLst>
    <dgm:cxn modelId="{AE658C21-25BF-4519-8080-35282A23A35A}" type="presOf" srcId="{72894BBE-B44E-415E-9F7A-266B771E4A62}" destId="{4C74EED1-9422-4B79-AC53-C9ABE387CA1C}" srcOrd="0" destOrd="0" presId="urn:microsoft.com/office/officeart/2005/8/layout/hierarchy1"/>
    <dgm:cxn modelId="{DFBB182D-2D33-4FDD-AE63-C9E5509272E0}" type="presOf" srcId="{517AB9C0-BA4F-4A04-94C5-73083685E5D1}" destId="{CA0F928E-23DB-4B12-B8B0-9385F88D4A8C}" srcOrd="0" destOrd="0" presId="urn:microsoft.com/office/officeart/2005/8/layout/hierarchy1"/>
    <dgm:cxn modelId="{4E122D59-BF90-48C4-96A4-A8576DB2F459}" srcId="{FAE1ED37-C8F8-46C3-A5BA-BB6956ECACF1}" destId="{D9AC2B30-CDF1-4254-AC50-CCFCC060A7AE}" srcOrd="0" destOrd="0" parTransId="{5681898A-7FC0-4DC4-8844-A6C60750C1A8}" sibTransId="{82236237-5864-4323-A51E-D7339EEEFD44}"/>
    <dgm:cxn modelId="{8561DB80-5FFE-4032-869B-84E27A868F2E}" type="presOf" srcId="{FAE1ED37-C8F8-46C3-A5BA-BB6956ECACF1}" destId="{3A7C09F9-0AA9-4BD4-96DD-56D12767E2A4}" srcOrd="0" destOrd="0" presId="urn:microsoft.com/office/officeart/2005/8/layout/hierarchy1"/>
    <dgm:cxn modelId="{0EEF7A8F-DAEB-4EA1-836B-C2C6D8CF54B3}" type="presOf" srcId="{D9AC2B30-CDF1-4254-AC50-CCFCC060A7AE}" destId="{3A7BD6F2-C257-48F8-800B-52264E6F8EDC}" srcOrd="0" destOrd="0" presId="urn:microsoft.com/office/officeart/2005/8/layout/hierarchy1"/>
    <dgm:cxn modelId="{294AEB99-9F61-4C27-A28F-2DBECB5C3343}" type="presOf" srcId="{10FCB274-E1D8-4E5D-A35E-2C41CBF07BDF}" destId="{8AF30759-B3A4-4E50-9789-C36EBF4A222A}" srcOrd="0" destOrd="0" presId="urn:microsoft.com/office/officeart/2005/8/layout/hierarchy1"/>
    <dgm:cxn modelId="{C994C9AF-BA18-4C89-915E-F82644803B99}" type="presOf" srcId="{A75DE0EE-7EC8-4541-93BD-E82B26FA5291}" destId="{9CA309D3-7A36-4E13-87FF-51057FFED4C7}" srcOrd="0" destOrd="0" presId="urn:microsoft.com/office/officeart/2005/8/layout/hierarchy1"/>
    <dgm:cxn modelId="{76BF48BC-86CB-48E2-9C6B-514214DBFDDA}" srcId="{D9AC2B30-CDF1-4254-AC50-CCFCC060A7AE}" destId="{A75DE0EE-7EC8-4541-93BD-E82B26FA5291}" srcOrd="1" destOrd="0" parTransId="{10FCB274-E1D8-4E5D-A35E-2C41CBF07BDF}" sibTransId="{C2505BE6-D091-4F8B-ACFD-1DAD6114C970}"/>
    <dgm:cxn modelId="{9434A2EE-E043-48F9-B5A0-8740CB3B5152}" srcId="{D9AC2B30-CDF1-4254-AC50-CCFCC060A7AE}" destId="{72894BBE-B44E-415E-9F7A-266B771E4A62}" srcOrd="0" destOrd="0" parTransId="{517AB9C0-BA4F-4A04-94C5-73083685E5D1}" sibTransId="{BA331ABE-8521-4CE5-B7DA-F9067E88E9AB}"/>
    <dgm:cxn modelId="{5C6CE57E-6428-4159-A6DA-9F41F9B227C2}" type="presParOf" srcId="{3A7C09F9-0AA9-4BD4-96DD-56D12767E2A4}" destId="{D4C05B7B-B2CA-4CC5-9F31-43EA88011F0A}" srcOrd="0" destOrd="0" presId="urn:microsoft.com/office/officeart/2005/8/layout/hierarchy1"/>
    <dgm:cxn modelId="{CA419F84-642E-47D2-9644-AC2C15D6C32B}" type="presParOf" srcId="{D4C05B7B-B2CA-4CC5-9F31-43EA88011F0A}" destId="{AFA41544-3D2B-48F9-B897-20A81B9B8E6B}" srcOrd="0" destOrd="0" presId="urn:microsoft.com/office/officeart/2005/8/layout/hierarchy1"/>
    <dgm:cxn modelId="{BE7E36C7-7B99-4BC5-B33D-97478D5FCB15}" type="presParOf" srcId="{AFA41544-3D2B-48F9-B897-20A81B9B8E6B}" destId="{12C76231-EB18-4E92-974C-9577927A734F}" srcOrd="0" destOrd="0" presId="urn:microsoft.com/office/officeart/2005/8/layout/hierarchy1"/>
    <dgm:cxn modelId="{4BD2E8DB-EA2A-41E0-A762-C9A516E22EAD}" type="presParOf" srcId="{AFA41544-3D2B-48F9-B897-20A81B9B8E6B}" destId="{3A7BD6F2-C257-48F8-800B-52264E6F8EDC}" srcOrd="1" destOrd="0" presId="urn:microsoft.com/office/officeart/2005/8/layout/hierarchy1"/>
    <dgm:cxn modelId="{386F8ACC-BFC0-4A1C-B189-1D525EE44975}" type="presParOf" srcId="{D4C05B7B-B2CA-4CC5-9F31-43EA88011F0A}" destId="{52DE2B99-E47A-466E-9976-8AEE348F8B4A}" srcOrd="1" destOrd="0" presId="urn:microsoft.com/office/officeart/2005/8/layout/hierarchy1"/>
    <dgm:cxn modelId="{11009065-295F-41BA-AD52-C0C2A981FA36}" type="presParOf" srcId="{52DE2B99-E47A-466E-9976-8AEE348F8B4A}" destId="{CA0F928E-23DB-4B12-B8B0-9385F88D4A8C}" srcOrd="0" destOrd="0" presId="urn:microsoft.com/office/officeart/2005/8/layout/hierarchy1"/>
    <dgm:cxn modelId="{5D8AAEB5-A157-49BC-96B9-7BFC693229F2}" type="presParOf" srcId="{52DE2B99-E47A-466E-9976-8AEE348F8B4A}" destId="{75CCCB7E-DF51-4C6A-A411-1E884A8601CC}" srcOrd="1" destOrd="0" presId="urn:microsoft.com/office/officeart/2005/8/layout/hierarchy1"/>
    <dgm:cxn modelId="{34C7805D-5508-4E3C-AADA-F1548AA5CE4D}" type="presParOf" srcId="{75CCCB7E-DF51-4C6A-A411-1E884A8601CC}" destId="{8DC54411-8914-4DC8-916D-0D22A37A021C}" srcOrd="0" destOrd="0" presId="urn:microsoft.com/office/officeart/2005/8/layout/hierarchy1"/>
    <dgm:cxn modelId="{59B023FD-6350-4710-A773-6D2C28A4DB1D}" type="presParOf" srcId="{8DC54411-8914-4DC8-916D-0D22A37A021C}" destId="{4B03A574-0BDB-40A1-9A1F-10EC9A0A1738}" srcOrd="0" destOrd="0" presId="urn:microsoft.com/office/officeart/2005/8/layout/hierarchy1"/>
    <dgm:cxn modelId="{26C0624E-B732-4F42-B0F2-8D1CEC7F9A5F}" type="presParOf" srcId="{8DC54411-8914-4DC8-916D-0D22A37A021C}" destId="{4C74EED1-9422-4B79-AC53-C9ABE387CA1C}" srcOrd="1" destOrd="0" presId="urn:microsoft.com/office/officeart/2005/8/layout/hierarchy1"/>
    <dgm:cxn modelId="{80F0EAF6-F067-4739-8620-500116DEBDE4}" type="presParOf" srcId="{75CCCB7E-DF51-4C6A-A411-1E884A8601CC}" destId="{2FF0441F-F80D-476A-8E63-F4F7D8CE7AB0}" srcOrd="1" destOrd="0" presId="urn:microsoft.com/office/officeart/2005/8/layout/hierarchy1"/>
    <dgm:cxn modelId="{DEA4DD7A-D85B-4536-BA35-07AE78E4E074}" type="presParOf" srcId="{52DE2B99-E47A-466E-9976-8AEE348F8B4A}" destId="{8AF30759-B3A4-4E50-9789-C36EBF4A222A}" srcOrd="2" destOrd="0" presId="urn:microsoft.com/office/officeart/2005/8/layout/hierarchy1"/>
    <dgm:cxn modelId="{5CD451C8-25F1-4D0A-8499-70EDF5A8F928}" type="presParOf" srcId="{52DE2B99-E47A-466E-9976-8AEE348F8B4A}" destId="{590A2970-AA12-4CDF-A458-AF453C3481E0}" srcOrd="3" destOrd="0" presId="urn:microsoft.com/office/officeart/2005/8/layout/hierarchy1"/>
    <dgm:cxn modelId="{6561F37A-B435-46FD-BA1F-6227C9D8C359}" type="presParOf" srcId="{590A2970-AA12-4CDF-A458-AF453C3481E0}" destId="{21C2BF3A-F8A8-4B11-BE38-6E5B5D16CA34}" srcOrd="0" destOrd="0" presId="urn:microsoft.com/office/officeart/2005/8/layout/hierarchy1"/>
    <dgm:cxn modelId="{D0BB05D3-6B5D-4309-9195-0FC7A41BDEE0}" type="presParOf" srcId="{21C2BF3A-F8A8-4B11-BE38-6E5B5D16CA34}" destId="{999CD5CA-759E-4522-86B5-37C5639F2C6E}" srcOrd="0" destOrd="0" presId="urn:microsoft.com/office/officeart/2005/8/layout/hierarchy1"/>
    <dgm:cxn modelId="{40C43D83-5862-4D19-9BCD-538E6EA08A1D}" type="presParOf" srcId="{21C2BF3A-F8A8-4B11-BE38-6E5B5D16CA34}" destId="{9CA309D3-7A36-4E13-87FF-51057FFED4C7}" srcOrd="1" destOrd="0" presId="urn:microsoft.com/office/officeart/2005/8/layout/hierarchy1"/>
    <dgm:cxn modelId="{9A4AAB08-3155-4EA2-A66D-0F08F630C1A1}" type="presParOf" srcId="{590A2970-AA12-4CDF-A458-AF453C3481E0}" destId="{31426C30-9F18-4FF2-97E9-DEFF3A2B91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A56EC-6E33-474D-9688-146B36A412E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5BEB37-D993-476F-977A-0CC6B8EBF7FB}">
      <dgm:prSet phldrT="[Text]"/>
      <dgm:spPr/>
      <dgm:t>
        <a:bodyPr/>
        <a:lstStyle/>
        <a:p>
          <a:r>
            <a:rPr lang="en-US" dirty="0"/>
            <a:t>Vendor</a:t>
          </a:r>
          <a:endParaRPr lang="en-IN" dirty="0"/>
        </a:p>
      </dgm:t>
    </dgm:pt>
    <dgm:pt modelId="{E120FC42-AEED-48FB-8BE3-0A6DF62BE8FF}" type="parTrans" cxnId="{081D8855-27E7-44C0-8390-8B710771B325}">
      <dgm:prSet/>
      <dgm:spPr/>
      <dgm:t>
        <a:bodyPr/>
        <a:lstStyle/>
        <a:p>
          <a:endParaRPr lang="en-IN"/>
        </a:p>
      </dgm:t>
    </dgm:pt>
    <dgm:pt modelId="{7DEF98B8-06E4-4490-B002-9D8DB07B5D8D}" type="sibTrans" cxnId="{081D8855-27E7-44C0-8390-8B710771B325}">
      <dgm:prSet/>
      <dgm:spPr/>
      <dgm:t>
        <a:bodyPr/>
        <a:lstStyle/>
        <a:p>
          <a:endParaRPr lang="en-IN"/>
        </a:p>
      </dgm:t>
    </dgm:pt>
    <dgm:pt modelId="{DE1E8D88-4164-49D6-8DA6-5F00C0446911}">
      <dgm:prSet phldrT="[Text]"/>
      <dgm:spPr/>
      <dgm:t>
        <a:bodyPr/>
        <a:lstStyle/>
        <a:p>
          <a:r>
            <a:rPr lang="en-US" dirty="0"/>
            <a:t>View tenders</a:t>
          </a:r>
          <a:endParaRPr lang="en-IN" dirty="0"/>
        </a:p>
      </dgm:t>
    </dgm:pt>
    <dgm:pt modelId="{5FE2B6E8-9C95-4212-9E15-47EFD48C50BD}" type="parTrans" cxnId="{9D693B9C-58DA-4A40-B001-5C69F261537A}">
      <dgm:prSet/>
      <dgm:spPr/>
      <dgm:t>
        <a:bodyPr/>
        <a:lstStyle/>
        <a:p>
          <a:endParaRPr lang="en-IN"/>
        </a:p>
      </dgm:t>
    </dgm:pt>
    <dgm:pt modelId="{9257ED0A-B36F-4481-9780-8226E4049210}" type="sibTrans" cxnId="{9D693B9C-58DA-4A40-B001-5C69F261537A}">
      <dgm:prSet/>
      <dgm:spPr/>
      <dgm:t>
        <a:bodyPr/>
        <a:lstStyle/>
        <a:p>
          <a:endParaRPr lang="en-IN"/>
        </a:p>
      </dgm:t>
    </dgm:pt>
    <dgm:pt modelId="{217E4B61-1CEA-48F0-916C-B0DEE196CB27}">
      <dgm:prSet phldrT="[Text]"/>
      <dgm:spPr/>
      <dgm:t>
        <a:bodyPr/>
        <a:lstStyle/>
        <a:p>
          <a:r>
            <a:rPr lang="en-US" dirty="0"/>
            <a:t>Bid for tender</a:t>
          </a:r>
          <a:endParaRPr lang="en-IN" dirty="0"/>
        </a:p>
      </dgm:t>
    </dgm:pt>
    <dgm:pt modelId="{05811144-2684-4C39-AB1D-D016E3321469}" type="parTrans" cxnId="{0FB200F7-E487-4677-8A53-FEB109B95CCA}">
      <dgm:prSet/>
      <dgm:spPr/>
      <dgm:t>
        <a:bodyPr/>
        <a:lstStyle/>
        <a:p>
          <a:endParaRPr lang="en-IN"/>
        </a:p>
      </dgm:t>
    </dgm:pt>
    <dgm:pt modelId="{57D9F523-E300-4EDA-8A29-5C1BF5906DD2}" type="sibTrans" cxnId="{0FB200F7-E487-4677-8A53-FEB109B95CCA}">
      <dgm:prSet/>
      <dgm:spPr/>
      <dgm:t>
        <a:bodyPr/>
        <a:lstStyle/>
        <a:p>
          <a:endParaRPr lang="en-IN"/>
        </a:p>
      </dgm:t>
    </dgm:pt>
    <dgm:pt modelId="{5D1DBCE1-8509-4581-B155-EF7E143857E5}">
      <dgm:prSet phldrT="[Text]"/>
      <dgm:spPr/>
      <dgm:t>
        <a:bodyPr/>
        <a:lstStyle/>
        <a:p>
          <a:r>
            <a:rPr lang="en-US" dirty="0"/>
            <a:t>View Status</a:t>
          </a:r>
          <a:endParaRPr lang="en-IN" dirty="0"/>
        </a:p>
      </dgm:t>
    </dgm:pt>
    <dgm:pt modelId="{6EAAA4DA-CA5E-4EB7-B377-3E57080D7639}" type="parTrans" cxnId="{35CD0DF4-A517-4E18-9913-7FB06E2849DE}">
      <dgm:prSet/>
      <dgm:spPr/>
      <dgm:t>
        <a:bodyPr/>
        <a:lstStyle/>
        <a:p>
          <a:endParaRPr lang="en-IN"/>
        </a:p>
      </dgm:t>
    </dgm:pt>
    <dgm:pt modelId="{6A574DCA-11DE-476A-8780-486B6EDE1CD4}" type="sibTrans" cxnId="{35CD0DF4-A517-4E18-9913-7FB06E2849DE}">
      <dgm:prSet/>
      <dgm:spPr/>
      <dgm:t>
        <a:bodyPr/>
        <a:lstStyle/>
        <a:p>
          <a:endParaRPr lang="en-IN"/>
        </a:p>
      </dgm:t>
    </dgm:pt>
    <dgm:pt modelId="{1E7A991A-7208-4CF4-ACD3-1DA8699387BB}">
      <dgm:prSet phldrT="[Text]"/>
      <dgm:spPr/>
      <dgm:t>
        <a:bodyPr/>
        <a:lstStyle/>
        <a:p>
          <a:r>
            <a:rPr lang="en-US" dirty="0"/>
            <a:t>Bid history</a:t>
          </a:r>
          <a:endParaRPr lang="en-IN" dirty="0"/>
        </a:p>
      </dgm:t>
    </dgm:pt>
    <dgm:pt modelId="{68DAB4CB-0C5C-4306-BD9B-DF47B23AE405}" type="parTrans" cxnId="{A28312CC-DE06-4E00-A751-86266D5B3675}">
      <dgm:prSet/>
      <dgm:spPr/>
      <dgm:t>
        <a:bodyPr/>
        <a:lstStyle/>
        <a:p>
          <a:endParaRPr lang="en-IN"/>
        </a:p>
      </dgm:t>
    </dgm:pt>
    <dgm:pt modelId="{23CBC8CD-6126-491C-AF7E-0539FCA8492F}" type="sibTrans" cxnId="{A28312CC-DE06-4E00-A751-86266D5B3675}">
      <dgm:prSet/>
      <dgm:spPr/>
      <dgm:t>
        <a:bodyPr/>
        <a:lstStyle/>
        <a:p>
          <a:endParaRPr lang="en-IN"/>
        </a:p>
      </dgm:t>
    </dgm:pt>
    <dgm:pt modelId="{C8BC8DE6-DB75-40CA-BB17-1D77CEB9F64D}" type="pres">
      <dgm:prSet presAssocID="{77FA56EC-6E33-474D-9688-146B36A412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BA0E53-DF2C-41B5-A756-F5D56C82AE0A}" type="pres">
      <dgm:prSet presAssocID="{E35BEB37-D993-476F-977A-0CC6B8EBF7FB}" presName="hierRoot1" presStyleCnt="0">
        <dgm:presLayoutVars>
          <dgm:hierBranch val="init"/>
        </dgm:presLayoutVars>
      </dgm:prSet>
      <dgm:spPr/>
    </dgm:pt>
    <dgm:pt modelId="{4F0BABB6-1DA8-4E4F-B7B8-36D9940E27DB}" type="pres">
      <dgm:prSet presAssocID="{E35BEB37-D993-476F-977A-0CC6B8EBF7FB}" presName="rootComposite1" presStyleCnt="0"/>
      <dgm:spPr/>
    </dgm:pt>
    <dgm:pt modelId="{FDF4EC7B-F5B3-4B0B-9931-D8AD66CB3AB5}" type="pres">
      <dgm:prSet presAssocID="{E35BEB37-D993-476F-977A-0CC6B8EBF7FB}" presName="rootText1" presStyleLbl="node0" presStyleIdx="0" presStyleCnt="1">
        <dgm:presLayoutVars>
          <dgm:chMax/>
          <dgm:chPref val="3"/>
        </dgm:presLayoutVars>
      </dgm:prSet>
      <dgm:spPr/>
    </dgm:pt>
    <dgm:pt modelId="{F390ECC3-0DCE-42CB-B196-D7E36DF53981}" type="pres">
      <dgm:prSet presAssocID="{E35BEB37-D993-476F-977A-0CC6B8EBF7FB}" presName="titleText1" presStyleLbl="fgAcc0" presStyleIdx="0" presStyleCnt="1">
        <dgm:presLayoutVars>
          <dgm:chMax val="0"/>
          <dgm:chPref val="0"/>
        </dgm:presLayoutVars>
      </dgm:prSet>
      <dgm:spPr/>
    </dgm:pt>
    <dgm:pt modelId="{6F1122CB-4E0B-43C6-8B12-058BDB34751E}" type="pres">
      <dgm:prSet presAssocID="{E35BEB37-D993-476F-977A-0CC6B8EBF7FB}" presName="rootConnector1" presStyleLbl="node1" presStyleIdx="0" presStyleCnt="4"/>
      <dgm:spPr/>
    </dgm:pt>
    <dgm:pt modelId="{97811351-D14D-4F51-A7BF-78C25F43247C}" type="pres">
      <dgm:prSet presAssocID="{E35BEB37-D993-476F-977A-0CC6B8EBF7FB}" presName="hierChild2" presStyleCnt="0"/>
      <dgm:spPr/>
    </dgm:pt>
    <dgm:pt modelId="{684F8777-E8E8-41BD-A114-D3A5AAE7D6EA}" type="pres">
      <dgm:prSet presAssocID="{5FE2B6E8-9C95-4212-9E15-47EFD48C50BD}" presName="Name37" presStyleLbl="parChTrans1D2" presStyleIdx="0" presStyleCnt="4"/>
      <dgm:spPr/>
    </dgm:pt>
    <dgm:pt modelId="{1C46CC4D-2F16-4BE1-8C56-DF1020C8785A}" type="pres">
      <dgm:prSet presAssocID="{DE1E8D88-4164-49D6-8DA6-5F00C0446911}" presName="hierRoot2" presStyleCnt="0">
        <dgm:presLayoutVars>
          <dgm:hierBranch val="init"/>
        </dgm:presLayoutVars>
      </dgm:prSet>
      <dgm:spPr/>
    </dgm:pt>
    <dgm:pt modelId="{E7EDDCA8-E229-4A81-B61F-BC068B140BB0}" type="pres">
      <dgm:prSet presAssocID="{DE1E8D88-4164-49D6-8DA6-5F00C0446911}" presName="rootComposite" presStyleCnt="0"/>
      <dgm:spPr/>
    </dgm:pt>
    <dgm:pt modelId="{68E914F6-A82D-496C-8ADC-1E8BF7D84EF3}" type="pres">
      <dgm:prSet presAssocID="{DE1E8D88-4164-49D6-8DA6-5F00C0446911}" presName="rootText" presStyleLbl="node1" presStyleIdx="0" presStyleCnt="4">
        <dgm:presLayoutVars>
          <dgm:chMax/>
          <dgm:chPref val="3"/>
        </dgm:presLayoutVars>
      </dgm:prSet>
      <dgm:spPr/>
    </dgm:pt>
    <dgm:pt modelId="{4FE13062-6075-4E1F-8FC9-C62E98C516B5}" type="pres">
      <dgm:prSet presAssocID="{DE1E8D88-4164-49D6-8DA6-5F00C0446911}" presName="titleText2" presStyleLbl="fgAcc1" presStyleIdx="0" presStyleCnt="4">
        <dgm:presLayoutVars>
          <dgm:chMax val="0"/>
          <dgm:chPref val="0"/>
        </dgm:presLayoutVars>
      </dgm:prSet>
      <dgm:spPr/>
    </dgm:pt>
    <dgm:pt modelId="{F810C442-B333-4B01-B4CA-E95F930FBFC2}" type="pres">
      <dgm:prSet presAssocID="{DE1E8D88-4164-49D6-8DA6-5F00C0446911}" presName="rootConnector" presStyleLbl="node2" presStyleIdx="0" presStyleCnt="0"/>
      <dgm:spPr/>
    </dgm:pt>
    <dgm:pt modelId="{01C4C977-F5E0-4D5D-9350-BD823701FF30}" type="pres">
      <dgm:prSet presAssocID="{DE1E8D88-4164-49D6-8DA6-5F00C0446911}" presName="hierChild4" presStyleCnt="0"/>
      <dgm:spPr/>
    </dgm:pt>
    <dgm:pt modelId="{56EB7B1A-9782-4CD7-833F-0C194D3CFC76}" type="pres">
      <dgm:prSet presAssocID="{DE1E8D88-4164-49D6-8DA6-5F00C0446911}" presName="hierChild5" presStyleCnt="0"/>
      <dgm:spPr/>
    </dgm:pt>
    <dgm:pt modelId="{D990DD9A-FB80-4737-B464-F84B928DB46A}" type="pres">
      <dgm:prSet presAssocID="{05811144-2684-4C39-AB1D-D016E3321469}" presName="Name37" presStyleLbl="parChTrans1D2" presStyleIdx="1" presStyleCnt="4"/>
      <dgm:spPr/>
    </dgm:pt>
    <dgm:pt modelId="{9C192963-A208-47C0-847C-A6638C110D7C}" type="pres">
      <dgm:prSet presAssocID="{217E4B61-1CEA-48F0-916C-B0DEE196CB27}" presName="hierRoot2" presStyleCnt="0">
        <dgm:presLayoutVars>
          <dgm:hierBranch val="init"/>
        </dgm:presLayoutVars>
      </dgm:prSet>
      <dgm:spPr/>
    </dgm:pt>
    <dgm:pt modelId="{CC95E766-FDA2-4CBC-BD9A-2AEB88B7D17A}" type="pres">
      <dgm:prSet presAssocID="{217E4B61-1CEA-48F0-916C-B0DEE196CB27}" presName="rootComposite" presStyleCnt="0"/>
      <dgm:spPr/>
    </dgm:pt>
    <dgm:pt modelId="{63150812-70BD-4C5A-B477-F06952449943}" type="pres">
      <dgm:prSet presAssocID="{217E4B61-1CEA-48F0-916C-B0DEE196CB27}" presName="rootText" presStyleLbl="node1" presStyleIdx="1" presStyleCnt="4">
        <dgm:presLayoutVars>
          <dgm:chMax/>
          <dgm:chPref val="3"/>
        </dgm:presLayoutVars>
      </dgm:prSet>
      <dgm:spPr/>
    </dgm:pt>
    <dgm:pt modelId="{E2067DFD-2C96-48D8-846F-E1AF41111D6A}" type="pres">
      <dgm:prSet presAssocID="{217E4B61-1CEA-48F0-916C-B0DEE196CB27}" presName="titleText2" presStyleLbl="fgAcc1" presStyleIdx="1" presStyleCnt="4">
        <dgm:presLayoutVars>
          <dgm:chMax val="0"/>
          <dgm:chPref val="0"/>
        </dgm:presLayoutVars>
      </dgm:prSet>
      <dgm:spPr/>
    </dgm:pt>
    <dgm:pt modelId="{A7BA7120-0D49-45BE-AD1B-1C5ABDB1BB8A}" type="pres">
      <dgm:prSet presAssocID="{217E4B61-1CEA-48F0-916C-B0DEE196CB27}" presName="rootConnector" presStyleLbl="node2" presStyleIdx="0" presStyleCnt="0"/>
      <dgm:spPr/>
    </dgm:pt>
    <dgm:pt modelId="{AC88330C-04E9-4301-BCD6-8EC0D88F4EEC}" type="pres">
      <dgm:prSet presAssocID="{217E4B61-1CEA-48F0-916C-B0DEE196CB27}" presName="hierChild4" presStyleCnt="0"/>
      <dgm:spPr/>
    </dgm:pt>
    <dgm:pt modelId="{7BDE1CC3-F54A-4843-A3EC-1A445C981B4F}" type="pres">
      <dgm:prSet presAssocID="{217E4B61-1CEA-48F0-916C-B0DEE196CB27}" presName="hierChild5" presStyleCnt="0"/>
      <dgm:spPr/>
    </dgm:pt>
    <dgm:pt modelId="{68F56639-84A5-48B8-934F-5EBC821FF686}" type="pres">
      <dgm:prSet presAssocID="{6EAAA4DA-CA5E-4EB7-B377-3E57080D7639}" presName="Name37" presStyleLbl="parChTrans1D2" presStyleIdx="2" presStyleCnt="4"/>
      <dgm:spPr/>
    </dgm:pt>
    <dgm:pt modelId="{E77E7E15-B048-402A-9518-83734A4D3BEA}" type="pres">
      <dgm:prSet presAssocID="{5D1DBCE1-8509-4581-B155-EF7E143857E5}" presName="hierRoot2" presStyleCnt="0">
        <dgm:presLayoutVars>
          <dgm:hierBranch val="init"/>
        </dgm:presLayoutVars>
      </dgm:prSet>
      <dgm:spPr/>
    </dgm:pt>
    <dgm:pt modelId="{5605046F-E704-4FD2-AE98-47EE957F579D}" type="pres">
      <dgm:prSet presAssocID="{5D1DBCE1-8509-4581-B155-EF7E143857E5}" presName="rootComposite" presStyleCnt="0"/>
      <dgm:spPr/>
    </dgm:pt>
    <dgm:pt modelId="{C685D73F-64A1-4AA4-9A90-233E03179D25}" type="pres">
      <dgm:prSet presAssocID="{5D1DBCE1-8509-4581-B155-EF7E143857E5}" presName="rootText" presStyleLbl="node1" presStyleIdx="2" presStyleCnt="4">
        <dgm:presLayoutVars>
          <dgm:chMax/>
          <dgm:chPref val="3"/>
        </dgm:presLayoutVars>
      </dgm:prSet>
      <dgm:spPr/>
    </dgm:pt>
    <dgm:pt modelId="{B1ADB30E-DB51-4F53-816D-F9D1819F0DE6}" type="pres">
      <dgm:prSet presAssocID="{5D1DBCE1-8509-4581-B155-EF7E143857E5}" presName="titleText2" presStyleLbl="fgAcc1" presStyleIdx="2" presStyleCnt="4">
        <dgm:presLayoutVars>
          <dgm:chMax val="0"/>
          <dgm:chPref val="0"/>
        </dgm:presLayoutVars>
      </dgm:prSet>
      <dgm:spPr/>
    </dgm:pt>
    <dgm:pt modelId="{C114698E-7E57-49D9-9670-BB7A944B7C95}" type="pres">
      <dgm:prSet presAssocID="{5D1DBCE1-8509-4581-B155-EF7E143857E5}" presName="rootConnector" presStyleLbl="node2" presStyleIdx="0" presStyleCnt="0"/>
      <dgm:spPr/>
    </dgm:pt>
    <dgm:pt modelId="{3AA4AA31-5087-43A6-95DE-FA7B71DC5E61}" type="pres">
      <dgm:prSet presAssocID="{5D1DBCE1-8509-4581-B155-EF7E143857E5}" presName="hierChild4" presStyleCnt="0"/>
      <dgm:spPr/>
    </dgm:pt>
    <dgm:pt modelId="{EE7D96A4-D058-4E9F-8C33-305D574DC2B3}" type="pres">
      <dgm:prSet presAssocID="{5D1DBCE1-8509-4581-B155-EF7E143857E5}" presName="hierChild5" presStyleCnt="0"/>
      <dgm:spPr/>
    </dgm:pt>
    <dgm:pt modelId="{DF6F62E2-A2D8-444C-8A6B-362EFC750BA5}" type="pres">
      <dgm:prSet presAssocID="{68DAB4CB-0C5C-4306-BD9B-DF47B23AE405}" presName="Name37" presStyleLbl="parChTrans1D2" presStyleIdx="3" presStyleCnt="4"/>
      <dgm:spPr/>
    </dgm:pt>
    <dgm:pt modelId="{D0608C4B-4E10-4006-BF75-5444A223E48E}" type="pres">
      <dgm:prSet presAssocID="{1E7A991A-7208-4CF4-ACD3-1DA8699387BB}" presName="hierRoot2" presStyleCnt="0">
        <dgm:presLayoutVars>
          <dgm:hierBranch val="init"/>
        </dgm:presLayoutVars>
      </dgm:prSet>
      <dgm:spPr/>
    </dgm:pt>
    <dgm:pt modelId="{54441D72-CA0D-4348-88CD-981BEA1F5F85}" type="pres">
      <dgm:prSet presAssocID="{1E7A991A-7208-4CF4-ACD3-1DA8699387BB}" presName="rootComposite" presStyleCnt="0"/>
      <dgm:spPr/>
    </dgm:pt>
    <dgm:pt modelId="{10DD44A2-3FBF-4680-AFE5-DA1AA16C488A}" type="pres">
      <dgm:prSet presAssocID="{1E7A991A-7208-4CF4-ACD3-1DA8699387BB}" presName="rootText" presStyleLbl="node1" presStyleIdx="3" presStyleCnt="4">
        <dgm:presLayoutVars>
          <dgm:chMax/>
          <dgm:chPref val="3"/>
        </dgm:presLayoutVars>
      </dgm:prSet>
      <dgm:spPr/>
    </dgm:pt>
    <dgm:pt modelId="{7C958B30-BF23-4ADE-8DB8-5DCC018CA175}" type="pres">
      <dgm:prSet presAssocID="{1E7A991A-7208-4CF4-ACD3-1DA8699387BB}" presName="titleText2" presStyleLbl="fgAcc1" presStyleIdx="3" presStyleCnt="4">
        <dgm:presLayoutVars>
          <dgm:chMax val="0"/>
          <dgm:chPref val="0"/>
        </dgm:presLayoutVars>
      </dgm:prSet>
      <dgm:spPr/>
    </dgm:pt>
    <dgm:pt modelId="{F76BD32B-155D-4422-90EF-5F7B789F0377}" type="pres">
      <dgm:prSet presAssocID="{1E7A991A-7208-4CF4-ACD3-1DA8699387BB}" presName="rootConnector" presStyleLbl="node2" presStyleIdx="0" presStyleCnt="0"/>
      <dgm:spPr/>
    </dgm:pt>
    <dgm:pt modelId="{5223D305-6301-4BFC-B6BC-FB46E72A25E8}" type="pres">
      <dgm:prSet presAssocID="{1E7A991A-7208-4CF4-ACD3-1DA8699387BB}" presName="hierChild4" presStyleCnt="0"/>
      <dgm:spPr/>
    </dgm:pt>
    <dgm:pt modelId="{CF697008-3FFC-4907-8F3C-6A391BCD2345}" type="pres">
      <dgm:prSet presAssocID="{1E7A991A-7208-4CF4-ACD3-1DA8699387BB}" presName="hierChild5" presStyleCnt="0"/>
      <dgm:spPr/>
    </dgm:pt>
    <dgm:pt modelId="{C81B6176-A588-4EBD-B2F6-1A6C55616625}" type="pres">
      <dgm:prSet presAssocID="{E35BEB37-D993-476F-977A-0CC6B8EBF7FB}" presName="hierChild3" presStyleCnt="0"/>
      <dgm:spPr/>
    </dgm:pt>
  </dgm:ptLst>
  <dgm:cxnLst>
    <dgm:cxn modelId="{6C276910-8D88-4535-9186-40818852A73C}" type="presOf" srcId="{5D1DBCE1-8509-4581-B155-EF7E143857E5}" destId="{C685D73F-64A1-4AA4-9A90-233E03179D25}" srcOrd="0" destOrd="0" presId="urn:microsoft.com/office/officeart/2008/layout/NameandTitleOrganizationalChart"/>
    <dgm:cxn modelId="{C79F3913-7783-43D8-847D-90D49EA55F54}" type="presOf" srcId="{5D1DBCE1-8509-4581-B155-EF7E143857E5}" destId="{C114698E-7E57-49D9-9670-BB7A944B7C95}" srcOrd="1" destOrd="0" presId="urn:microsoft.com/office/officeart/2008/layout/NameandTitleOrganizationalChart"/>
    <dgm:cxn modelId="{28294916-35D9-41FE-8CB0-517FC5152FA0}" type="presOf" srcId="{DE1E8D88-4164-49D6-8DA6-5F00C0446911}" destId="{F810C442-B333-4B01-B4CA-E95F930FBFC2}" srcOrd="1" destOrd="0" presId="urn:microsoft.com/office/officeart/2008/layout/NameandTitleOrganizationalChart"/>
    <dgm:cxn modelId="{33EBFC17-16F5-4DE2-929B-AA8B8F547536}" type="presOf" srcId="{77FA56EC-6E33-474D-9688-146B36A412E5}" destId="{C8BC8DE6-DB75-40CA-BB17-1D77CEB9F64D}" srcOrd="0" destOrd="0" presId="urn:microsoft.com/office/officeart/2008/layout/NameandTitleOrganizationalChart"/>
    <dgm:cxn modelId="{4CC5F918-0F7A-4A37-BD1F-04EEFB350D74}" type="presOf" srcId="{9257ED0A-B36F-4481-9780-8226E4049210}" destId="{4FE13062-6075-4E1F-8FC9-C62E98C516B5}" srcOrd="0" destOrd="0" presId="urn:microsoft.com/office/officeart/2008/layout/NameandTitleOrganizationalChart"/>
    <dgm:cxn modelId="{F88E6826-AF8C-4FEA-B92D-D843ECB004DC}" type="presOf" srcId="{6A574DCA-11DE-476A-8780-486B6EDE1CD4}" destId="{B1ADB30E-DB51-4F53-816D-F9D1819F0DE6}" srcOrd="0" destOrd="0" presId="urn:microsoft.com/office/officeart/2008/layout/NameandTitleOrganizationalChart"/>
    <dgm:cxn modelId="{3CFC3834-8F28-409E-B5A4-2804A6B80073}" type="presOf" srcId="{217E4B61-1CEA-48F0-916C-B0DEE196CB27}" destId="{63150812-70BD-4C5A-B477-F06952449943}" srcOrd="0" destOrd="0" presId="urn:microsoft.com/office/officeart/2008/layout/NameandTitleOrganizationalChart"/>
    <dgm:cxn modelId="{286EED3A-06E9-4399-90B0-010FB2B81622}" type="presOf" srcId="{DE1E8D88-4164-49D6-8DA6-5F00C0446911}" destId="{68E914F6-A82D-496C-8ADC-1E8BF7D84EF3}" srcOrd="0" destOrd="0" presId="urn:microsoft.com/office/officeart/2008/layout/NameandTitleOrganizationalChart"/>
    <dgm:cxn modelId="{A23F6E4F-EA46-450E-A37D-2BD429433437}" type="presOf" srcId="{5FE2B6E8-9C95-4212-9E15-47EFD48C50BD}" destId="{684F8777-E8E8-41BD-A114-D3A5AAE7D6EA}" srcOrd="0" destOrd="0" presId="urn:microsoft.com/office/officeart/2008/layout/NameandTitleOrganizationalChart"/>
    <dgm:cxn modelId="{9C18B950-3079-4CDC-9738-3AE31F2B99D5}" type="presOf" srcId="{E35BEB37-D993-476F-977A-0CC6B8EBF7FB}" destId="{6F1122CB-4E0B-43C6-8B12-058BDB34751E}" srcOrd="1" destOrd="0" presId="urn:microsoft.com/office/officeart/2008/layout/NameandTitleOrganizationalChart"/>
    <dgm:cxn modelId="{081D8855-27E7-44C0-8390-8B710771B325}" srcId="{77FA56EC-6E33-474D-9688-146B36A412E5}" destId="{E35BEB37-D993-476F-977A-0CC6B8EBF7FB}" srcOrd="0" destOrd="0" parTransId="{E120FC42-AEED-48FB-8BE3-0A6DF62BE8FF}" sibTransId="{7DEF98B8-06E4-4490-B002-9D8DB07B5D8D}"/>
    <dgm:cxn modelId="{DE2E8256-26A8-4FB0-A155-287C2F568AB2}" type="presOf" srcId="{57D9F523-E300-4EDA-8A29-5C1BF5906DD2}" destId="{E2067DFD-2C96-48D8-846F-E1AF41111D6A}" srcOrd="0" destOrd="0" presId="urn:microsoft.com/office/officeart/2008/layout/NameandTitleOrganizationalChart"/>
    <dgm:cxn modelId="{1117F857-ADC2-4A03-A8C2-88CC3FA24DFA}" type="presOf" srcId="{217E4B61-1CEA-48F0-916C-B0DEE196CB27}" destId="{A7BA7120-0D49-45BE-AD1B-1C5ABDB1BB8A}" srcOrd="1" destOrd="0" presId="urn:microsoft.com/office/officeart/2008/layout/NameandTitleOrganizationalChart"/>
    <dgm:cxn modelId="{77A3147F-8FE3-4EC3-B6A4-CD143C635759}" type="presOf" srcId="{E35BEB37-D993-476F-977A-0CC6B8EBF7FB}" destId="{FDF4EC7B-F5B3-4B0B-9931-D8AD66CB3AB5}" srcOrd="0" destOrd="0" presId="urn:microsoft.com/office/officeart/2008/layout/NameandTitleOrganizationalChart"/>
    <dgm:cxn modelId="{D3D2298D-8ACD-44AC-9FBE-B14A462B90F9}" type="presOf" srcId="{05811144-2684-4C39-AB1D-D016E3321469}" destId="{D990DD9A-FB80-4737-B464-F84B928DB46A}" srcOrd="0" destOrd="0" presId="urn:microsoft.com/office/officeart/2008/layout/NameandTitleOrganizationalChart"/>
    <dgm:cxn modelId="{9D693B9C-58DA-4A40-B001-5C69F261537A}" srcId="{E35BEB37-D993-476F-977A-0CC6B8EBF7FB}" destId="{DE1E8D88-4164-49D6-8DA6-5F00C0446911}" srcOrd="0" destOrd="0" parTransId="{5FE2B6E8-9C95-4212-9E15-47EFD48C50BD}" sibTransId="{9257ED0A-B36F-4481-9780-8226E4049210}"/>
    <dgm:cxn modelId="{C2A0E4B2-F53D-4AAD-906A-49DF1F7F7A7B}" type="presOf" srcId="{7DEF98B8-06E4-4490-B002-9D8DB07B5D8D}" destId="{F390ECC3-0DCE-42CB-B196-D7E36DF53981}" srcOrd="0" destOrd="0" presId="urn:microsoft.com/office/officeart/2008/layout/NameandTitleOrganizationalChart"/>
    <dgm:cxn modelId="{565805B5-E5AD-44A8-8EAF-9AD484863FC4}" type="presOf" srcId="{6EAAA4DA-CA5E-4EB7-B377-3E57080D7639}" destId="{68F56639-84A5-48B8-934F-5EBC821FF686}" srcOrd="0" destOrd="0" presId="urn:microsoft.com/office/officeart/2008/layout/NameandTitleOrganizationalChart"/>
    <dgm:cxn modelId="{798113C0-2310-48FE-B914-A3EB17A04BE8}" type="presOf" srcId="{1E7A991A-7208-4CF4-ACD3-1DA8699387BB}" destId="{10DD44A2-3FBF-4680-AFE5-DA1AA16C488A}" srcOrd="0" destOrd="0" presId="urn:microsoft.com/office/officeart/2008/layout/NameandTitleOrganizationalChart"/>
    <dgm:cxn modelId="{A28312CC-DE06-4E00-A751-86266D5B3675}" srcId="{E35BEB37-D993-476F-977A-0CC6B8EBF7FB}" destId="{1E7A991A-7208-4CF4-ACD3-1DA8699387BB}" srcOrd="3" destOrd="0" parTransId="{68DAB4CB-0C5C-4306-BD9B-DF47B23AE405}" sibTransId="{23CBC8CD-6126-491C-AF7E-0539FCA8492F}"/>
    <dgm:cxn modelId="{8C77DBCD-D1D7-4737-863B-393C911443ED}" type="presOf" srcId="{68DAB4CB-0C5C-4306-BD9B-DF47B23AE405}" destId="{DF6F62E2-A2D8-444C-8A6B-362EFC750BA5}" srcOrd="0" destOrd="0" presId="urn:microsoft.com/office/officeart/2008/layout/NameandTitleOrganizationalChart"/>
    <dgm:cxn modelId="{EA6FE3E3-4A4C-4213-A26E-2FA59AE18C5B}" type="presOf" srcId="{1E7A991A-7208-4CF4-ACD3-1DA8699387BB}" destId="{F76BD32B-155D-4422-90EF-5F7B789F0377}" srcOrd="1" destOrd="0" presId="urn:microsoft.com/office/officeart/2008/layout/NameandTitleOrganizationalChart"/>
    <dgm:cxn modelId="{35CD0DF4-A517-4E18-9913-7FB06E2849DE}" srcId="{E35BEB37-D993-476F-977A-0CC6B8EBF7FB}" destId="{5D1DBCE1-8509-4581-B155-EF7E143857E5}" srcOrd="2" destOrd="0" parTransId="{6EAAA4DA-CA5E-4EB7-B377-3E57080D7639}" sibTransId="{6A574DCA-11DE-476A-8780-486B6EDE1CD4}"/>
    <dgm:cxn modelId="{0FB200F7-E487-4677-8A53-FEB109B95CCA}" srcId="{E35BEB37-D993-476F-977A-0CC6B8EBF7FB}" destId="{217E4B61-1CEA-48F0-916C-B0DEE196CB27}" srcOrd="1" destOrd="0" parTransId="{05811144-2684-4C39-AB1D-D016E3321469}" sibTransId="{57D9F523-E300-4EDA-8A29-5C1BF5906DD2}"/>
    <dgm:cxn modelId="{2A13FCF8-B9A7-4788-B3D7-666CDEF7210B}" type="presOf" srcId="{23CBC8CD-6126-491C-AF7E-0539FCA8492F}" destId="{7C958B30-BF23-4ADE-8DB8-5DCC018CA175}" srcOrd="0" destOrd="0" presId="urn:microsoft.com/office/officeart/2008/layout/NameandTitleOrganizationalChart"/>
    <dgm:cxn modelId="{97D1FBBC-C500-4CBE-B331-732C1788C5C3}" type="presParOf" srcId="{C8BC8DE6-DB75-40CA-BB17-1D77CEB9F64D}" destId="{3DBA0E53-DF2C-41B5-A756-F5D56C82AE0A}" srcOrd="0" destOrd="0" presId="urn:microsoft.com/office/officeart/2008/layout/NameandTitleOrganizationalChart"/>
    <dgm:cxn modelId="{C950397F-7B0D-4E20-A4F7-6CED29F94342}" type="presParOf" srcId="{3DBA0E53-DF2C-41B5-A756-F5D56C82AE0A}" destId="{4F0BABB6-1DA8-4E4F-B7B8-36D9940E27DB}" srcOrd="0" destOrd="0" presId="urn:microsoft.com/office/officeart/2008/layout/NameandTitleOrganizationalChart"/>
    <dgm:cxn modelId="{94B56359-6827-481A-9CDA-74130B4CDFF7}" type="presParOf" srcId="{4F0BABB6-1DA8-4E4F-B7B8-36D9940E27DB}" destId="{FDF4EC7B-F5B3-4B0B-9931-D8AD66CB3AB5}" srcOrd="0" destOrd="0" presId="urn:microsoft.com/office/officeart/2008/layout/NameandTitleOrganizationalChart"/>
    <dgm:cxn modelId="{D2842125-D063-40E0-ADCC-93E79933F6B5}" type="presParOf" srcId="{4F0BABB6-1DA8-4E4F-B7B8-36D9940E27DB}" destId="{F390ECC3-0DCE-42CB-B196-D7E36DF53981}" srcOrd="1" destOrd="0" presId="urn:microsoft.com/office/officeart/2008/layout/NameandTitleOrganizationalChart"/>
    <dgm:cxn modelId="{3F0FF123-E924-4A8C-942D-9686C0796FFC}" type="presParOf" srcId="{4F0BABB6-1DA8-4E4F-B7B8-36D9940E27DB}" destId="{6F1122CB-4E0B-43C6-8B12-058BDB34751E}" srcOrd="2" destOrd="0" presId="urn:microsoft.com/office/officeart/2008/layout/NameandTitleOrganizationalChart"/>
    <dgm:cxn modelId="{DCA2D0B0-AD1C-4E6F-9DCD-556423384C57}" type="presParOf" srcId="{3DBA0E53-DF2C-41B5-A756-F5D56C82AE0A}" destId="{97811351-D14D-4F51-A7BF-78C25F43247C}" srcOrd="1" destOrd="0" presId="urn:microsoft.com/office/officeart/2008/layout/NameandTitleOrganizationalChart"/>
    <dgm:cxn modelId="{7AF6A1C3-ACB8-4CFA-8EE9-B69283BDB664}" type="presParOf" srcId="{97811351-D14D-4F51-A7BF-78C25F43247C}" destId="{684F8777-E8E8-41BD-A114-D3A5AAE7D6EA}" srcOrd="0" destOrd="0" presId="urn:microsoft.com/office/officeart/2008/layout/NameandTitleOrganizationalChart"/>
    <dgm:cxn modelId="{85C2D6DB-6161-480D-81D2-08F7D4FFB5E6}" type="presParOf" srcId="{97811351-D14D-4F51-A7BF-78C25F43247C}" destId="{1C46CC4D-2F16-4BE1-8C56-DF1020C8785A}" srcOrd="1" destOrd="0" presId="urn:microsoft.com/office/officeart/2008/layout/NameandTitleOrganizationalChart"/>
    <dgm:cxn modelId="{57ABDEA2-959D-4DA3-A819-2B47813C322E}" type="presParOf" srcId="{1C46CC4D-2F16-4BE1-8C56-DF1020C8785A}" destId="{E7EDDCA8-E229-4A81-B61F-BC068B140BB0}" srcOrd="0" destOrd="0" presId="urn:microsoft.com/office/officeart/2008/layout/NameandTitleOrganizationalChart"/>
    <dgm:cxn modelId="{55E888D6-B8E3-420C-AFBC-95B879BBAB0E}" type="presParOf" srcId="{E7EDDCA8-E229-4A81-B61F-BC068B140BB0}" destId="{68E914F6-A82D-496C-8ADC-1E8BF7D84EF3}" srcOrd="0" destOrd="0" presId="urn:microsoft.com/office/officeart/2008/layout/NameandTitleOrganizationalChart"/>
    <dgm:cxn modelId="{1492A34F-62B3-4912-B13F-8F6E9B060AF7}" type="presParOf" srcId="{E7EDDCA8-E229-4A81-B61F-BC068B140BB0}" destId="{4FE13062-6075-4E1F-8FC9-C62E98C516B5}" srcOrd="1" destOrd="0" presId="urn:microsoft.com/office/officeart/2008/layout/NameandTitleOrganizationalChart"/>
    <dgm:cxn modelId="{34B0DAFC-34E1-45FD-BF42-DF3A58B9FAE0}" type="presParOf" srcId="{E7EDDCA8-E229-4A81-B61F-BC068B140BB0}" destId="{F810C442-B333-4B01-B4CA-E95F930FBFC2}" srcOrd="2" destOrd="0" presId="urn:microsoft.com/office/officeart/2008/layout/NameandTitleOrganizationalChart"/>
    <dgm:cxn modelId="{C3BEEDBF-1774-48BB-905C-415FCAC9E526}" type="presParOf" srcId="{1C46CC4D-2F16-4BE1-8C56-DF1020C8785A}" destId="{01C4C977-F5E0-4D5D-9350-BD823701FF30}" srcOrd="1" destOrd="0" presId="urn:microsoft.com/office/officeart/2008/layout/NameandTitleOrganizationalChart"/>
    <dgm:cxn modelId="{4A845E33-EE67-4857-9E46-21255EAF1E81}" type="presParOf" srcId="{1C46CC4D-2F16-4BE1-8C56-DF1020C8785A}" destId="{56EB7B1A-9782-4CD7-833F-0C194D3CFC76}" srcOrd="2" destOrd="0" presId="urn:microsoft.com/office/officeart/2008/layout/NameandTitleOrganizationalChart"/>
    <dgm:cxn modelId="{760B6EA4-6DEF-4814-9806-C80BF504A008}" type="presParOf" srcId="{97811351-D14D-4F51-A7BF-78C25F43247C}" destId="{D990DD9A-FB80-4737-B464-F84B928DB46A}" srcOrd="2" destOrd="0" presId="urn:microsoft.com/office/officeart/2008/layout/NameandTitleOrganizationalChart"/>
    <dgm:cxn modelId="{2CEDBDAA-FDC9-4D7A-BC69-478CD6240933}" type="presParOf" srcId="{97811351-D14D-4F51-A7BF-78C25F43247C}" destId="{9C192963-A208-47C0-847C-A6638C110D7C}" srcOrd="3" destOrd="0" presId="urn:microsoft.com/office/officeart/2008/layout/NameandTitleOrganizationalChart"/>
    <dgm:cxn modelId="{B0D0C77C-22F3-4281-B274-2F86ACE5D5E3}" type="presParOf" srcId="{9C192963-A208-47C0-847C-A6638C110D7C}" destId="{CC95E766-FDA2-4CBC-BD9A-2AEB88B7D17A}" srcOrd="0" destOrd="0" presId="urn:microsoft.com/office/officeart/2008/layout/NameandTitleOrganizationalChart"/>
    <dgm:cxn modelId="{025B7C9C-2330-4484-AE7F-8FE3362B2FA6}" type="presParOf" srcId="{CC95E766-FDA2-4CBC-BD9A-2AEB88B7D17A}" destId="{63150812-70BD-4C5A-B477-F06952449943}" srcOrd="0" destOrd="0" presId="urn:microsoft.com/office/officeart/2008/layout/NameandTitleOrganizationalChart"/>
    <dgm:cxn modelId="{80AE55B2-847C-4E61-A779-DBE82025158A}" type="presParOf" srcId="{CC95E766-FDA2-4CBC-BD9A-2AEB88B7D17A}" destId="{E2067DFD-2C96-48D8-846F-E1AF41111D6A}" srcOrd="1" destOrd="0" presId="urn:microsoft.com/office/officeart/2008/layout/NameandTitleOrganizationalChart"/>
    <dgm:cxn modelId="{E75100E6-053D-47B9-B518-CF4848753427}" type="presParOf" srcId="{CC95E766-FDA2-4CBC-BD9A-2AEB88B7D17A}" destId="{A7BA7120-0D49-45BE-AD1B-1C5ABDB1BB8A}" srcOrd="2" destOrd="0" presId="urn:microsoft.com/office/officeart/2008/layout/NameandTitleOrganizationalChart"/>
    <dgm:cxn modelId="{0E586A5A-87FF-4E44-9272-12A5AB90168E}" type="presParOf" srcId="{9C192963-A208-47C0-847C-A6638C110D7C}" destId="{AC88330C-04E9-4301-BCD6-8EC0D88F4EEC}" srcOrd="1" destOrd="0" presId="urn:microsoft.com/office/officeart/2008/layout/NameandTitleOrganizationalChart"/>
    <dgm:cxn modelId="{6DE8D836-AD41-47BB-A30F-322513A7403B}" type="presParOf" srcId="{9C192963-A208-47C0-847C-A6638C110D7C}" destId="{7BDE1CC3-F54A-4843-A3EC-1A445C981B4F}" srcOrd="2" destOrd="0" presId="urn:microsoft.com/office/officeart/2008/layout/NameandTitleOrganizationalChart"/>
    <dgm:cxn modelId="{27E43076-2953-4F74-BA03-7305D3DEEE26}" type="presParOf" srcId="{97811351-D14D-4F51-A7BF-78C25F43247C}" destId="{68F56639-84A5-48B8-934F-5EBC821FF686}" srcOrd="4" destOrd="0" presId="urn:microsoft.com/office/officeart/2008/layout/NameandTitleOrganizationalChart"/>
    <dgm:cxn modelId="{17DE292B-4AAF-468A-9871-0B63E4621953}" type="presParOf" srcId="{97811351-D14D-4F51-A7BF-78C25F43247C}" destId="{E77E7E15-B048-402A-9518-83734A4D3BEA}" srcOrd="5" destOrd="0" presId="urn:microsoft.com/office/officeart/2008/layout/NameandTitleOrganizationalChart"/>
    <dgm:cxn modelId="{8D6C79E2-2952-4FD2-AF45-ED95B04E8338}" type="presParOf" srcId="{E77E7E15-B048-402A-9518-83734A4D3BEA}" destId="{5605046F-E704-4FD2-AE98-47EE957F579D}" srcOrd="0" destOrd="0" presId="urn:microsoft.com/office/officeart/2008/layout/NameandTitleOrganizationalChart"/>
    <dgm:cxn modelId="{7A779F31-D561-42F2-9850-01B0C00749D1}" type="presParOf" srcId="{5605046F-E704-4FD2-AE98-47EE957F579D}" destId="{C685D73F-64A1-4AA4-9A90-233E03179D25}" srcOrd="0" destOrd="0" presId="urn:microsoft.com/office/officeart/2008/layout/NameandTitleOrganizationalChart"/>
    <dgm:cxn modelId="{807EB2D5-B618-4A66-9D1A-783C25DD2B58}" type="presParOf" srcId="{5605046F-E704-4FD2-AE98-47EE957F579D}" destId="{B1ADB30E-DB51-4F53-816D-F9D1819F0DE6}" srcOrd="1" destOrd="0" presId="urn:microsoft.com/office/officeart/2008/layout/NameandTitleOrganizationalChart"/>
    <dgm:cxn modelId="{8D3564CD-8C62-412D-866F-2D2909503F88}" type="presParOf" srcId="{5605046F-E704-4FD2-AE98-47EE957F579D}" destId="{C114698E-7E57-49D9-9670-BB7A944B7C95}" srcOrd="2" destOrd="0" presId="urn:microsoft.com/office/officeart/2008/layout/NameandTitleOrganizationalChart"/>
    <dgm:cxn modelId="{72B84DD8-BA6E-49F2-A143-104A899EB70D}" type="presParOf" srcId="{E77E7E15-B048-402A-9518-83734A4D3BEA}" destId="{3AA4AA31-5087-43A6-95DE-FA7B71DC5E61}" srcOrd="1" destOrd="0" presId="urn:microsoft.com/office/officeart/2008/layout/NameandTitleOrganizationalChart"/>
    <dgm:cxn modelId="{4D6E9FBE-22F7-44EC-96C0-131329E37811}" type="presParOf" srcId="{E77E7E15-B048-402A-9518-83734A4D3BEA}" destId="{EE7D96A4-D058-4E9F-8C33-305D574DC2B3}" srcOrd="2" destOrd="0" presId="urn:microsoft.com/office/officeart/2008/layout/NameandTitleOrganizationalChart"/>
    <dgm:cxn modelId="{C6706B83-B286-49A7-B40D-938C843E007A}" type="presParOf" srcId="{97811351-D14D-4F51-A7BF-78C25F43247C}" destId="{DF6F62E2-A2D8-444C-8A6B-362EFC750BA5}" srcOrd="6" destOrd="0" presId="urn:microsoft.com/office/officeart/2008/layout/NameandTitleOrganizationalChart"/>
    <dgm:cxn modelId="{1C05A333-33EF-485D-8A9D-A929D4F9EEFE}" type="presParOf" srcId="{97811351-D14D-4F51-A7BF-78C25F43247C}" destId="{D0608C4B-4E10-4006-BF75-5444A223E48E}" srcOrd="7" destOrd="0" presId="urn:microsoft.com/office/officeart/2008/layout/NameandTitleOrganizationalChart"/>
    <dgm:cxn modelId="{87A90680-46DC-47BF-B8B7-7FBC457A1951}" type="presParOf" srcId="{D0608C4B-4E10-4006-BF75-5444A223E48E}" destId="{54441D72-CA0D-4348-88CD-981BEA1F5F85}" srcOrd="0" destOrd="0" presId="urn:microsoft.com/office/officeart/2008/layout/NameandTitleOrganizationalChart"/>
    <dgm:cxn modelId="{33B38BEF-E847-4ADA-8815-BDED9EF6F523}" type="presParOf" srcId="{54441D72-CA0D-4348-88CD-981BEA1F5F85}" destId="{10DD44A2-3FBF-4680-AFE5-DA1AA16C488A}" srcOrd="0" destOrd="0" presId="urn:microsoft.com/office/officeart/2008/layout/NameandTitleOrganizationalChart"/>
    <dgm:cxn modelId="{6C7EC6EB-A81C-4684-9C7F-8513CE8D346D}" type="presParOf" srcId="{54441D72-CA0D-4348-88CD-981BEA1F5F85}" destId="{7C958B30-BF23-4ADE-8DB8-5DCC018CA175}" srcOrd="1" destOrd="0" presId="urn:microsoft.com/office/officeart/2008/layout/NameandTitleOrganizationalChart"/>
    <dgm:cxn modelId="{47457744-AC89-43FF-91B6-5B22D1304194}" type="presParOf" srcId="{54441D72-CA0D-4348-88CD-981BEA1F5F85}" destId="{F76BD32B-155D-4422-90EF-5F7B789F0377}" srcOrd="2" destOrd="0" presId="urn:microsoft.com/office/officeart/2008/layout/NameandTitleOrganizationalChart"/>
    <dgm:cxn modelId="{88B8B658-EBCB-49CE-888B-05B34C1C7E04}" type="presParOf" srcId="{D0608C4B-4E10-4006-BF75-5444A223E48E}" destId="{5223D305-6301-4BFC-B6BC-FB46E72A25E8}" srcOrd="1" destOrd="0" presId="urn:microsoft.com/office/officeart/2008/layout/NameandTitleOrganizationalChart"/>
    <dgm:cxn modelId="{4DFCFDCB-A54C-43C5-9F39-913CDFFD6F11}" type="presParOf" srcId="{D0608C4B-4E10-4006-BF75-5444A223E48E}" destId="{CF697008-3FFC-4907-8F3C-6A391BCD2345}" srcOrd="2" destOrd="0" presId="urn:microsoft.com/office/officeart/2008/layout/NameandTitleOrganizationalChart"/>
    <dgm:cxn modelId="{75E32843-A82C-4F1E-A287-EA64CE8E0AE4}" type="presParOf" srcId="{3DBA0E53-DF2C-41B5-A756-F5D56C82AE0A}" destId="{C81B6176-A588-4EBD-B2F6-1A6C5561662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7D8D8-93D1-41D6-B8E1-E7E84ABF816A}">
      <dsp:nvSpPr>
        <dsp:cNvPr id="0" name=""/>
        <dsp:cNvSpPr/>
      </dsp:nvSpPr>
      <dsp:spPr>
        <a:xfrm>
          <a:off x="3937678" y="1134305"/>
          <a:ext cx="3433354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3433354" y="152129"/>
              </a:lnTo>
              <a:lnTo>
                <a:pt x="3433354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8108-2783-4540-BC2C-ABA633260AC7}">
      <dsp:nvSpPr>
        <dsp:cNvPr id="0" name=""/>
        <dsp:cNvSpPr/>
      </dsp:nvSpPr>
      <dsp:spPr>
        <a:xfrm>
          <a:off x="3937678" y="1134305"/>
          <a:ext cx="2288903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2288903" y="152129"/>
              </a:lnTo>
              <a:lnTo>
                <a:pt x="2288903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C284A-4089-4F90-BC9D-3F580CC11CD8}">
      <dsp:nvSpPr>
        <dsp:cNvPr id="0" name=""/>
        <dsp:cNvSpPr/>
      </dsp:nvSpPr>
      <dsp:spPr>
        <a:xfrm>
          <a:off x="3937678" y="1134305"/>
          <a:ext cx="1144451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1144451" y="152129"/>
              </a:lnTo>
              <a:lnTo>
                <a:pt x="1144451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C2B7C-5B79-41DC-A8CE-97B8F0B509E9}">
      <dsp:nvSpPr>
        <dsp:cNvPr id="0" name=""/>
        <dsp:cNvSpPr/>
      </dsp:nvSpPr>
      <dsp:spPr>
        <a:xfrm>
          <a:off x="3891958" y="1134305"/>
          <a:ext cx="91440" cy="25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FC488-CCBE-4221-8703-5C127B63170B}">
      <dsp:nvSpPr>
        <dsp:cNvPr id="0" name=""/>
        <dsp:cNvSpPr/>
      </dsp:nvSpPr>
      <dsp:spPr>
        <a:xfrm>
          <a:off x="2793226" y="1134305"/>
          <a:ext cx="1144451" cy="255184"/>
        </a:xfrm>
        <a:custGeom>
          <a:avLst/>
          <a:gdLst/>
          <a:ahLst/>
          <a:cxnLst/>
          <a:rect l="0" t="0" r="0" b="0"/>
          <a:pathLst>
            <a:path>
              <a:moveTo>
                <a:pt x="1144451" y="0"/>
              </a:moveTo>
              <a:lnTo>
                <a:pt x="1144451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4B3B-FE75-4134-ABEC-30A1C61FBF8B}">
      <dsp:nvSpPr>
        <dsp:cNvPr id="0" name=""/>
        <dsp:cNvSpPr/>
      </dsp:nvSpPr>
      <dsp:spPr>
        <a:xfrm>
          <a:off x="1648774" y="1134305"/>
          <a:ext cx="2288903" cy="255184"/>
        </a:xfrm>
        <a:custGeom>
          <a:avLst/>
          <a:gdLst/>
          <a:ahLst/>
          <a:cxnLst/>
          <a:rect l="0" t="0" r="0" b="0"/>
          <a:pathLst>
            <a:path>
              <a:moveTo>
                <a:pt x="2288903" y="0"/>
              </a:moveTo>
              <a:lnTo>
                <a:pt x="2288903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DF68B-3A96-4CDA-83E1-0CF07C6B6B79}">
      <dsp:nvSpPr>
        <dsp:cNvPr id="0" name=""/>
        <dsp:cNvSpPr/>
      </dsp:nvSpPr>
      <dsp:spPr>
        <a:xfrm>
          <a:off x="504323" y="1134305"/>
          <a:ext cx="3433354" cy="255184"/>
        </a:xfrm>
        <a:custGeom>
          <a:avLst/>
          <a:gdLst/>
          <a:ahLst/>
          <a:cxnLst/>
          <a:rect l="0" t="0" r="0" b="0"/>
          <a:pathLst>
            <a:path>
              <a:moveTo>
                <a:pt x="3433354" y="0"/>
              </a:moveTo>
              <a:lnTo>
                <a:pt x="3433354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08C04-C2B9-418A-BB90-855DA7850BD6}">
      <dsp:nvSpPr>
        <dsp:cNvPr id="0" name=""/>
        <dsp:cNvSpPr/>
      </dsp:nvSpPr>
      <dsp:spPr>
        <a:xfrm>
          <a:off x="3511159" y="69264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Admin</a:t>
          </a:r>
          <a:endParaRPr lang="en-IN" sz="1000" kern="1200" dirty="0"/>
        </a:p>
      </dsp:txBody>
      <dsp:txXfrm>
        <a:off x="3511159" y="692640"/>
        <a:ext cx="853037" cy="441665"/>
      </dsp:txXfrm>
    </dsp:sp>
    <dsp:sp modelId="{637A4B05-2399-429E-90A6-4339610269F8}">
      <dsp:nvSpPr>
        <dsp:cNvPr id="0" name=""/>
        <dsp:cNvSpPr/>
      </dsp:nvSpPr>
      <dsp:spPr>
        <a:xfrm>
          <a:off x="3681766" y="1036158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681766" y="1036158"/>
        <a:ext cx="767733" cy="147221"/>
      </dsp:txXfrm>
    </dsp:sp>
    <dsp:sp modelId="{4248687D-22CB-45C9-84C8-7E6140502D41}">
      <dsp:nvSpPr>
        <dsp:cNvPr id="0" name=""/>
        <dsp:cNvSpPr/>
      </dsp:nvSpPr>
      <dsp:spPr>
        <a:xfrm>
          <a:off x="77804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Tender</a:t>
          </a:r>
          <a:endParaRPr lang="en-IN" sz="1000" kern="1200" dirty="0"/>
        </a:p>
      </dsp:txBody>
      <dsp:txXfrm>
        <a:off x="77804" y="1389490"/>
        <a:ext cx="853037" cy="441665"/>
      </dsp:txXfrm>
    </dsp:sp>
    <dsp:sp modelId="{8490C94F-9845-46B8-98E5-295F74ECF782}">
      <dsp:nvSpPr>
        <dsp:cNvPr id="0" name=""/>
        <dsp:cNvSpPr/>
      </dsp:nvSpPr>
      <dsp:spPr>
        <a:xfrm>
          <a:off x="248411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48411" y="1733007"/>
        <a:ext cx="767733" cy="147221"/>
      </dsp:txXfrm>
    </dsp:sp>
    <dsp:sp modelId="{B027047A-C685-4FAD-A392-7104CEAA8502}">
      <dsp:nvSpPr>
        <dsp:cNvPr id="0" name=""/>
        <dsp:cNvSpPr/>
      </dsp:nvSpPr>
      <dsp:spPr>
        <a:xfrm>
          <a:off x="1222256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Update Tender</a:t>
          </a:r>
          <a:endParaRPr lang="en-IN" sz="1000" kern="1200" dirty="0"/>
        </a:p>
      </dsp:txBody>
      <dsp:txXfrm>
        <a:off x="1222256" y="1389490"/>
        <a:ext cx="853037" cy="441665"/>
      </dsp:txXfrm>
    </dsp:sp>
    <dsp:sp modelId="{A7AD9688-060B-42A4-BC12-155D1B976BB3}">
      <dsp:nvSpPr>
        <dsp:cNvPr id="0" name=""/>
        <dsp:cNvSpPr/>
      </dsp:nvSpPr>
      <dsp:spPr>
        <a:xfrm>
          <a:off x="1392863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392863" y="1733007"/>
        <a:ext cx="767733" cy="147221"/>
      </dsp:txXfrm>
    </dsp:sp>
    <dsp:sp modelId="{E3275D83-DE3B-46C7-8A06-8F7E6AB97BE1}">
      <dsp:nvSpPr>
        <dsp:cNvPr id="0" name=""/>
        <dsp:cNvSpPr/>
      </dsp:nvSpPr>
      <dsp:spPr>
        <a:xfrm>
          <a:off x="2366707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Register vendor</a:t>
          </a:r>
          <a:endParaRPr lang="en-IN" sz="1000" kern="1200" dirty="0"/>
        </a:p>
      </dsp:txBody>
      <dsp:txXfrm>
        <a:off x="2366707" y="1389490"/>
        <a:ext cx="853037" cy="441665"/>
      </dsp:txXfrm>
    </dsp:sp>
    <dsp:sp modelId="{E9C1AD75-0644-41C1-9B3A-33D76BC3A7A0}">
      <dsp:nvSpPr>
        <dsp:cNvPr id="0" name=""/>
        <dsp:cNvSpPr/>
      </dsp:nvSpPr>
      <dsp:spPr>
        <a:xfrm>
          <a:off x="2537315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537315" y="1733007"/>
        <a:ext cx="767733" cy="147221"/>
      </dsp:txXfrm>
    </dsp:sp>
    <dsp:sp modelId="{6C2E2F7C-D2B4-41D2-B03C-06A728986A6C}">
      <dsp:nvSpPr>
        <dsp:cNvPr id="0" name=""/>
        <dsp:cNvSpPr/>
      </dsp:nvSpPr>
      <dsp:spPr>
        <a:xfrm>
          <a:off x="3511159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Remove Vendor</a:t>
          </a:r>
          <a:endParaRPr lang="en-IN" sz="1000" kern="1200" dirty="0"/>
        </a:p>
      </dsp:txBody>
      <dsp:txXfrm>
        <a:off x="3511159" y="1389490"/>
        <a:ext cx="853037" cy="441665"/>
      </dsp:txXfrm>
    </dsp:sp>
    <dsp:sp modelId="{5886CCFB-DF01-4930-B891-B7D07B9DBAD8}">
      <dsp:nvSpPr>
        <dsp:cNvPr id="0" name=""/>
        <dsp:cNvSpPr/>
      </dsp:nvSpPr>
      <dsp:spPr>
        <a:xfrm>
          <a:off x="3681766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681766" y="1733007"/>
        <a:ext cx="767733" cy="147221"/>
      </dsp:txXfrm>
    </dsp:sp>
    <dsp:sp modelId="{72FCB8C1-FE2A-4124-8E13-132689F82D9A}">
      <dsp:nvSpPr>
        <dsp:cNvPr id="0" name=""/>
        <dsp:cNvSpPr/>
      </dsp:nvSpPr>
      <dsp:spPr>
        <a:xfrm>
          <a:off x="4655610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All the Tenders</a:t>
          </a:r>
          <a:endParaRPr lang="en-IN" sz="1000" kern="1200" dirty="0"/>
        </a:p>
      </dsp:txBody>
      <dsp:txXfrm>
        <a:off x="4655610" y="1389490"/>
        <a:ext cx="853037" cy="441665"/>
      </dsp:txXfrm>
    </dsp:sp>
    <dsp:sp modelId="{D1FE20CC-A241-4C11-B570-0583E099223A}">
      <dsp:nvSpPr>
        <dsp:cNvPr id="0" name=""/>
        <dsp:cNvSpPr/>
      </dsp:nvSpPr>
      <dsp:spPr>
        <a:xfrm>
          <a:off x="4826218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826218" y="1733007"/>
        <a:ext cx="767733" cy="147221"/>
      </dsp:txXfrm>
    </dsp:sp>
    <dsp:sp modelId="{1DD242A6-4D71-4CDD-A3E8-703B1F57DA0D}">
      <dsp:nvSpPr>
        <dsp:cNvPr id="0" name=""/>
        <dsp:cNvSpPr/>
      </dsp:nvSpPr>
      <dsp:spPr>
        <a:xfrm>
          <a:off x="5800062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View All the Bids of a tender</a:t>
          </a:r>
          <a:endParaRPr lang="en-IN" sz="1000" kern="1200" dirty="0"/>
        </a:p>
      </dsp:txBody>
      <dsp:txXfrm>
        <a:off x="5800062" y="1389490"/>
        <a:ext cx="853037" cy="441665"/>
      </dsp:txXfrm>
    </dsp:sp>
    <dsp:sp modelId="{D09C150C-A055-4ABC-9802-E2BE08290CD7}">
      <dsp:nvSpPr>
        <dsp:cNvPr id="0" name=""/>
        <dsp:cNvSpPr/>
      </dsp:nvSpPr>
      <dsp:spPr>
        <a:xfrm>
          <a:off x="5970670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970670" y="1733007"/>
        <a:ext cx="767733" cy="147221"/>
      </dsp:txXfrm>
    </dsp:sp>
    <dsp:sp modelId="{0E89AB7E-C464-4C3B-9445-1A12EA8D1E60}">
      <dsp:nvSpPr>
        <dsp:cNvPr id="0" name=""/>
        <dsp:cNvSpPr/>
      </dsp:nvSpPr>
      <dsp:spPr>
        <a:xfrm>
          <a:off x="6944514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Assign Tender to Vendor</a:t>
          </a:r>
          <a:endParaRPr lang="en-IN" sz="1000" kern="1200" dirty="0"/>
        </a:p>
      </dsp:txBody>
      <dsp:txXfrm>
        <a:off x="6944514" y="1389490"/>
        <a:ext cx="853037" cy="441665"/>
      </dsp:txXfrm>
    </dsp:sp>
    <dsp:sp modelId="{6625BD4F-0A62-4FA8-89B9-BC943E3C66D4}">
      <dsp:nvSpPr>
        <dsp:cNvPr id="0" name=""/>
        <dsp:cNvSpPr/>
      </dsp:nvSpPr>
      <dsp:spPr>
        <a:xfrm>
          <a:off x="7115121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115121" y="1733007"/>
        <a:ext cx="767733" cy="147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30759-B3A4-4E50-9789-C36EBF4A222A}">
      <dsp:nvSpPr>
        <dsp:cNvPr id="0" name=""/>
        <dsp:cNvSpPr/>
      </dsp:nvSpPr>
      <dsp:spPr>
        <a:xfrm>
          <a:off x="1168098" y="532931"/>
          <a:ext cx="512815" cy="24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15"/>
              </a:lnTo>
              <a:lnTo>
                <a:pt x="512815" y="166315"/>
              </a:lnTo>
              <a:lnTo>
                <a:pt x="512815" y="24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928E-23DB-4B12-B8B0-9385F88D4A8C}">
      <dsp:nvSpPr>
        <dsp:cNvPr id="0" name=""/>
        <dsp:cNvSpPr/>
      </dsp:nvSpPr>
      <dsp:spPr>
        <a:xfrm>
          <a:off x="655283" y="532931"/>
          <a:ext cx="512815" cy="244053"/>
        </a:xfrm>
        <a:custGeom>
          <a:avLst/>
          <a:gdLst/>
          <a:ahLst/>
          <a:cxnLst/>
          <a:rect l="0" t="0" r="0" b="0"/>
          <a:pathLst>
            <a:path>
              <a:moveTo>
                <a:pt x="512815" y="0"/>
              </a:moveTo>
              <a:lnTo>
                <a:pt x="512815" y="166315"/>
              </a:lnTo>
              <a:lnTo>
                <a:pt x="0" y="166315"/>
              </a:lnTo>
              <a:lnTo>
                <a:pt x="0" y="24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76231-EB18-4E92-974C-9577927A734F}">
      <dsp:nvSpPr>
        <dsp:cNvPr id="0" name=""/>
        <dsp:cNvSpPr/>
      </dsp:nvSpPr>
      <dsp:spPr>
        <a:xfrm>
          <a:off x="748522" y="69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BD6F2-C257-48F8-800B-52264E6F8EDC}">
      <dsp:nvSpPr>
        <dsp:cNvPr id="0" name=""/>
        <dsp:cNvSpPr/>
      </dsp:nvSpPr>
      <dsp:spPr>
        <a:xfrm>
          <a:off x="841761" y="88646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  <a:endParaRPr lang="en-IN" sz="1700" kern="1200" dirty="0"/>
        </a:p>
      </dsp:txBody>
      <dsp:txXfrm>
        <a:off x="857368" y="104253"/>
        <a:ext cx="807937" cy="501647"/>
      </dsp:txXfrm>
    </dsp:sp>
    <dsp:sp modelId="{4B03A574-0BDB-40A1-9A1F-10EC9A0A1738}">
      <dsp:nvSpPr>
        <dsp:cNvPr id="0" name=""/>
        <dsp:cNvSpPr/>
      </dsp:nvSpPr>
      <dsp:spPr>
        <a:xfrm>
          <a:off x="235707" y="776984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4EED1-9422-4B79-AC53-C9ABE387CA1C}">
      <dsp:nvSpPr>
        <dsp:cNvPr id="0" name=""/>
        <dsp:cNvSpPr/>
      </dsp:nvSpPr>
      <dsp:spPr>
        <a:xfrm>
          <a:off x="328946" y="865561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Vendor </a:t>
          </a:r>
          <a:endParaRPr lang="en-IN" sz="1700" kern="1200" dirty="0"/>
        </a:p>
      </dsp:txBody>
      <dsp:txXfrm>
        <a:off x="344553" y="881168"/>
        <a:ext cx="807937" cy="501647"/>
      </dsp:txXfrm>
    </dsp:sp>
    <dsp:sp modelId="{999CD5CA-759E-4522-86B5-37C5639F2C6E}">
      <dsp:nvSpPr>
        <dsp:cNvPr id="0" name=""/>
        <dsp:cNvSpPr/>
      </dsp:nvSpPr>
      <dsp:spPr>
        <a:xfrm>
          <a:off x="1261337" y="776984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309D3-7A36-4E13-87FF-51057FFED4C7}">
      <dsp:nvSpPr>
        <dsp:cNvPr id="0" name=""/>
        <dsp:cNvSpPr/>
      </dsp:nvSpPr>
      <dsp:spPr>
        <a:xfrm>
          <a:off x="1354576" y="865561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</a:t>
          </a:r>
          <a:endParaRPr lang="en-IN" sz="1700" kern="1200" dirty="0"/>
        </a:p>
      </dsp:txBody>
      <dsp:txXfrm>
        <a:off x="1370183" y="881168"/>
        <a:ext cx="807937" cy="501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F62E2-A2D8-444C-8A6B-362EFC750BA5}">
      <dsp:nvSpPr>
        <dsp:cNvPr id="0" name=""/>
        <dsp:cNvSpPr/>
      </dsp:nvSpPr>
      <dsp:spPr>
        <a:xfrm>
          <a:off x="1662930" y="997983"/>
          <a:ext cx="1304918" cy="19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39"/>
              </a:lnTo>
              <a:lnTo>
                <a:pt x="1304918" y="115639"/>
              </a:lnTo>
              <a:lnTo>
                <a:pt x="1304918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56639-84A5-48B8-934F-5EBC821FF686}">
      <dsp:nvSpPr>
        <dsp:cNvPr id="0" name=""/>
        <dsp:cNvSpPr/>
      </dsp:nvSpPr>
      <dsp:spPr>
        <a:xfrm>
          <a:off x="1662930" y="997983"/>
          <a:ext cx="434972" cy="19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39"/>
              </a:lnTo>
              <a:lnTo>
                <a:pt x="434972" y="115639"/>
              </a:lnTo>
              <a:lnTo>
                <a:pt x="434972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0DD9A-FB80-4737-B464-F84B928DB46A}">
      <dsp:nvSpPr>
        <dsp:cNvPr id="0" name=""/>
        <dsp:cNvSpPr/>
      </dsp:nvSpPr>
      <dsp:spPr>
        <a:xfrm>
          <a:off x="1227957" y="997983"/>
          <a:ext cx="434972" cy="193976"/>
        </a:xfrm>
        <a:custGeom>
          <a:avLst/>
          <a:gdLst/>
          <a:ahLst/>
          <a:cxnLst/>
          <a:rect l="0" t="0" r="0" b="0"/>
          <a:pathLst>
            <a:path>
              <a:moveTo>
                <a:pt x="434972" y="0"/>
              </a:moveTo>
              <a:lnTo>
                <a:pt x="434972" y="115639"/>
              </a:lnTo>
              <a:lnTo>
                <a:pt x="0" y="115639"/>
              </a:lnTo>
              <a:lnTo>
                <a:pt x="0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8777-E8E8-41BD-A114-D3A5AAE7D6EA}">
      <dsp:nvSpPr>
        <dsp:cNvPr id="0" name=""/>
        <dsp:cNvSpPr/>
      </dsp:nvSpPr>
      <dsp:spPr>
        <a:xfrm>
          <a:off x="358011" y="997983"/>
          <a:ext cx="1304918" cy="193976"/>
        </a:xfrm>
        <a:custGeom>
          <a:avLst/>
          <a:gdLst/>
          <a:ahLst/>
          <a:cxnLst/>
          <a:rect l="0" t="0" r="0" b="0"/>
          <a:pathLst>
            <a:path>
              <a:moveTo>
                <a:pt x="1304918" y="0"/>
              </a:moveTo>
              <a:lnTo>
                <a:pt x="1304918" y="115639"/>
              </a:lnTo>
              <a:lnTo>
                <a:pt x="0" y="115639"/>
              </a:lnTo>
              <a:lnTo>
                <a:pt x="0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EC7B-F5B3-4B0B-9931-D8AD66CB3AB5}">
      <dsp:nvSpPr>
        <dsp:cNvPr id="0" name=""/>
        <dsp:cNvSpPr/>
      </dsp:nvSpPr>
      <dsp:spPr>
        <a:xfrm>
          <a:off x="1338715" y="662255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Vendor</a:t>
          </a:r>
          <a:endParaRPr lang="en-IN" sz="1000" kern="1200" dirty="0"/>
        </a:p>
      </dsp:txBody>
      <dsp:txXfrm>
        <a:off x="1338715" y="662255"/>
        <a:ext cx="648429" cy="335728"/>
      </dsp:txXfrm>
    </dsp:sp>
    <dsp:sp modelId="{F390ECC3-0DCE-42CB-B196-D7E36DF53981}">
      <dsp:nvSpPr>
        <dsp:cNvPr id="0" name=""/>
        <dsp:cNvSpPr/>
      </dsp:nvSpPr>
      <dsp:spPr>
        <a:xfrm>
          <a:off x="1468401" y="923377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468401" y="923377"/>
        <a:ext cx="583586" cy="111909"/>
      </dsp:txXfrm>
    </dsp:sp>
    <dsp:sp modelId="{68E914F6-A82D-496C-8ADC-1E8BF7D84EF3}">
      <dsp:nvSpPr>
        <dsp:cNvPr id="0" name=""/>
        <dsp:cNvSpPr/>
      </dsp:nvSpPr>
      <dsp:spPr>
        <a:xfrm>
          <a:off x="33797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tenders</a:t>
          </a:r>
          <a:endParaRPr lang="en-IN" sz="1000" kern="1200" dirty="0"/>
        </a:p>
      </dsp:txBody>
      <dsp:txXfrm>
        <a:off x="33797" y="1191960"/>
        <a:ext cx="648429" cy="335728"/>
      </dsp:txXfrm>
    </dsp:sp>
    <dsp:sp modelId="{4FE13062-6075-4E1F-8FC9-C62E98C516B5}">
      <dsp:nvSpPr>
        <dsp:cNvPr id="0" name=""/>
        <dsp:cNvSpPr/>
      </dsp:nvSpPr>
      <dsp:spPr>
        <a:xfrm>
          <a:off x="163483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63483" y="1453081"/>
        <a:ext cx="583586" cy="111909"/>
      </dsp:txXfrm>
    </dsp:sp>
    <dsp:sp modelId="{63150812-70BD-4C5A-B477-F06952449943}">
      <dsp:nvSpPr>
        <dsp:cNvPr id="0" name=""/>
        <dsp:cNvSpPr/>
      </dsp:nvSpPr>
      <dsp:spPr>
        <a:xfrm>
          <a:off x="903742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for tender</a:t>
          </a:r>
          <a:endParaRPr lang="en-IN" sz="1000" kern="1200" dirty="0"/>
        </a:p>
      </dsp:txBody>
      <dsp:txXfrm>
        <a:off x="903742" y="1191960"/>
        <a:ext cx="648429" cy="335728"/>
      </dsp:txXfrm>
    </dsp:sp>
    <dsp:sp modelId="{E2067DFD-2C96-48D8-846F-E1AF41111D6A}">
      <dsp:nvSpPr>
        <dsp:cNvPr id="0" name=""/>
        <dsp:cNvSpPr/>
      </dsp:nvSpPr>
      <dsp:spPr>
        <a:xfrm>
          <a:off x="1033428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033428" y="1453081"/>
        <a:ext cx="583586" cy="111909"/>
      </dsp:txXfrm>
    </dsp:sp>
    <dsp:sp modelId="{C685D73F-64A1-4AA4-9A90-233E03179D25}">
      <dsp:nvSpPr>
        <dsp:cNvPr id="0" name=""/>
        <dsp:cNvSpPr/>
      </dsp:nvSpPr>
      <dsp:spPr>
        <a:xfrm>
          <a:off x="1773688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Status</a:t>
          </a:r>
          <a:endParaRPr lang="en-IN" sz="1000" kern="1200" dirty="0"/>
        </a:p>
      </dsp:txBody>
      <dsp:txXfrm>
        <a:off x="1773688" y="1191960"/>
        <a:ext cx="648429" cy="335728"/>
      </dsp:txXfrm>
    </dsp:sp>
    <dsp:sp modelId="{B1ADB30E-DB51-4F53-816D-F9D1819F0DE6}">
      <dsp:nvSpPr>
        <dsp:cNvPr id="0" name=""/>
        <dsp:cNvSpPr/>
      </dsp:nvSpPr>
      <dsp:spPr>
        <a:xfrm>
          <a:off x="1903374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903374" y="1453081"/>
        <a:ext cx="583586" cy="111909"/>
      </dsp:txXfrm>
    </dsp:sp>
    <dsp:sp modelId="{10DD44A2-3FBF-4680-AFE5-DA1AA16C488A}">
      <dsp:nvSpPr>
        <dsp:cNvPr id="0" name=""/>
        <dsp:cNvSpPr/>
      </dsp:nvSpPr>
      <dsp:spPr>
        <a:xfrm>
          <a:off x="2643634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history</a:t>
          </a:r>
          <a:endParaRPr lang="en-IN" sz="1000" kern="1200" dirty="0"/>
        </a:p>
      </dsp:txBody>
      <dsp:txXfrm>
        <a:off x="2643634" y="1191960"/>
        <a:ext cx="648429" cy="335728"/>
      </dsp:txXfrm>
    </dsp:sp>
    <dsp:sp modelId="{7C958B30-BF23-4ADE-8DB8-5DCC018CA175}">
      <dsp:nvSpPr>
        <dsp:cNvPr id="0" name=""/>
        <dsp:cNvSpPr/>
      </dsp:nvSpPr>
      <dsp:spPr>
        <a:xfrm>
          <a:off x="2773320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773320" y="1453081"/>
        <a:ext cx="583586" cy="11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642-864A-45BB-A470-759C348E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7FBD-160C-EBD4-31A0-2A7A0C10A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1D4A-9605-0D06-2652-8151EAB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8E78-C0EB-80B1-01EA-D928175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6CF4-AAD8-3F69-872E-34B06F25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8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35FE-4564-7887-B39E-684161B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C2F06-C988-7A5E-60A0-9F24509A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AA07-0B36-5415-8908-F47085D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1449-EB7A-F560-C380-D5F4525F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F8E8-D7AC-7B5D-9388-94E311F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685C-2E43-C250-1E94-3DD4B9E12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054E-365D-5680-ECF3-31E98D9A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4A0C-B9B6-4BF9-AC32-4F49CFAD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717A-E0A0-374C-6EAD-0DA5D88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6599-5D78-E7EB-24FD-D63243D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2651-D312-06E2-1DB2-CEC92DD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A158-972E-20AF-3C1E-0377A097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F5ED-31FA-1855-C0DD-F067F4CB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730D-9AE0-23AE-5FF2-DB7BC082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45EB-38CA-F288-7F1F-6D711A51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AADD-0AA3-3E8B-861C-DD60A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34A7-0CFF-D3F7-D464-85BC3289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E9C0-60B0-9D8C-2826-BB08C69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88BA-A507-9BEE-29DB-2CAE485A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D70D-CF61-2719-2541-5AF0277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476-6367-D9CE-3F13-264545A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A206-02ED-FDF7-6EDC-F63E05676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98F88-4D18-C7C3-26A2-8798884B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D864-3C31-CE6F-4CEA-36F7029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E255-CB29-1F7D-3AE6-FACCEBDE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F24C-7FA9-9663-8C94-30E639E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C6CB-205A-4B4E-58B7-016273B7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FD55-31D8-4CDA-5D4A-8C2F4BC1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96B0-B83E-15E3-0C12-4C7E0E87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2097-0A4F-D347-2269-CBD90767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43B7F-FAB5-3C49-F38B-EBBE9F7A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B833-319B-E1D1-38CD-33DFFE6D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AA86A-4983-6548-E2F1-AE58CDD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2A555-F4E8-EBC0-1034-AFBC8387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0E5-6E0C-9D9A-B5AF-E9A02015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7256B-A3F4-CA37-0D3A-AD53535E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F9CFF-27A0-F7AC-9EA4-80B56938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8D280-F61E-1C62-34EA-A8EFAC5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9033-8BFF-BDE6-206D-3552A95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3A858-A9D3-5A03-1D7C-58279CE0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9A9B5-02AC-E630-1707-8F0A1A8B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9243-E45D-4076-883E-95066925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D948-4DF8-F335-DA57-6F3D1C8F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5DFC3-EEF4-A036-C804-26FC413B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52AF-BA26-0BE4-AB3D-3480FF2C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DDB1C-AA08-C3A6-B81D-F0097F8A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E86B-CD9C-1DCC-7B68-C7A692DF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0986-2F83-AD4A-1ADD-6240199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399A6-604E-1371-88A2-46AE377B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14F99-1525-2A4C-C934-21133C83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E888-5AE2-014B-3BB7-C742A920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8D0C-5169-EFF3-743E-A8470FDA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A07F0-65D1-A5F7-0E68-EAE6018D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F3EA3-EB60-AE1B-66ED-BC6A2EB4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928D-B104-92D3-0AF5-83D1E01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498A-F62D-818A-AE48-F2209E2CB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0012-E5F2-9843-184D-CA65ED57C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AC68-AA13-0028-7063-5816D2D9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9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E388E3-6940-C9E1-A1D6-5FE0B555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808076"/>
              </p:ext>
            </p:extLst>
          </p:nvPr>
        </p:nvGraphicFramePr>
        <p:xfrm>
          <a:off x="4016187" y="3298733"/>
          <a:ext cx="7960660" cy="257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4FCF62D-98D3-FF63-BD91-25584D3EF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197945"/>
              </p:ext>
            </p:extLst>
          </p:nvPr>
        </p:nvGraphicFramePr>
        <p:xfrm>
          <a:off x="4016187" y="1604684"/>
          <a:ext cx="2429436" cy="1398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81568B2-79BE-B9EC-CB86-246853CE0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064570"/>
              </p:ext>
            </p:extLst>
          </p:nvPr>
        </p:nvGraphicFramePr>
        <p:xfrm>
          <a:off x="357487" y="3471544"/>
          <a:ext cx="3390704" cy="222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EAB6C38C-390A-269E-D469-FD208FEDD783}"/>
              </a:ext>
            </a:extLst>
          </p:cNvPr>
          <p:cNvSpPr/>
          <p:nvPr/>
        </p:nvSpPr>
        <p:spPr>
          <a:xfrm>
            <a:off x="7318737" y="2967589"/>
            <a:ext cx="977154" cy="35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Login</a:t>
            </a:r>
            <a:endParaRPr lang="en-IN" sz="9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B3D2EA-88B4-906E-6AC3-DB5B32B2CBD7}"/>
              </a:ext>
            </a:extLst>
          </p:cNvPr>
          <p:cNvSpPr/>
          <p:nvPr/>
        </p:nvSpPr>
        <p:spPr>
          <a:xfrm>
            <a:off x="1586752" y="3326177"/>
            <a:ext cx="977154" cy="35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Login</a:t>
            </a:r>
            <a:endParaRPr lang="en-IN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8A91CD-323E-7CAF-35E2-5C40CD199627}"/>
              </a:ext>
            </a:extLst>
          </p:cNvPr>
          <p:cNvCxnSpPr/>
          <p:nvPr/>
        </p:nvCxnSpPr>
        <p:spPr>
          <a:xfrm>
            <a:off x="2052839" y="3684765"/>
            <a:ext cx="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90336-4907-9919-36B2-80AB1925D48D}"/>
              </a:ext>
            </a:extLst>
          </p:cNvPr>
          <p:cNvCxnSpPr/>
          <p:nvPr/>
        </p:nvCxnSpPr>
        <p:spPr>
          <a:xfrm>
            <a:off x="7807314" y="3429000"/>
            <a:ext cx="0" cy="5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3A9943-F168-183D-D17D-2423F1437EBB}"/>
              </a:ext>
            </a:extLst>
          </p:cNvPr>
          <p:cNvSpPr txBox="1"/>
          <p:nvPr/>
        </p:nvSpPr>
        <p:spPr>
          <a:xfrm flipH="1">
            <a:off x="7919843" y="3503692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965BD-6E1B-86DE-C380-4632D6CAD314}"/>
              </a:ext>
            </a:extLst>
          </p:cNvPr>
          <p:cNvSpPr txBox="1"/>
          <p:nvPr/>
        </p:nvSpPr>
        <p:spPr>
          <a:xfrm flipH="1">
            <a:off x="1143470" y="3691951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5A6895-5256-7DC8-F676-6FAA3F4C2E34}"/>
              </a:ext>
            </a:extLst>
          </p:cNvPr>
          <p:cNvSpPr/>
          <p:nvPr/>
        </p:nvSpPr>
        <p:spPr>
          <a:xfrm>
            <a:off x="8896997" y="2967589"/>
            <a:ext cx="977154" cy="295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40385F-65B3-007F-2CB3-947059026011}"/>
              </a:ext>
            </a:extLst>
          </p:cNvPr>
          <p:cNvCxnSpPr>
            <a:stCxn id="16" idx="6"/>
          </p:cNvCxnSpPr>
          <p:nvPr/>
        </p:nvCxnSpPr>
        <p:spPr>
          <a:xfrm>
            <a:off x="8295891" y="3146883"/>
            <a:ext cx="52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178C58-F629-395E-2674-DF154E6F05D1}"/>
              </a:ext>
            </a:extLst>
          </p:cNvPr>
          <p:cNvCxnSpPr>
            <a:endCxn id="16" idx="0"/>
          </p:cNvCxnSpPr>
          <p:nvPr/>
        </p:nvCxnSpPr>
        <p:spPr>
          <a:xfrm>
            <a:off x="6248400" y="2761129"/>
            <a:ext cx="1558914" cy="206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66C12BC-34FE-6909-6C2C-56EA9418AD3B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2075329" y="2726127"/>
            <a:ext cx="2075330" cy="6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1B938C-81F9-6F6E-EA16-736CE04AE7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6519" y="2761128"/>
            <a:ext cx="1617183" cy="211349"/>
          </a:xfrm>
          <a:prstGeom prst="bentConnector3">
            <a:avLst>
              <a:gd name="adj1" fmla="val 100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4B1E2D-ECB2-F5CA-07D4-BDF01C999F2E}"/>
              </a:ext>
            </a:extLst>
          </p:cNvPr>
          <p:cNvCxnSpPr>
            <a:cxnSpLocks/>
          </p:cNvCxnSpPr>
          <p:nvPr/>
        </p:nvCxnSpPr>
        <p:spPr>
          <a:xfrm>
            <a:off x="9613702" y="2761128"/>
            <a:ext cx="0" cy="20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E4643CD-C88F-D122-1FF5-2242367B7A66}"/>
              </a:ext>
            </a:extLst>
          </p:cNvPr>
          <p:cNvSpPr/>
          <p:nvPr/>
        </p:nvSpPr>
        <p:spPr>
          <a:xfrm>
            <a:off x="0" y="-29375"/>
            <a:ext cx="12191990" cy="14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Application Work Flow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561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das</dc:creator>
  <cp:lastModifiedBy>amit das</cp:lastModifiedBy>
  <cp:revision>1</cp:revision>
  <dcterms:created xsi:type="dcterms:W3CDTF">2023-01-23T09:38:33Z</dcterms:created>
  <dcterms:modified xsi:type="dcterms:W3CDTF">2023-01-23T09:40:02Z</dcterms:modified>
</cp:coreProperties>
</file>