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78" r:id="rId3"/>
    <p:sldId id="258" r:id="rId4"/>
    <p:sldId id="260" r:id="rId5"/>
    <p:sldId id="262" r:id="rId6"/>
    <p:sldId id="265" r:id="rId7"/>
    <p:sldId id="264" r:id="rId8"/>
    <p:sldId id="279" r:id="rId9"/>
    <p:sldId id="280" r:id="rId10"/>
    <p:sldId id="281" r:id="rId11"/>
    <p:sldId id="282" r:id="rId12"/>
    <p:sldId id="276" r:id="rId13"/>
    <p:sldId id="283"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1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8B2CB-E8F6-4D88-9D2C-930CAB67E8C7}" type="datetimeFigureOut">
              <a:rPr lang="en-IN" smtClean="0"/>
              <a:t>09-02-2023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CB80D-BF71-442B-82B7-9ADC35792418}" type="slidenum">
              <a:rPr lang="en-IN" smtClean="0"/>
              <a:t>‹#›</a:t>
            </a:fld>
            <a:endParaRPr lang="en-IN"/>
          </a:p>
        </p:txBody>
      </p:sp>
    </p:spTree>
    <p:extLst>
      <p:ext uri="{BB962C8B-B14F-4D97-AF65-F5344CB8AC3E}">
        <p14:creationId xmlns:p14="http://schemas.microsoft.com/office/powerpoint/2010/main" val="1193013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6CB80D-BF71-442B-82B7-9ADC35792418}" type="slidenum">
              <a:rPr lang="en-IN" smtClean="0"/>
              <a:t>3</a:t>
            </a:fld>
            <a:endParaRPr lang="en-IN"/>
          </a:p>
        </p:txBody>
      </p:sp>
    </p:spTree>
    <p:extLst>
      <p:ext uri="{BB962C8B-B14F-4D97-AF65-F5344CB8AC3E}">
        <p14:creationId xmlns:p14="http://schemas.microsoft.com/office/powerpoint/2010/main" val="4279913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9FFBE5-627D-4A8D-A256-D26800AEA707}"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E29C-E247-49CD-AB1F-D178962DB7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39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FFBE5-627D-4A8D-A256-D26800AEA707}"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E29C-E247-49CD-AB1F-D178962DB702}" type="slidenum">
              <a:rPr lang="en-IN" smtClean="0"/>
              <a:t>‹#›</a:t>
            </a:fld>
            <a:endParaRPr lang="en-IN"/>
          </a:p>
        </p:txBody>
      </p:sp>
    </p:spTree>
    <p:extLst>
      <p:ext uri="{BB962C8B-B14F-4D97-AF65-F5344CB8AC3E}">
        <p14:creationId xmlns:p14="http://schemas.microsoft.com/office/powerpoint/2010/main" val="31194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FFBE5-627D-4A8D-A256-D26800AEA707}"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E29C-E247-49CD-AB1F-D178962DB702}" type="slidenum">
              <a:rPr lang="en-IN" smtClean="0"/>
              <a:t>‹#›</a:t>
            </a:fld>
            <a:endParaRPr lang="en-IN"/>
          </a:p>
        </p:txBody>
      </p:sp>
    </p:spTree>
    <p:extLst>
      <p:ext uri="{BB962C8B-B14F-4D97-AF65-F5344CB8AC3E}">
        <p14:creationId xmlns:p14="http://schemas.microsoft.com/office/powerpoint/2010/main" val="406240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FFBE5-627D-4A8D-A256-D26800AEA707}"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E29C-E247-49CD-AB1F-D178962DB702}" type="slidenum">
              <a:rPr lang="en-IN" smtClean="0"/>
              <a:t>‹#›</a:t>
            </a:fld>
            <a:endParaRPr lang="en-IN"/>
          </a:p>
        </p:txBody>
      </p:sp>
    </p:spTree>
    <p:extLst>
      <p:ext uri="{BB962C8B-B14F-4D97-AF65-F5344CB8AC3E}">
        <p14:creationId xmlns:p14="http://schemas.microsoft.com/office/powerpoint/2010/main" val="23830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FFBE5-627D-4A8D-A256-D26800AEA707}"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E29C-E247-49CD-AB1F-D178962DB7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97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9FFBE5-627D-4A8D-A256-D26800AEA707}"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5E29C-E247-49CD-AB1F-D178962DB702}" type="slidenum">
              <a:rPr lang="en-IN" smtClean="0"/>
              <a:t>‹#›</a:t>
            </a:fld>
            <a:endParaRPr lang="en-IN"/>
          </a:p>
        </p:txBody>
      </p:sp>
    </p:spTree>
    <p:extLst>
      <p:ext uri="{BB962C8B-B14F-4D97-AF65-F5344CB8AC3E}">
        <p14:creationId xmlns:p14="http://schemas.microsoft.com/office/powerpoint/2010/main" val="26576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9FFBE5-627D-4A8D-A256-D26800AEA707}"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35E29C-E247-49CD-AB1F-D178962DB702}" type="slidenum">
              <a:rPr lang="en-IN" smtClean="0"/>
              <a:t>‹#›</a:t>
            </a:fld>
            <a:endParaRPr lang="en-IN"/>
          </a:p>
        </p:txBody>
      </p:sp>
    </p:spTree>
    <p:extLst>
      <p:ext uri="{BB962C8B-B14F-4D97-AF65-F5344CB8AC3E}">
        <p14:creationId xmlns:p14="http://schemas.microsoft.com/office/powerpoint/2010/main" val="358672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9FFBE5-627D-4A8D-A256-D26800AEA707}"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35E29C-E247-49CD-AB1F-D178962DB702}" type="slidenum">
              <a:rPr lang="en-IN" smtClean="0"/>
              <a:t>‹#›</a:t>
            </a:fld>
            <a:endParaRPr lang="en-IN"/>
          </a:p>
        </p:txBody>
      </p:sp>
    </p:spTree>
    <p:extLst>
      <p:ext uri="{BB962C8B-B14F-4D97-AF65-F5344CB8AC3E}">
        <p14:creationId xmlns:p14="http://schemas.microsoft.com/office/powerpoint/2010/main" val="368238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79FFBE5-627D-4A8D-A256-D26800AEA707}" type="datetimeFigureOut">
              <a:rPr lang="en-IN" smtClean="0"/>
              <a:t>09-02-2023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B35E29C-E247-49CD-AB1F-D178962DB702}" type="slidenum">
              <a:rPr lang="en-IN" smtClean="0"/>
              <a:t>‹#›</a:t>
            </a:fld>
            <a:endParaRPr lang="en-IN"/>
          </a:p>
        </p:txBody>
      </p:sp>
    </p:spTree>
    <p:extLst>
      <p:ext uri="{BB962C8B-B14F-4D97-AF65-F5344CB8AC3E}">
        <p14:creationId xmlns:p14="http://schemas.microsoft.com/office/powerpoint/2010/main" val="380538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79FFBE5-627D-4A8D-A256-D26800AEA707}" type="datetimeFigureOut">
              <a:rPr lang="en-IN" smtClean="0"/>
              <a:t>09-02-2023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B35E29C-E247-49CD-AB1F-D178962DB702}" type="slidenum">
              <a:rPr lang="en-IN" smtClean="0"/>
              <a:t>‹#›</a:t>
            </a:fld>
            <a:endParaRPr lang="en-IN"/>
          </a:p>
        </p:txBody>
      </p:sp>
    </p:spTree>
    <p:extLst>
      <p:ext uri="{BB962C8B-B14F-4D97-AF65-F5344CB8AC3E}">
        <p14:creationId xmlns:p14="http://schemas.microsoft.com/office/powerpoint/2010/main" val="85488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9FFBE5-627D-4A8D-A256-D26800AEA707}"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5E29C-E247-49CD-AB1F-D178962DB702}" type="slidenum">
              <a:rPr lang="en-IN" smtClean="0"/>
              <a:t>‹#›</a:t>
            </a:fld>
            <a:endParaRPr lang="en-IN"/>
          </a:p>
        </p:txBody>
      </p:sp>
    </p:spTree>
    <p:extLst>
      <p:ext uri="{BB962C8B-B14F-4D97-AF65-F5344CB8AC3E}">
        <p14:creationId xmlns:p14="http://schemas.microsoft.com/office/powerpoint/2010/main" val="392778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79FFBE5-627D-4A8D-A256-D26800AEA707}" type="datetimeFigureOut">
              <a:rPr lang="en-IN" smtClean="0"/>
              <a:t>09-02-2023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B35E29C-E247-49CD-AB1F-D178962DB70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368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B3A1C-2502-4D46-94AF-EA769C818424}"/>
              </a:ext>
            </a:extLst>
          </p:cNvPr>
          <p:cNvSpPr>
            <a:spLocks noGrp="1"/>
          </p:cNvSpPr>
          <p:nvPr>
            <p:ph idx="1"/>
          </p:nvPr>
        </p:nvSpPr>
        <p:spPr>
          <a:xfrm>
            <a:off x="516028" y="4727479"/>
            <a:ext cx="11507371" cy="2033539"/>
          </a:xfrm>
        </p:spPr>
        <p:txBody>
          <a:bodyPr>
            <a:normAutofit/>
          </a:bodyPr>
          <a:lstStyle/>
          <a:p>
            <a:pPr algn="ctr">
              <a:lnSpc>
                <a:spcPct val="107000"/>
              </a:lnSpc>
              <a:spcAft>
                <a:spcPts val="800"/>
              </a:spcAft>
            </a:pPr>
            <a:r>
              <a:rPr lang="en-US" sz="2600" dirty="0" smtClean="0">
                <a:solidFill>
                  <a:srgbClr val="000000"/>
                </a:solidFill>
                <a:ea typeface="Bahnschrift SemiLight" panose="020B0502040204020203" pitchFamily="34" charset="0"/>
                <a:cs typeface="Mangal" panose="02040503050203030202" pitchFamily="18" charset="0"/>
              </a:rPr>
              <a:t>By</a:t>
            </a:r>
          </a:p>
          <a:p>
            <a:pPr algn="ctr">
              <a:lnSpc>
                <a:spcPct val="107000"/>
              </a:lnSpc>
              <a:spcAft>
                <a:spcPts val="800"/>
              </a:spcAft>
            </a:pPr>
            <a:r>
              <a:rPr lang="en-US" sz="2600" dirty="0" err="1" smtClean="0">
                <a:solidFill>
                  <a:srgbClr val="000000"/>
                </a:solidFill>
                <a:effectLst/>
                <a:ea typeface="Bahnschrift SemiLight" panose="020B0502040204020203" pitchFamily="34" charset="0"/>
                <a:cs typeface="Mangal" panose="02040503050203030202" pitchFamily="18" charset="0"/>
              </a:rPr>
              <a:t>Amita</a:t>
            </a:r>
            <a:r>
              <a:rPr lang="en-US" sz="2600" dirty="0" smtClean="0">
                <a:solidFill>
                  <a:srgbClr val="000000"/>
                </a:solidFill>
                <a:effectLst/>
                <a:ea typeface="Bahnschrift SemiLight" panose="020B0502040204020203" pitchFamily="34" charset="0"/>
                <a:cs typeface="Mangal" panose="02040503050203030202" pitchFamily="18" charset="0"/>
              </a:rPr>
              <a:t> Saini</a:t>
            </a:r>
          </a:p>
          <a:p>
            <a:pPr algn="ctr">
              <a:lnSpc>
                <a:spcPct val="107000"/>
              </a:lnSpc>
              <a:spcAft>
                <a:spcPts val="800"/>
              </a:spcAft>
            </a:pPr>
            <a:r>
              <a:rPr lang="en-US" sz="2600" dirty="0" smtClean="0">
                <a:solidFill>
                  <a:srgbClr val="000000"/>
                </a:solidFill>
                <a:ea typeface="Bahnschrift SemiLight" panose="020B0502040204020203" pitchFamily="34" charset="0"/>
                <a:cs typeface="Mangal" panose="02040503050203030202" pitchFamily="18" charset="0"/>
              </a:rPr>
              <a:t>Internship Batch 34</a:t>
            </a:r>
            <a:endParaRPr lang="en-IN" sz="2600" dirty="0">
              <a:solidFill>
                <a:srgbClr val="000000"/>
              </a:solidFill>
              <a:effectLst/>
              <a:ea typeface="Bahnschrift SemiLight" panose="020B0502040204020203" pitchFamily="34" charset="0"/>
              <a:cs typeface="Mangal" panose="02040503050203030202" pitchFamily="18" charset="0"/>
            </a:endParaRPr>
          </a:p>
          <a:p>
            <a:pPr algn="ctr"/>
            <a:endParaRPr lang="en-IN" dirty="0"/>
          </a:p>
        </p:txBody>
      </p:sp>
      <p:sp>
        <p:nvSpPr>
          <p:cNvPr id="4" name="Title 3"/>
          <p:cNvSpPr>
            <a:spLocks noGrp="1"/>
          </p:cNvSpPr>
          <p:nvPr>
            <p:ph type="title"/>
          </p:nvPr>
        </p:nvSpPr>
        <p:spPr>
          <a:xfrm>
            <a:off x="1111135" y="1960987"/>
            <a:ext cx="10058400" cy="2638722"/>
          </a:xfrm>
        </p:spPr>
        <p:txBody>
          <a:bodyPr>
            <a:normAutofit/>
          </a:bodyPr>
          <a:lstStyle/>
          <a:p>
            <a:pPr algn="ctr"/>
            <a:r>
              <a:rPr lang="en-US" dirty="0" smtClean="0"/>
              <a:t>A </a:t>
            </a:r>
            <a:br>
              <a:rPr lang="en-US" dirty="0" smtClean="0"/>
            </a:br>
            <a:r>
              <a:rPr lang="en-US" dirty="0" smtClean="0"/>
              <a:t>Project</a:t>
            </a:r>
            <a:br>
              <a:rPr lang="en-US" dirty="0" smtClean="0"/>
            </a:br>
            <a:r>
              <a:rPr lang="en-US" dirty="0" smtClean="0"/>
              <a:t> on </a:t>
            </a:r>
            <a:br>
              <a:rPr lang="en-US" dirty="0" smtClean="0"/>
            </a:br>
            <a:r>
              <a:rPr lang="en-US" dirty="0" smtClean="0"/>
              <a:t>Cause of Death</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680082" y="86205"/>
            <a:ext cx="2929890" cy="2133600"/>
          </a:xfrm>
          <a:prstGeom prst="rect">
            <a:avLst/>
          </a:prstGeom>
          <a:noFill/>
          <a:ln>
            <a:noFill/>
          </a:ln>
        </p:spPr>
      </p:pic>
    </p:spTree>
    <p:extLst>
      <p:ext uri="{BB962C8B-B14F-4D97-AF65-F5344CB8AC3E}">
        <p14:creationId xmlns:p14="http://schemas.microsoft.com/office/powerpoint/2010/main" val="3138794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0" y="0"/>
            <a:ext cx="5731510" cy="3112770"/>
          </a:xfrm>
          <a:prstGeom prst="rect">
            <a:avLst/>
          </a:prstGeom>
        </p:spPr>
      </p:pic>
      <p:pic>
        <p:nvPicPr>
          <p:cNvPr id="7" name="Picture 6"/>
          <p:cNvPicPr/>
          <p:nvPr/>
        </p:nvPicPr>
        <p:blipFill>
          <a:blip r:embed="rId3"/>
          <a:stretch>
            <a:fillRect/>
          </a:stretch>
        </p:blipFill>
        <p:spPr>
          <a:xfrm>
            <a:off x="5731510" y="2533131"/>
            <a:ext cx="5731510" cy="2729865"/>
          </a:xfrm>
          <a:prstGeom prst="rect">
            <a:avLst/>
          </a:prstGeom>
        </p:spPr>
      </p:pic>
      <p:pic>
        <p:nvPicPr>
          <p:cNvPr id="8" name="Picture 7"/>
          <p:cNvPicPr/>
          <p:nvPr/>
        </p:nvPicPr>
        <p:blipFill>
          <a:blip r:embed="rId4"/>
          <a:stretch>
            <a:fillRect/>
          </a:stretch>
        </p:blipFill>
        <p:spPr>
          <a:xfrm>
            <a:off x="237662" y="5320145"/>
            <a:ext cx="11225358" cy="845127"/>
          </a:xfrm>
          <a:prstGeom prst="rect">
            <a:avLst/>
          </a:prstGeom>
        </p:spPr>
      </p:pic>
    </p:spTree>
    <p:extLst>
      <p:ext uri="{BB962C8B-B14F-4D97-AF65-F5344CB8AC3E}">
        <p14:creationId xmlns:p14="http://schemas.microsoft.com/office/powerpoint/2010/main" val="1184233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0"/>
            <a:ext cx="5731510" cy="2862580"/>
          </a:xfrm>
          <a:prstGeom prst="rect">
            <a:avLst/>
          </a:prstGeom>
        </p:spPr>
      </p:pic>
      <p:pic>
        <p:nvPicPr>
          <p:cNvPr id="6" name="Picture 5"/>
          <p:cNvPicPr/>
          <p:nvPr/>
        </p:nvPicPr>
        <p:blipFill>
          <a:blip r:embed="rId3"/>
          <a:stretch>
            <a:fillRect/>
          </a:stretch>
        </p:blipFill>
        <p:spPr>
          <a:xfrm>
            <a:off x="6153554" y="2763635"/>
            <a:ext cx="5731510" cy="3436620"/>
          </a:xfrm>
          <a:prstGeom prst="rect">
            <a:avLst/>
          </a:prstGeom>
        </p:spPr>
      </p:pic>
    </p:spTree>
    <p:extLst>
      <p:ext uri="{BB962C8B-B14F-4D97-AF65-F5344CB8AC3E}">
        <p14:creationId xmlns:p14="http://schemas.microsoft.com/office/powerpoint/2010/main" val="3155474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8BE5-0FCD-4722-8C32-5E21F49B86AF}"/>
              </a:ext>
            </a:extLst>
          </p:cNvPr>
          <p:cNvSpPr>
            <a:spLocks noGrp="1"/>
          </p:cNvSpPr>
          <p:nvPr>
            <p:ph type="title"/>
          </p:nvPr>
        </p:nvSpPr>
        <p:spPr>
          <a:xfrm>
            <a:off x="1097280" y="286603"/>
            <a:ext cx="10058400" cy="1029579"/>
          </a:xfrm>
        </p:spPr>
        <p:txBody>
          <a:bodyPr>
            <a:normAutofit/>
          </a:bodyPr>
          <a:lstStyle/>
          <a:p>
            <a:r>
              <a:rPr lang="en-US" sz="4400" dirty="0"/>
              <a:t>Key Findings and </a:t>
            </a:r>
            <a:r>
              <a:rPr lang="en-US" sz="4400" dirty="0" smtClean="0"/>
              <a:t>Conclusions</a:t>
            </a:r>
            <a:endParaRPr lang="en-IN" sz="4400" dirty="0"/>
          </a:p>
        </p:txBody>
      </p:sp>
      <p:pic>
        <p:nvPicPr>
          <p:cNvPr id="6" name="Picture 5"/>
          <p:cNvPicPr/>
          <p:nvPr/>
        </p:nvPicPr>
        <p:blipFill>
          <a:blip r:embed="rId2"/>
          <a:stretch>
            <a:fillRect/>
          </a:stretch>
        </p:blipFill>
        <p:spPr>
          <a:xfrm>
            <a:off x="217516" y="1316182"/>
            <a:ext cx="11817927" cy="1136073"/>
          </a:xfrm>
          <a:prstGeom prst="rect">
            <a:avLst/>
          </a:prstGeom>
        </p:spPr>
      </p:pic>
      <p:pic>
        <p:nvPicPr>
          <p:cNvPr id="7" name="Picture 6"/>
          <p:cNvPicPr/>
          <p:nvPr/>
        </p:nvPicPr>
        <p:blipFill>
          <a:blip r:embed="rId3"/>
          <a:stretch>
            <a:fillRect/>
          </a:stretch>
        </p:blipFill>
        <p:spPr>
          <a:xfrm>
            <a:off x="217515" y="2452255"/>
            <a:ext cx="11817927" cy="3823854"/>
          </a:xfrm>
          <a:prstGeom prst="rect">
            <a:avLst/>
          </a:prstGeom>
        </p:spPr>
      </p:pic>
    </p:spTree>
    <p:extLst>
      <p:ext uri="{BB962C8B-B14F-4D97-AF65-F5344CB8AC3E}">
        <p14:creationId xmlns:p14="http://schemas.microsoft.com/office/powerpoint/2010/main" val="2010157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8BE5-0FCD-4722-8C32-5E21F49B86AF}"/>
              </a:ext>
            </a:extLst>
          </p:cNvPr>
          <p:cNvSpPr>
            <a:spLocks noGrp="1"/>
          </p:cNvSpPr>
          <p:nvPr>
            <p:ph type="title"/>
          </p:nvPr>
        </p:nvSpPr>
        <p:spPr>
          <a:xfrm>
            <a:off x="1097280" y="286603"/>
            <a:ext cx="10058400" cy="1029579"/>
          </a:xfrm>
        </p:spPr>
        <p:txBody>
          <a:bodyPr>
            <a:normAutofit/>
          </a:bodyPr>
          <a:lstStyle/>
          <a:p>
            <a:r>
              <a:rPr lang="en-US" sz="4400" dirty="0"/>
              <a:t>Key Findings and </a:t>
            </a:r>
            <a:r>
              <a:rPr lang="en-US" sz="4400" dirty="0" smtClean="0"/>
              <a:t>Conclusions</a:t>
            </a:r>
            <a:endParaRPr lang="en-IN" sz="4400" dirty="0"/>
          </a:p>
        </p:txBody>
      </p:sp>
      <p:pic>
        <p:nvPicPr>
          <p:cNvPr id="5" name="Picture 4"/>
          <p:cNvPicPr/>
          <p:nvPr/>
        </p:nvPicPr>
        <p:blipFill>
          <a:blip r:embed="rId2"/>
          <a:stretch>
            <a:fillRect/>
          </a:stretch>
        </p:blipFill>
        <p:spPr>
          <a:xfrm>
            <a:off x="213403" y="1316182"/>
            <a:ext cx="11826154" cy="789709"/>
          </a:xfrm>
          <a:prstGeom prst="rect">
            <a:avLst/>
          </a:prstGeom>
        </p:spPr>
      </p:pic>
      <p:pic>
        <p:nvPicPr>
          <p:cNvPr id="8" name="Picture 7"/>
          <p:cNvPicPr/>
          <p:nvPr/>
        </p:nvPicPr>
        <p:blipFill>
          <a:blip r:embed="rId3"/>
          <a:stretch>
            <a:fillRect/>
          </a:stretch>
        </p:blipFill>
        <p:spPr>
          <a:xfrm>
            <a:off x="213403" y="2220407"/>
            <a:ext cx="11826154" cy="1184130"/>
          </a:xfrm>
          <a:prstGeom prst="rect">
            <a:avLst/>
          </a:prstGeom>
        </p:spPr>
      </p:pic>
      <p:pic>
        <p:nvPicPr>
          <p:cNvPr id="9" name="Picture 8"/>
          <p:cNvPicPr/>
          <p:nvPr/>
        </p:nvPicPr>
        <p:blipFill>
          <a:blip r:embed="rId4"/>
          <a:stretch>
            <a:fillRect/>
          </a:stretch>
        </p:blipFill>
        <p:spPr>
          <a:xfrm>
            <a:off x="213403" y="3602181"/>
            <a:ext cx="11826154" cy="1330037"/>
          </a:xfrm>
          <a:prstGeom prst="rect">
            <a:avLst/>
          </a:prstGeom>
        </p:spPr>
      </p:pic>
    </p:spTree>
    <p:extLst>
      <p:ext uri="{BB962C8B-B14F-4D97-AF65-F5344CB8AC3E}">
        <p14:creationId xmlns:p14="http://schemas.microsoft.com/office/powerpoint/2010/main" val="2611185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3"/>
          <p:cNvSpPr txBox="1">
            <a:spLocks/>
          </p:cNvSpPr>
          <p:nvPr/>
        </p:nvSpPr>
        <p:spPr>
          <a:xfrm>
            <a:off x="1041863" y="2972371"/>
            <a:ext cx="10058400" cy="105930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smtClean="0"/>
              <a:t>Thank You</a:t>
            </a:r>
            <a:endParaRPr lang="en-IN" dirty="0"/>
          </a:p>
        </p:txBody>
      </p:sp>
    </p:spTree>
    <p:extLst>
      <p:ext uri="{BB962C8B-B14F-4D97-AF65-F5344CB8AC3E}">
        <p14:creationId xmlns:p14="http://schemas.microsoft.com/office/powerpoint/2010/main" val="2811351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C69B-9D1F-4DC6-B908-FD4397B54D3C}"/>
              </a:ext>
            </a:extLst>
          </p:cNvPr>
          <p:cNvSpPr>
            <a:spLocks noGrp="1"/>
          </p:cNvSpPr>
          <p:nvPr>
            <p:ph type="title"/>
          </p:nvPr>
        </p:nvSpPr>
        <p:spPr>
          <a:xfrm>
            <a:off x="0" y="582026"/>
            <a:ext cx="10058400" cy="866948"/>
          </a:xfrm>
        </p:spPr>
        <p:txBody>
          <a:bodyPr/>
          <a:lstStyle/>
          <a:p>
            <a:pPr algn="ctr"/>
            <a:r>
              <a:rPr lang="en-US" b="1" dirty="0"/>
              <a:t>Problem Statement </a:t>
            </a:r>
            <a:endParaRPr lang="en-IN" b="1" dirty="0"/>
          </a:p>
        </p:txBody>
      </p:sp>
      <p:sp>
        <p:nvSpPr>
          <p:cNvPr id="3" name="Content Placeholder 2">
            <a:extLst>
              <a:ext uri="{FF2B5EF4-FFF2-40B4-BE49-F238E27FC236}">
                <a16:creationId xmlns:a16="http://schemas.microsoft.com/office/drawing/2014/main" id="{98DB3A1C-2502-4D46-94AF-EA769C818424}"/>
              </a:ext>
            </a:extLst>
          </p:cNvPr>
          <p:cNvSpPr>
            <a:spLocks noGrp="1"/>
          </p:cNvSpPr>
          <p:nvPr>
            <p:ph idx="1"/>
          </p:nvPr>
        </p:nvSpPr>
        <p:spPr>
          <a:xfrm>
            <a:off x="225083" y="1554788"/>
            <a:ext cx="11507371" cy="4846012"/>
          </a:xfrm>
        </p:spPr>
        <p:txBody>
          <a:bodyPr>
            <a:noAutofit/>
          </a:bodyPr>
          <a:lstStyle/>
          <a:p>
            <a:pPr algn="just" fontAlgn="base"/>
            <a:r>
              <a:rPr lang="en-IN" sz="2800" dirty="0"/>
              <a:t>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This is the topic of this entry. 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a:t>
            </a:r>
            <a:r>
              <a:rPr lang="en-IN" sz="2800" dirty="0" smtClean="0"/>
              <a:t>life. So, in depth analysis is required to present data on cause of death.</a:t>
            </a:r>
            <a:endParaRPr lang="en-IN" sz="2800" dirty="0"/>
          </a:p>
        </p:txBody>
      </p:sp>
    </p:spTree>
    <p:extLst>
      <p:ext uri="{BB962C8B-B14F-4D97-AF65-F5344CB8AC3E}">
        <p14:creationId xmlns:p14="http://schemas.microsoft.com/office/powerpoint/2010/main" val="603193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B2EA-D7B8-4168-907F-A8F13AF0AC2F}"/>
              </a:ext>
            </a:extLst>
          </p:cNvPr>
          <p:cNvSpPr>
            <a:spLocks noGrp="1"/>
          </p:cNvSpPr>
          <p:nvPr>
            <p:ph type="title"/>
          </p:nvPr>
        </p:nvSpPr>
        <p:spPr>
          <a:xfrm>
            <a:off x="263235" y="286604"/>
            <a:ext cx="11388437" cy="918742"/>
          </a:xfrm>
        </p:spPr>
        <p:txBody>
          <a:bodyPr/>
          <a:lstStyle/>
          <a:p>
            <a:pPr algn="ctr"/>
            <a:r>
              <a:rPr lang="en-US" b="1" dirty="0"/>
              <a:t>Problem Statement </a:t>
            </a:r>
            <a:endParaRPr lang="en-IN" b="1" dirty="0"/>
          </a:p>
        </p:txBody>
      </p:sp>
      <p:sp>
        <p:nvSpPr>
          <p:cNvPr id="3" name="Content Placeholder 2">
            <a:extLst>
              <a:ext uri="{FF2B5EF4-FFF2-40B4-BE49-F238E27FC236}">
                <a16:creationId xmlns:a16="http://schemas.microsoft.com/office/drawing/2014/main" id="{1D99152A-0002-46A4-A701-DAF7DA3C7E87}"/>
              </a:ext>
            </a:extLst>
          </p:cNvPr>
          <p:cNvSpPr>
            <a:spLocks noGrp="1"/>
          </p:cNvSpPr>
          <p:nvPr>
            <p:ph idx="1"/>
          </p:nvPr>
        </p:nvSpPr>
        <p:spPr>
          <a:xfrm>
            <a:off x="1097280" y="1540930"/>
            <a:ext cx="10058400" cy="4023360"/>
          </a:xfrm>
        </p:spPr>
        <p:txBody>
          <a:bodyPr>
            <a:normAutofit/>
          </a:bodyPr>
          <a:lstStyle/>
          <a:p>
            <a:pPr marL="0" indent="0" algn="just">
              <a:lnSpc>
                <a:spcPct val="107000"/>
              </a:lnSpc>
              <a:spcAft>
                <a:spcPts val="800"/>
              </a:spcAft>
              <a:buNone/>
            </a:pPr>
            <a:r>
              <a:rPr lang="en-IN" sz="2600" b="1" dirty="0" smtClean="0">
                <a:solidFill>
                  <a:schemeClr val="tx1"/>
                </a:solidFill>
                <a:ea typeface="Bahnschrift SemiLight" panose="020B0502040204020203" pitchFamily="34" charset="0"/>
                <a:cs typeface="Mangal" panose="02040503050203030202" pitchFamily="18" charset="0"/>
              </a:rPr>
              <a:t>So, In depth analysis is required for spread and variation of causes of death across countries, year </a:t>
            </a:r>
            <a:r>
              <a:rPr lang="en-IN" sz="2600" b="1" dirty="0" err="1" smtClean="0">
                <a:solidFill>
                  <a:schemeClr val="tx1"/>
                </a:solidFill>
                <a:ea typeface="Bahnschrift SemiLight" panose="020B0502040204020203" pitchFamily="34" charset="0"/>
                <a:cs typeface="Mangal" panose="02040503050203030202" pitchFamily="18" charset="0"/>
              </a:rPr>
              <a:t>etc</a:t>
            </a:r>
            <a:r>
              <a:rPr lang="en-IN" sz="2600" b="1" dirty="0" smtClean="0">
                <a:solidFill>
                  <a:schemeClr val="tx1"/>
                </a:solidFill>
                <a:ea typeface="Bahnschrift SemiLight" panose="020B0502040204020203" pitchFamily="34" charset="0"/>
                <a:cs typeface="Mangal" panose="02040503050203030202" pitchFamily="18" charset="0"/>
              </a:rPr>
              <a:t> for conclusion. </a:t>
            </a:r>
          </a:p>
        </p:txBody>
      </p:sp>
    </p:spTree>
    <p:extLst>
      <p:ext uri="{BB962C8B-B14F-4D97-AF65-F5344CB8AC3E}">
        <p14:creationId xmlns:p14="http://schemas.microsoft.com/office/powerpoint/2010/main" val="4181472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E628-3987-480C-BABF-A73A7F3C656F}"/>
              </a:ext>
            </a:extLst>
          </p:cNvPr>
          <p:cNvSpPr>
            <a:spLocks noGrp="1"/>
          </p:cNvSpPr>
          <p:nvPr>
            <p:ph type="title"/>
          </p:nvPr>
        </p:nvSpPr>
        <p:spPr>
          <a:xfrm>
            <a:off x="1097280" y="286603"/>
            <a:ext cx="10058400" cy="1172603"/>
          </a:xfrm>
        </p:spPr>
        <p:txBody>
          <a:bodyPr/>
          <a:lstStyle/>
          <a:p>
            <a:pPr algn="ctr"/>
            <a:r>
              <a:rPr lang="en-US" b="1" dirty="0"/>
              <a:t>Data Sources and their formats</a:t>
            </a:r>
            <a:endParaRPr lang="en-IN" b="1" dirty="0"/>
          </a:p>
        </p:txBody>
      </p:sp>
      <p:sp>
        <p:nvSpPr>
          <p:cNvPr id="3" name="Content Placeholder 2">
            <a:extLst>
              <a:ext uri="{FF2B5EF4-FFF2-40B4-BE49-F238E27FC236}">
                <a16:creationId xmlns:a16="http://schemas.microsoft.com/office/drawing/2014/main" id="{2DDD193F-574D-443F-9AFF-A42CD28742B4}"/>
              </a:ext>
            </a:extLst>
          </p:cNvPr>
          <p:cNvSpPr>
            <a:spLocks noGrp="1"/>
          </p:cNvSpPr>
          <p:nvPr>
            <p:ph idx="1"/>
          </p:nvPr>
        </p:nvSpPr>
        <p:spPr/>
        <p:txBody>
          <a:bodyPr>
            <a:normAutofit/>
          </a:bodyPr>
          <a:lstStyle/>
          <a:p>
            <a:pPr algn="just">
              <a:lnSpc>
                <a:spcPct val="107000"/>
              </a:lnSpc>
              <a:spcAft>
                <a:spcPts val="800"/>
              </a:spcAft>
            </a:pPr>
            <a:r>
              <a:rPr lang="en-IN"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rPr>
              <a:t>Data set provided by Flip </a:t>
            </a:r>
            <a:r>
              <a:rPr lang="en-IN" dirty="0" err="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rPr>
              <a:t>Robo</a:t>
            </a:r>
            <a:r>
              <a:rPr lang="en-IN"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rPr>
              <a:t> </a:t>
            </a:r>
            <a:r>
              <a:rPr lang="en-IN" dirty="0" smtClean="0">
                <a:solidFill>
                  <a:schemeClr val="tx1"/>
                </a:solidFill>
                <a:latin typeface="Bahnschrift SemiLight" panose="020B0502040204020203" pitchFamily="34" charset="0"/>
                <a:ea typeface="Bahnschrift SemiLight" panose="020B0502040204020203" pitchFamily="34" charset="0"/>
                <a:cs typeface="Mangal" panose="02040503050203030202" pitchFamily="18" charset="0"/>
              </a:rPr>
              <a:t>i</a:t>
            </a:r>
            <a:r>
              <a:rPr lang="en-IN" dirty="0" smtClean="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rPr>
              <a:t>s </a:t>
            </a:r>
            <a:r>
              <a:rPr lang="en-IN"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rPr>
              <a:t>in the format of CSV (Comma Separated Values). </a:t>
            </a:r>
            <a:r>
              <a:rPr lang="en-IN" dirty="0" smtClean="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rPr>
              <a:t>The dimension </a:t>
            </a:r>
            <a:r>
              <a:rPr lang="en-IN"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rPr>
              <a:t>of data is </a:t>
            </a:r>
            <a:r>
              <a:rPr lang="en-IN" dirty="0" smtClean="0">
                <a:solidFill>
                  <a:schemeClr val="tx1"/>
                </a:solidFill>
                <a:latin typeface="Bahnschrift SemiLight" panose="020B0502040204020203" pitchFamily="34" charset="0"/>
                <a:ea typeface="Bahnschrift SemiLight" panose="020B0502040204020203" pitchFamily="34" charset="0"/>
                <a:cs typeface="Mangal" panose="02040503050203030202" pitchFamily="18" charset="0"/>
              </a:rPr>
              <a:t>6120</a:t>
            </a:r>
            <a:r>
              <a:rPr lang="en-IN" dirty="0" smtClean="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rPr>
              <a:t> </a:t>
            </a:r>
            <a:r>
              <a:rPr lang="en-IN"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rPr>
              <a:t>rows and </a:t>
            </a:r>
            <a:r>
              <a:rPr lang="en-IN" dirty="0" smtClean="0">
                <a:solidFill>
                  <a:schemeClr val="tx1"/>
                </a:solidFill>
                <a:latin typeface="Bahnschrift SemiLight" panose="020B0502040204020203" pitchFamily="34" charset="0"/>
                <a:ea typeface="Bahnschrift SemiLight" panose="020B0502040204020203" pitchFamily="34" charset="0"/>
                <a:cs typeface="Mangal" panose="02040503050203030202" pitchFamily="18" charset="0"/>
              </a:rPr>
              <a:t>34</a:t>
            </a:r>
            <a:r>
              <a:rPr lang="en-IN" dirty="0" smtClean="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rPr>
              <a:t> </a:t>
            </a:r>
            <a:r>
              <a:rPr lang="en-IN"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rPr>
              <a:t>columns.</a:t>
            </a:r>
            <a:endParaRPr lang="en-IN" sz="2400" dirty="0">
              <a:solidFill>
                <a:schemeClr val="tx1"/>
              </a:solidFill>
            </a:endParaRPr>
          </a:p>
        </p:txBody>
      </p:sp>
      <p:pic>
        <p:nvPicPr>
          <p:cNvPr id="5" name="Picture 4"/>
          <p:cNvPicPr/>
          <p:nvPr/>
        </p:nvPicPr>
        <p:blipFill>
          <a:blip r:embed="rId2"/>
          <a:stretch>
            <a:fillRect/>
          </a:stretch>
        </p:blipFill>
        <p:spPr>
          <a:xfrm>
            <a:off x="1261196" y="2554711"/>
            <a:ext cx="10002549" cy="3998489"/>
          </a:xfrm>
          <a:prstGeom prst="rect">
            <a:avLst/>
          </a:prstGeom>
        </p:spPr>
      </p:pic>
    </p:spTree>
    <p:extLst>
      <p:ext uri="{BB962C8B-B14F-4D97-AF65-F5344CB8AC3E}">
        <p14:creationId xmlns:p14="http://schemas.microsoft.com/office/powerpoint/2010/main" val="324438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A918-1727-404B-B11D-FE5D3965B662}"/>
              </a:ext>
            </a:extLst>
          </p:cNvPr>
          <p:cNvSpPr>
            <a:spLocks noGrp="1"/>
          </p:cNvSpPr>
          <p:nvPr>
            <p:ph type="title"/>
          </p:nvPr>
        </p:nvSpPr>
        <p:spPr>
          <a:xfrm>
            <a:off x="1097280" y="300458"/>
            <a:ext cx="10058400" cy="877179"/>
          </a:xfrm>
        </p:spPr>
        <p:txBody>
          <a:bodyPr/>
          <a:lstStyle/>
          <a:p>
            <a:pPr algn="ctr"/>
            <a:r>
              <a:rPr lang="en-US" b="1" dirty="0"/>
              <a:t>Project Flow </a:t>
            </a:r>
            <a:r>
              <a:rPr lang="en-US" b="1" dirty="0" smtClean="0"/>
              <a:t>Tasks</a:t>
            </a:r>
            <a:endParaRPr lang="en-IN" b="1" dirty="0"/>
          </a:p>
        </p:txBody>
      </p:sp>
      <p:sp>
        <p:nvSpPr>
          <p:cNvPr id="3" name="Content Placeholder 2">
            <a:extLst>
              <a:ext uri="{FF2B5EF4-FFF2-40B4-BE49-F238E27FC236}">
                <a16:creationId xmlns:a16="http://schemas.microsoft.com/office/drawing/2014/main" id="{B5A56A36-41F3-4FDB-B9C7-2D736C585759}"/>
              </a:ext>
            </a:extLst>
          </p:cNvPr>
          <p:cNvSpPr>
            <a:spLocks noGrp="1"/>
          </p:cNvSpPr>
          <p:nvPr>
            <p:ph idx="1"/>
          </p:nvPr>
        </p:nvSpPr>
        <p:spPr>
          <a:xfrm>
            <a:off x="1097280" y="1721039"/>
            <a:ext cx="10058400" cy="4023360"/>
          </a:xfrm>
        </p:spPr>
        <p:txBody>
          <a:bodyPr>
            <a:normAutofit/>
          </a:bodyPr>
          <a:lstStyle/>
          <a:p>
            <a:pPr marL="273050" indent="-273050">
              <a:buFont typeface="Wingdings" panose="05000000000000000000" pitchFamily="2" charset="2"/>
              <a:buChar char="§"/>
            </a:pPr>
            <a:r>
              <a:rPr lang="en-US" sz="2400" dirty="0">
                <a:solidFill>
                  <a:schemeClr val="tx1"/>
                </a:solidFill>
              </a:rPr>
              <a:t>Data </a:t>
            </a:r>
            <a:r>
              <a:rPr lang="en-US" sz="2400" dirty="0" smtClean="0">
                <a:solidFill>
                  <a:schemeClr val="tx1"/>
                </a:solidFill>
              </a:rPr>
              <a:t>Inspection of </a:t>
            </a:r>
            <a:r>
              <a:rPr lang="en-US" sz="2400" dirty="0">
                <a:solidFill>
                  <a:schemeClr val="tx1"/>
                </a:solidFill>
              </a:rPr>
              <a:t>duplicate or any data error.</a:t>
            </a:r>
          </a:p>
          <a:p>
            <a:pPr marL="273050" indent="-273050">
              <a:buFont typeface="Wingdings" panose="05000000000000000000" pitchFamily="2" charset="2"/>
              <a:buChar char="§"/>
            </a:pPr>
            <a:r>
              <a:rPr lang="en-US" sz="2400" dirty="0">
                <a:solidFill>
                  <a:schemeClr val="tx1"/>
                </a:solidFill>
              </a:rPr>
              <a:t>Missing values present in data set. </a:t>
            </a:r>
          </a:p>
          <a:p>
            <a:pPr marL="273050" indent="-273050">
              <a:buFont typeface="Wingdings" panose="05000000000000000000" pitchFamily="2" charset="2"/>
              <a:buChar char="§"/>
            </a:pPr>
            <a:r>
              <a:rPr lang="en-US" sz="2400" dirty="0" smtClean="0">
                <a:solidFill>
                  <a:schemeClr val="tx1"/>
                </a:solidFill>
              </a:rPr>
              <a:t>Feature </a:t>
            </a:r>
            <a:r>
              <a:rPr lang="en-US" sz="2400" dirty="0">
                <a:solidFill>
                  <a:schemeClr val="tx1"/>
                </a:solidFill>
              </a:rPr>
              <a:t>Engineering for extraction of few new features out of existing features.</a:t>
            </a:r>
          </a:p>
          <a:p>
            <a:pPr marL="273050" indent="-273050">
              <a:buFont typeface="Wingdings" panose="05000000000000000000" pitchFamily="2" charset="2"/>
              <a:buChar char="§"/>
            </a:pPr>
            <a:r>
              <a:rPr lang="en-US" sz="2400" dirty="0">
                <a:solidFill>
                  <a:schemeClr val="tx1"/>
                </a:solidFill>
              </a:rPr>
              <a:t>Feature selection</a:t>
            </a:r>
          </a:p>
          <a:p>
            <a:pPr marL="273050" indent="-273050">
              <a:buFont typeface="Wingdings" panose="05000000000000000000" pitchFamily="2" charset="2"/>
              <a:buChar char="§"/>
            </a:pPr>
            <a:r>
              <a:rPr lang="en-US" sz="2400" dirty="0" smtClean="0">
                <a:solidFill>
                  <a:schemeClr val="tx1"/>
                </a:solidFill>
              </a:rPr>
              <a:t>Splitting </a:t>
            </a:r>
            <a:r>
              <a:rPr lang="en-US" sz="2400" dirty="0">
                <a:solidFill>
                  <a:schemeClr val="tx1"/>
                </a:solidFill>
              </a:rPr>
              <a:t>of dataset into input &amp; target </a:t>
            </a:r>
            <a:r>
              <a:rPr lang="en-US" sz="2400" dirty="0" smtClean="0">
                <a:solidFill>
                  <a:schemeClr val="tx1"/>
                </a:solidFill>
              </a:rPr>
              <a:t>feature</a:t>
            </a:r>
            <a:endParaRPr lang="en-US" sz="2400" dirty="0">
              <a:solidFill>
                <a:schemeClr val="tx1"/>
              </a:solidFill>
            </a:endParaRPr>
          </a:p>
        </p:txBody>
      </p:sp>
    </p:spTree>
    <p:extLst>
      <p:ext uri="{BB962C8B-B14F-4D97-AF65-F5344CB8AC3E}">
        <p14:creationId xmlns:p14="http://schemas.microsoft.com/office/powerpoint/2010/main" val="1543973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518DBD-0D28-46CE-AE49-4692A7DCE5AB}"/>
              </a:ext>
            </a:extLst>
          </p:cNvPr>
          <p:cNvSpPr>
            <a:spLocks noGrp="1"/>
          </p:cNvSpPr>
          <p:nvPr>
            <p:ph type="title"/>
          </p:nvPr>
        </p:nvSpPr>
        <p:spPr>
          <a:xfrm>
            <a:off x="1097280" y="2673920"/>
            <a:ext cx="10058400" cy="1235548"/>
          </a:xfrm>
        </p:spPr>
        <p:txBody>
          <a:bodyPr>
            <a:normAutofit/>
          </a:bodyPr>
          <a:lstStyle/>
          <a:p>
            <a:pPr algn="ctr"/>
            <a:r>
              <a:rPr lang="en-US" sz="7200" dirty="0"/>
              <a:t>Exploratory Data Analysis</a:t>
            </a:r>
            <a:endParaRPr lang="en-IN" sz="7200" dirty="0"/>
          </a:p>
        </p:txBody>
      </p:sp>
      <p:sp>
        <p:nvSpPr>
          <p:cNvPr id="5" name="Text Placeholder 4">
            <a:extLst>
              <a:ext uri="{FF2B5EF4-FFF2-40B4-BE49-F238E27FC236}">
                <a16:creationId xmlns:a16="http://schemas.microsoft.com/office/drawing/2014/main" id="{20FB9403-3AF4-45A4-A415-8ED82383B8BC}"/>
              </a:ext>
            </a:extLst>
          </p:cNvPr>
          <p:cNvSpPr>
            <a:spLocks noGrp="1"/>
          </p:cNvSpPr>
          <p:nvPr>
            <p:ph type="body" idx="1"/>
          </p:nvPr>
        </p:nvSpPr>
        <p:spPr>
          <a:xfrm>
            <a:off x="1097280" y="4453128"/>
            <a:ext cx="10058400" cy="506799"/>
          </a:xfrm>
        </p:spPr>
        <p:txBody>
          <a:bodyPr>
            <a:normAutofit/>
          </a:bodyPr>
          <a:lstStyle/>
          <a:p>
            <a:pPr algn="ctr"/>
            <a:r>
              <a:rPr lang="en-US" dirty="0" smtClean="0">
                <a:solidFill>
                  <a:schemeClr val="accent2"/>
                </a:solidFill>
              </a:rPr>
              <a:t>key </a:t>
            </a:r>
            <a:r>
              <a:rPr lang="en-US" dirty="0">
                <a:solidFill>
                  <a:schemeClr val="accent2"/>
                </a:solidFill>
              </a:rPr>
              <a:t>insight from dataset – </a:t>
            </a:r>
            <a:r>
              <a:rPr lang="en-US" dirty="0" smtClean="0">
                <a:solidFill>
                  <a:schemeClr val="accent2"/>
                </a:solidFill>
              </a:rPr>
              <a:t>from lot </a:t>
            </a:r>
            <a:r>
              <a:rPr lang="en-US" dirty="0">
                <a:solidFill>
                  <a:schemeClr val="accent2"/>
                </a:solidFill>
              </a:rPr>
              <a:t>of </a:t>
            </a:r>
            <a:r>
              <a:rPr lang="en-US" dirty="0" smtClean="0">
                <a:solidFill>
                  <a:schemeClr val="accent2"/>
                </a:solidFill>
              </a:rPr>
              <a:t>features</a:t>
            </a:r>
            <a:endParaRPr lang="en-IN" dirty="0">
              <a:solidFill>
                <a:schemeClr val="accent2"/>
              </a:solidFill>
            </a:endParaRPr>
          </a:p>
        </p:txBody>
      </p:sp>
    </p:spTree>
    <p:extLst>
      <p:ext uri="{BB962C8B-B14F-4D97-AF65-F5344CB8AC3E}">
        <p14:creationId xmlns:p14="http://schemas.microsoft.com/office/powerpoint/2010/main" val="3058132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p:nvPr/>
        </p:nvPicPr>
        <p:blipFill>
          <a:blip r:embed="rId2"/>
          <a:stretch>
            <a:fillRect/>
          </a:stretch>
        </p:blipFill>
        <p:spPr>
          <a:xfrm>
            <a:off x="858982" y="471055"/>
            <a:ext cx="10515600" cy="5874327"/>
          </a:xfrm>
          <a:prstGeom prst="rect">
            <a:avLst/>
          </a:prstGeom>
        </p:spPr>
      </p:pic>
    </p:spTree>
    <p:extLst>
      <p:ext uri="{BB962C8B-B14F-4D97-AF65-F5344CB8AC3E}">
        <p14:creationId xmlns:p14="http://schemas.microsoft.com/office/powerpoint/2010/main" val="1714421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06935" y="158230"/>
            <a:ext cx="5731510" cy="2856230"/>
          </a:xfrm>
          <a:prstGeom prst="rect">
            <a:avLst/>
          </a:prstGeom>
        </p:spPr>
      </p:pic>
      <p:pic>
        <p:nvPicPr>
          <p:cNvPr id="4" name="Picture 3"/>
          <p:cNvPicPr/>
          <p:nvPr/>
        </p:nvPicPr>
        <p:blipFill>
          <a:blip r:embed="rId3"/>
          <a:stretch>
            <a:fillRect/>
          </a:stretch>
        </p:blipFill>
        <p:spPr>
          <a:xfrm>
            <a:off x="5876464" y="2885151"/>
            <a:ext cx="5731510" cy="3138170"/>
          </a:xfrm>
          <a:prstGeom prst="rect">
            <a:avLst/>
          </a:prstGeom>
        </p:spPr>
      </p:pic>
    </p:spTree>
    <p:extLst>
      <p:ext uri="{BB962C8B-B14F-4D97-AF65-F5344CB8AC3E}">
        <p14:creationId xmlns:p14="http://schemas.microsoft.com/office/powerpoint/2010/main" val="2929386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750281" y="-1"/>
            <a:ext cx="9086445" cy="3948545"/>
          </a:xfrm>
          <a:prstGeom prst="rect">
            <a:avLst/>
          </a:prstGeom>
        </p:spPr>
      </p:pic>
      <p:pic>
        <p:nvPicPr>
          <p:cNvPr id="6" name="Picture 5"/>
          <p:cNvPicPr/>
          <p:nvPr/>
        </p:nvPicPr>
        <p:blipFill>
          <a:blip r:embed="rId3"/>
          <a:stretch>
            <a:fillRect/>
          </a:stretch>
        </p:blipFill>
        <p:spPr>
          <a:xfrm>
            <a:off x="653298" y="4123603"/>
            <a:ext cx="9183427" cy="1847706"/>
          </a:xfrm>
          <a:prstGeom prst="rect">
            <a:avLst/>
          </a:prstGeom>
        </p:spPr>
      </p:pic>
    </p:spTree>
    <p:extLst>
      <p:ext uri="{BB962C8B-B14F-4D97-AF65-F5344CB8AC3E}">
        <p14:creationId xmlns:p14="http://schemas.microsoft.com/office/powerpoint/2010/main" val="326102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209</TotalTime>
  <Words>346</Words>
  <Application>Microsoft Office PowerPoint</Application>
  <PresentationFormat>Widescreen</PresentationFormat>
  <Paragraphs>22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Bahnschrift SemiLight</vt:lpstr>
      <vt:lpstr>Calibri</vt:lpstr>
      <vt:lpstr>Calibri Light</vt:lpstr>
      <vt:lpstr>Mangal</vt:lpstr>
      <vt:lpstr>Wingdings</vt:lpstr>
      <vt:lpstr>Retrospect</vt:lpstr>
      <vt:lpstr>A  Project  on  Cause of Death</vt:lpstr>
      <vt:lpstr>Problem Statement </vt:lpstr>
      <vt:lpstr>Problem Statement </vt:lpstr>
      <vt:lpstr>Data Sources and their formats</vt:lpstr>
      <vt:lpstr>Project Flow Tasks</vt:lpstr>
      <vt:lpstr>Exploratory Data Analysis</vt:lpstr>
      <vt:lpstr>PowerPoint Presentation</vt:lpstr>
      <vt:lpstr>PowerPoint Presentation</vt:lpstr>
      <vt:lpstr>PowerPoint Presentation</vt:lpstr>
      <vt:lpstr>PowerPoint Presentation</vt:lpstr>
      <vt:lpstr>PowerPoint Presentation</vt:lpstr>
      <vt:lpstr>Key Findings and Conclusions</vt:lpstr>
      <vt:lpstr>Key Findings and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Infinity</dc:creator>
  <cp:lastModifiedBy>TCS</cp:lastModifiedBy>
  <cp:revision>24</cp:revision>
  <dcterms:created xsi:type="dcterms:W3CDTF">2022-02-24T16:00:26Z</dcterms:created>
  <dcterms:modified xsi:type="dcterms:W3CDTF">2023-02-09T18:38:51Z</dcterms:modified>
</cp:coreProperties>
</file>