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28" y="4727479"/>
            <a:ext cx="11507371" cy="203353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By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dirty="0" err="1" smtClean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Amita</a:t>
            </a:r>
            <a:r>
              <a:rPr lang="en-US" sz="2600" dirty="0" smtClean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Saini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Internship Batch 34</a:t>
            </a:r>
            <a:endParaRPr lang="en-IN" sz="26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1135" y="1960987"/>
            <a:ext cx="10058400" cy="2638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Housing</a:t>
            </a:r>
            <a:r>
              <a:rPr lang="en-US" dirty="0" smtClean="0"/>
              <a:t>: Price Prediction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82" y="86205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3946" y="3111102"/>
            <a:ext cx="5685327" cy="32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3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33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40269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8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109855" y="1044054"/>
            <a:ext cx="58604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37495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6109"/>
            <a:ext cx="12095018" cy="102523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Machine Learning Model Building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375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2706"/>
          </a:xfrm>
        </p:spPr>
        <p:txBody>
          <a:bodyPr/>
          <a:lstStyle/>
          <a:p>
            <a:r>
              <a:rPr lang="en-US" dirty="0"/>
              <a:t>Machine Learning </a:t>
            </a:r>
            <a:r>
              <a:rPr lang="en-US" dirty="0" smtClean="0"/>
              <a:t>Algorithms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</a:t>
            </a:r>
            <a:r>
              <a:rPr lang="en-IN" b="1" dirty="0" smtClean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mentioned below</a:t>
            </a: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2026"/>
            <a:ext cx="10058400" cy="866948"/>
          </a:xfrm>
        </p:spPr>
        <p:txBody>
          <a:bodyPr/>
          <a:lstStyle/>
          <a:p>
            <a:pPr algn="ctr"/>
            <a:r>
              <a:rPr lang="en-US" b="1" dirty="0"/>
              <a:t>Problem Statement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845733"/>
            <a:ext cx="11507371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The company uses data analytics to purchase houses at a price below their actual values and flip them at a higher price. For the same purpose, the company has collected a data set from the sale of houses in Australia. </a:t>
            </a:r>
            <a:r>
              <a:rPr lang="en-IN" sz="2600" dirty="0" smtClean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data is provided in the CSV file.</a:t>
            </a:r>
            <a:endParaRPr lang="en-IN" sz="26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dirty="0" smtClean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is looking at prospective properties to buy houses to enter the market. It 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1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849" y="1845734"/>
            <a:ext cx="2105133" cy="38851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25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9579"/>
          </a:xfrm>
        </p:spPr>
        <p:txBody>
          <a:bodyPr>
            <a:normAutofit/>
          </a:bodyPr>
          <a:lstStyle/>
          <a:p>
            <a:r>
              <a:rPr lang="en-US" sz="4400" dirty="0"/>
              <a:t>Key Findings and </a:t>
            </a:r>
            <a:r>
              <a:rPr lang="en-US" sz="4400" dirty="0" smtClean="0"/>
              <a:t>Conclusions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5338"/>
              </p:ext>
            </p:extLst>
          </p:nvPr>
        </p:nvGraphicFramePr>
        <p:xfrm>
          <a:off x="788876" y="1605794"/>
          <a:ext cx="10779664" cy="436550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101715">
                  <a:extLst>
                    <a:ext uri="{9D8B030D-6E8A-4147-A177-3AD203B41FA5}">
                      <a16:colId xmlns:a16="http://schemas.microsoft.com/office/drawing/2014/main" val="3027096514"/>
                    </a:ext>
                  </a:extLst>
                </a:gridCol>
                <a:gridCol w="3084728">
                  <a:extLst>
                    <a:ext uri="{9D8B030D-6E8A-4147-A177-3AD203B41FA5}">
                      <a16:colId xmlns:a16="http://schemas.microsoft.com/office/drawing/2014/main" val="2033962042"/>
                    </a:ext>
                  </a:extLst>
                </a:gridCol>
                <a:gridCol w="3593221">
                  <a:extLst>
                    <a:ext uri="{9D8B030D-6E8A-4147-A177-3AD203B41FA5}">
                      <a16:colId xmlns:a16="http://schemas.microsoft.com/office/drawing/2014/main" val="3350356132"/>
                    </a:ext>
                  </a:extLst>
                </a:gridCol>
              </a:tblGrid>
              <a:tr h="492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Algorithm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CV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35672"/>
                  </a:ext>
                </a:extLst>
              </a:tr>
              <a:tr h="496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</a:t>
                      </a:r>
                      <a:r>
                        <a:rPr lang="en-IN" sz="2200" dirty="0" err="1">
                          <a:effectLst/>
                        </a:rPr>
                        <a:t>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960155"/>
                  </a:ext>
                </a:extLst>
              </a:tr>
              <a:tr h="496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XGB </a:t>
                      </a:r>
                      <a:r>
                        <a:rPr lang="en-IN" sz="2200" dirty="0" err="1">
                          <a:effectLst/>
                        </a:rPr>
                        <a:t>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264304"/>
                  </a:ext>
                </a:extLst>
              </a:tr>
              <a:tr h="496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Linear Regression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17536"/>
                  </a:ext>
                </a:extLst>
              </a:tr>
              <a:tr h="496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932515"/>
                  </a:ext>
                </a:extLst>
              </a:tr>
              <a:tr h="496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Extra Tree </a:t>
                      </a:r>
                      <a:r>
                        <a:rPr lang="en-IN" sz="2200" dirty="0" err="1">
                          <a:effectLst/>
                        </a:rPr>
                        <a:t>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460091"/>
                  </a:ext>
                </a:extLst>
              </a:tr>
              <a:tr h="496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Ridge Regression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528614"/>
                  </a:ext>
                </a:extLst>
              </a:tr>
              <a:tr h="891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041863" y="2972371"/>
            <a:ext cx="10058400" cy="1059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3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5" y="286604"/>
            <a:ext cx="11388437" cy="918742"/>
          </a:xfrm>
        </p:spPr>
        <p:txBody>
          <a:bodyPr/>
          <a:lstStyle/>
          <a:p>
            <a:pPr algn="ctr"/>
            <a:r>
              <a:rPr lang="en-US" b="1" dirty="0"/>
              <a:t>Problem Statement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40930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</a:t>
            </a:r>
            <a:r>
              <a:rPr lang="en-US" sz="2600" b="1" dirty="0" smtClean="0">
                <a:solidFill>
                  <a:schemeClr val="tx1"/>
                </a:solidFill>
              </a:rPr>
              <a:t> model  is to be developed to exactly </a:t>
            </a:r>
            <a:r>
              <a:rPr lang="en-US" sz="2600" b="1" dirty="0">
                <a:solidFill>
                  <a:schemeClr val="tx1"/>
                </a:solidFill>
              </a:rPr>
              <a:t>predict the </a:t>
            </a:r>
            <a:r>
              <a:rPr lang="en-US" sz="2600" b="1" dirty="0" smtClean="0">
                <a:solidFill>
                  <a:schemeClr val="tx1"/>
                </a:solidFill>
              </a:rPr>
              <a:t>prices </a:t>
            </a:r>
            <a:r>
              <a:rPr lang="en-US" sz="2600" b="1" dirty="0">
                <a:solidFill>
                  <a:schemeClr val="tx1"/>
                </a:solidFill>
              </a:rPr>
              <a:t>of </a:t>
            </a:r>
            <a:r>
              <a:rPr lang="en-US" sz="2600" b="1" dirty="0" smtClean="0">
                <a:solidFill>
                  <a:schemeClr val="tx1"/>
                </a:solidFill>
              </a:rPr>
              <a:t>housing.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</a:t>
            </a:r>
            <a:r>
              <a:rPr lang="en-US" sz="2600" b="1" dirty="0" smtClean="0">
                <a:solidFill>
                  <a:schemeClr val="tx1"/>
                </a:solidFill>
              </a:rPr>
              <a:t>ain </a:t>
            </a:r>
            <a:r>
              <a:rPr lang="en-US" sz="2600" b="1" dirty="0">
                <a:solidFill>
                  <a:schemeClr val="tx1"/>
                </a:solidFill>
              </a:rPr>
              <a:t>objective of doing this project is to build a model to predict the house </a:t>
            </a:r>
            <a:r>
              <a:rPr lang="en-US" sz="2600" b="1" dirty="0" smtClean="0">
                <a:solidFill>
                  <a:schemeClr val="tx1"/>
                </a:solidFill>
              </a:rPr>
              <a:t>prices.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9579"/>
          </a:xfrm>
        </p:spPr>
        <p:txBody>
          <a:bodyPr/>
          <a:lstStyle/>
          <a:p>
            <a:pPr algn="ctr"/>
            <a:r>
              <a:rPr lang="en-US" b="1" dirty="0" smtClean="0"/>
              <a:t>Concept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1039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model 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8290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2603"/>
          </a:xfrm>
        </p:spPr>
        <p:txBody>
          <a:bodyPr/>
          <a:lstStyle/>
          <a:p>
            <a:pPr algn="ctr"/>
            <a:r>
              <a:rPr lang="en-US" b="1" dirty="0"/>
              <a:t>Data Sources and their formats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</a:t>
            </a:r>
            <a:r>
              <a:rPr lang="en-IN" dirty="0" err="1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Robo</a:t>
            </a: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</a:t>
            </a:r>
            <a:r>
              <a:rPr lang="en-IN" dirty="0" smtClean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s </a:t>
            </a: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the format of CSV (Comma Separated Values). There are 2 data sets that are given. One is </a:t>
            </a:r>
            <a:r>
              <a:rPr lang="en-IN" dirty="0" smtClean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train </a:t>
            </a: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and </a:t>
            </a:r>
            <a:r>
              <a:rPr lang="en-IN" dirty="0" smtClean="0">
                <a:solidFill>
                  <a:schemeClr val="tx1"/>
                </a:solidFill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another</a:t>
            </a:r>
            <a:r>
              <a:rPr lang="en-IN" dirty="0" smtClean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is </a:t>
            </a:r>
            <a:r>
              <a:rPr lang="en-IN" dirty="0" smtClean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test </a:t>
            </a: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5724"/>
          </a:xfrm>
        </p:spPr>
        <p:txBody>
          <a:bodyPr/>
          <a:lstStyle/>
          <a:p>
            <a:pPr algn="ctr"/>
            <a:r>
              <a:rPr lang="en-US" b="1" dirty="0"/>
              <a:t>Project </a:t>
            </a:r>
            <a:r>
              <a:rPr lang="en-US" b="1" dirty="0" smtClean="0"/>
              <a:t>Flow 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0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0458"/>
            <a:ext cx="10058400" cy="877179"/>
          </a:xfrm>
        </p:spPr>
        <p:txBody>
          <a:bodyPr/>
          <a:lstStyle/>
          <a:p>
            <a:pPr algn="ctr"/>
            <a:r>
              <a:rPr lang="en-US" b="1" dirty="0"/>
              <a:t>Project Flow </a:t>
            </a:r>
            <a:r>
              <a:rPr lang="en-US" b="1" dirty="0" smtClean="0"/>
              <a:t>Tasks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1039"/>
            <a:ext cx="10058400" cy="4023360"/>
          </a:xfrm>
        </p:spPr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7288"/>
          </a:xfrm>
        </p:spPr>
        <p:txBody>
          <a:bodyPr/>
          <a:lstStyle/>
          <a:p>
            <a:pPr algn="ctr"/>
            <a:r>
              <a:rPr lang="en-IN" b="1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3920"/>
            <a:ext cx="10058400" cy="123554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506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key </a:t>
            </a:r>
            <a:r>
              <a:rPr lang="en-US" dirty="0">
                <a:solidFill>
                  <a:schemeClr val="accent2"/>
                </a:solidFill>
              </a:rPr>
              <a:t>insight from dataset – </a:t>
            </a:r>
            <a:r>
              <a:rPr lang="en-US" dirty="0" smtClean="0">
                <a:solidFill>
                  <a:schemeClr val="accent2"/>
                </a:solidFill>
              </a:rPr>
              <a:t>from lot </a:t>
            </a:r>
            <a:r>
              <a:rPr lang="en-US" dirty="0">
                <a:solidFill>
                  <a:schemeClr val="accent2"/>
                </a:solidFill>
              </a:rPr>
              <a:t>of </a:t>
            </a:r>
            <a:r>
              <a:rPr lang="en-US" dirty="0" smtClean="0">
                <a:solidFill>
                  <a:schemeClr val="accent2"/>
                </a:solidFill>
              </a:rPr>
              <a:t>features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1068</Words>
  <Application>Microsoft Office PowerPoint</Application>
  <PresentationFormat>Widescreen</PresentationFormat>
  <Paragraphs>120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Bahnschrift SemiLight</vt:lpstr>
      <vt:lpstr>Calibri</vt:lpstr>
      <vt:lpstr>Calibri Light</vt:lpstr>
      <vt:lpstr>Mangal</vt:lpstr>
      <vt:lpstr>Times New Roman</vt:lpstr>
      <vt:lpstr>Wingdings</vt:lpstr>
      <vt:lpstr>Retrospect</vt:lpstr>
      <vt:lpstr>A  Project  on  Housing: Price Prediction</vt:lpstr>
      <vt:lpstr>Problem Statement </vt:lpstr>
      <vt:lpstr>Problem Statement </vt:lpstr>
      <vt:lpstr>Concept</vt:lpstr>
      <vt:lpstr>Data Sources and their formats</vt:lpstr>
      <vt:lpstr>Project Flow </vt:lpstr>
      <vt:lpstr>Project Flow Tasks</vt:lpstr>
      <vt:lpstr>Correlation Heatmap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Algorithms</vt:lpstr>
      <vt:lpstr>ML Model Building Flow</vt:lpstr>
      <vt:lpstr>Key Findings and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TCS</cp:lastModifiedBy>
  <cp:revision>16</cp:revision>
  <dcterms:created xsi:type="dcterms:W3CDTF">2022-02-24T16:00:26Z</dcterms:created>
  <dcterms:modified xsi:type="dcterms:W3CDTF">2023-01-20T18:16:32Z</dcterms:modified>
</cp:coreProperties>
</file>