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31" r:id="rId1"/>
  </p:sldMasterIdLst>
  <p:notesMasterIdLst>
    <p:notesMasterId r:id="rId7"/>
  </p:notesMasterIdLst>
  <p:sldIdLst>
    <p:sldId id="256" r:id="rId2"/>
    <p:sldId id="269" r:id="rId3"/>
    <p:sldId id="260" r:id="rId4"/>
    <p:sldId id="268" r:id="rId5"/>
    <p:sldId id="258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6DF"/>
    <a:srgbClr val="FF9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78289"/>
  </p:normalViewPr>
  <p:slideViewPr>
    <p:cSldViewPr snapToGrid="0" snapToObjects="1">
      <p:cViewPr>
        <p:scale>
          <a:sx n="52" d="100"/>
          <a:sy n="52" d="100"/>
        </p:scale>
        <p:origin x="82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13FDB-FDE8-F443-8634-3E3F86DA0E5D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0554A-1227-8543-AAD9-7EB5BCE0F0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217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I`m Shota Ikawa.</a:t>
            </a:r>
          </a:p>
          <a:p>
            <a:r>
              <a:rPr kumimoji="1" lang="en-US" altLang="ja-JP" dirty="0"/>
              <a:t>Today, I`d like to talk about my specification of </a:t>
            </a:r>
            <a:r>
              <a:rPr kumimoji="1" lang="en-US" altLang="ja-JP" dirty="0" err="1"/>
              <a:t>SugChat</a:t>
            </a:r>
            <a:r>
              <a:rPr kumimoji="1" lang="en-US" altLang="ja-JP" dirty="0"/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0554A-1227-8543-AAD9-7EB5BCE0F0D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340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This is the prototype of the page design.</a:t>
            </a:r>
          </a:p>
          <a:p>
            <a:r>
              <a:rPr kumimoji="1" lang="en-US" altLang="ja-JP" dirty="0"/>
              <a:t>Users can view chats as guests or users, but some functions are limited by guests.</a:t>
            </a:r>
          </a:p>
          <a:p>
            <a:r>
              <a:rPr kumimoji="1" lang="en-US" altLang="ja-JP" dirty="0"/>
              <a:t>For example, guests can only view chat logs, but cannot post chat and create room. 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0554A-1227-8543-AAD9-7EB5BCE0F0D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530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After signed in,  you can use all functions and display user`s information.</a:t>
            </a:r>
          </a:p>
          <a:p>
            <a:r>
              <a:rPr kumimoji="1" lang="en-US" altLang="ja-JP" dirty="0"/>
              <a:t>When you click the User Name,  jump to the profile edit page.</a:t>
            </a:r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0554A-1227-8543-AAD9-7EB5BCE0F0D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880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When you click the Chat title, jump to the Chat log page in specified room.</a:t>
            </a:r>
          </a:p>
          <a:p>
            <a:r>
              <a:rPr kumimoji="1" lang="en-US" altLang="ja-JP" dirty="0"/>
              <a:t>In this page, display the comment log and participant in the room.</a:t>
            </a:r>
          </a:p>
          <a:p>
            <a:r>
              <a:rPr kumimoji="1" lang="en-US" altLang="ja-JP" dirty="0"/>
              <a:t>   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    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0554A-1227-8543-AAD9-7EB5BCE0F0D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6283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This is a database for saving chat.</a:t>
            </a:r>
          </a:p>
          <a:p>
            <a:r>
              <a:rPr kumimoji="1" lang="en-US" altLang="ja-JP" dirty="0" err="1"/>
              <a:t>chat_id</a:t>
            </a:r>
            <a:r>
              <a:rPr kumimoji="1" lang="en-US" altLang="ja-JP" dirty="0"/>
              <a:t> is a primary key to identify chat.</a:t>
            </a:r>
          </a:p>
          <a:p>
            <a:r>
              <a:rPr kumimoji="1" lang="en-US" altLang="ja-JP" dirty="0" err="1"/>
              <a:t>user_id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room_id</a:t>
            </a:r>
            <a:r>
              <a:rPr kumimoji="1" lang="en-US" altLang="ja-JP" dirty="0"/>
              <a:t>  are foreign key to identify who and where posted. </a:t>
            </a:r>
          </a:p>
          <a:p>
            <a:r>
              <a:rPr kumimoji="1" lang="en-US" altLang="ja-JP" dirty="0" err="1"/>
              <a:t>image_id</a:t>
            </a:r>
            <a:r>
              <a:rPr kumimoji="1" lang="en-US" altLang="ja-JP" dirty="0"/>
              <a:t> is not id. it stores the file name of the image.</a:t>
            </a:r>
          </a:p>
          <a:p>
            <a:r>
              <a:rPr kumimoji="1" lang="en-US" altLang="ja-JP" dirty="0" err="1"/>
              <a:t>created_at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updated_at</a:t>
            </a:r>
            <a:r>
              <a:rPr kumimoji="1" lang="en-US" altLang="ja-JP" dirty="0"/>
              <a:t> are generated automatically when you create database. </a:t>
            </a:r>
          </a:p>
          <a:p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0554A-1227-8543-AAD9-7EB5BCE0F0D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900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99C0E4-B8FE-1249-BDFC-1999BE086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1265D262-6D2A-C242-8528-1F029B83D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42CDBE-94F7-9947-A0B3-0E151C40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5873-5230-664B-86DB-E7E52B07EB37}" type="datetime1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34E229-9F3C-3A44-8B89-7818A8C3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CF0251-122B-DB48-A0E6-868965705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ABEB3C9E-CB49-C444-BDE7-AD2229E0A2E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1808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BC10FC-D3FD-4F45-8F39-292F90BD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E9A3BEE-D617-0F44-92BD-1CB407190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6550DB-06B4-B947-B704-44D60414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54FD-210D-AA47-8A1C-7BDD056845F3}" type="datetime1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EDCFBA-955A-0B46-A77E-0679714E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C44ACB-46B1-2342-AD16-5ADC68F3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B3C9E-CB49-C444-BDE7-AD2229E0A2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66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873A10E-AAA0-3D4F-9785-31E5C9FFC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23D456-D782-6843-B630-0193073BA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2BC4C7-28F5-734D-8F47-F3751576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3C02-2C1C-3E4D-B270-724A1AE689AF}" type="datetime1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5AFDC4-4CA3-284B-A8C1-8A97EB09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F08016-0842-D14F-97B1-5AF88D30A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B3C9E-CB49-C444-BDE7-AD2229E0A2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76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0CC2A6-1ECB-F949-B33B-509CF6972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0A9638-2961-5D4C-8CB5-B7E1F3DB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779708-3638-1D43-BC06-626700CF5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6407-04B1-8C4E-A795-94F55C643B72}" type="datetime1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A8F2B2-40BA-1C4C-8A7F-096E4E44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59A1AA-A4DA-BA4C-A2E2-16F28E3E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B3C9E-CB49-C444-BDE7-AD2229E0A2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48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2D6288-37C1-F541-B0DD-30080029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E8F80D-291E-3C4F-A607-87088DB37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8F11F8-06A1-2F4D-AEBD-2ED65DF09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0A6E-D64C-A341-B67C-AF784389DF55}" type="datetime1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6F8EF7-8529-CD44-9CA7-38CCE6A5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6C300F-93EA-394F-8E42-230ED6238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B3C9E-CB49-C444-BDE7-AD2229E0A2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468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8AF99-2D0B-3345-9010-5DE893D9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84574B-6661-B740-948F-E34F00006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9D750A-A426-3541-BAB4-635BF18FE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EE2791-97D6-254B-A7EB-A34B20E63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D1EE-5CD2-8A49-B359-3C3E2C5EEB27}" type="datetime1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2CBC1B-1028-1947-AD6B-59110A23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2D3938-4934-A748-B687-6FCBB0EA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B3C9E-CB49-C444-BDE7-AD2229E0A2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06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D0BFBE-6457-E242-B2A3-2CBA9536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4D4A0C-7477-4540-90EE-160B2BF2C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C47090-F326-514D-AC2A-C5F85CB0B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738EA94-7431-3549-BB7E-F74F94BBE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3D941B6-C748-0A45-A116-14599C936B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6B906E2-648F-B44C-A4D4-9F1A9042A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7793-A4E7-8746-862D-03AD3C56A28E}" type="datetime1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A8D56BF-9943-4849-8AB5-E69240E5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6107BD8-DACB-994A-A937-7D2F7DAE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B3C9E-CB49-C444-BDE7-AD2229E0A2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46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BD56F8-509E-3346-BDFC-11044BE8B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4F65BD4-513C-1C43-832A-6F1B3585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B1FB-8CD4-504C-B0CB-3C2744634287}" type="datetime1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8DF1F63-41ED-DA43-BAD6-95AB6BC7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888CAEF-6B78-644F-8625-E998A92A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B3C9E-CB49-C444-BDE7-AD2229E0A2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62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AFA80E5-4CEA-5B48-B9D8-D1E6768E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93BB-F322-6F4C-894F-F751CB1A42B2}" type="datetime1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3723784-F60A-6244-8C84-05D88A04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6EEDECA-78DC-9641-A1AC-A0FA36E1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B3C9E-CB49-C444-BDE7-AD2229E0A2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55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4FD7AC-9CB6-9841-8940-63A6E10DA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003FF0-CBF9-D64B-961B-702EDBF00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5AC7BC-D451-CD43-8782-83A423CD9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D8FCA4-D723-8C41-82EB-A0ACE742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26A3-E016-534D-B247-3CE8DCA82D45}" type="datetime1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A761D19-D6F3-F74D-9F38-8A8A0612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FAAFFD-DB45-4247-8226-E7FD90CA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B3C9E-CB49-C444-BDE7-AD2229E0A2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0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F6B29A-75D0-FF4E-832C-C65A1A90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03E1DF4-C8BB-4E41-8711-F9CBF1CF6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276018-7038-044D-B5C5-A9EC6993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AE4230-2F72-4946-B61D-7C1108C2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9C96-C930-0145-A15F-45891226C603}" type="datetime1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41B3E9-21DF-2843-9338-66641645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1D782F-3A69-3D4B-AC90-708DE825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B3C9E-CB49-C444-BDE7-AD2229E0A2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66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E413474-0843-DE4B-914E-FE2840FFA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51448D-1FBC-1443-80AE-E60D755D1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2CF593-CEAA-2846-8335-2F0938910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37AF5-5D5F-7B49-9821-041C9F76C667}" type="datetime1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F4BD47-0C32-5B42-9BCE-14EB03FEC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DFAFC2-2C42-074E-A2DB-114C626C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B3C9E-CB49-C444-BDE7-AD2229E0A2E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2232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9A5EA7-D9F5-4C42-856C-7A6ADDBFC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9486" y="2931655"/>
            <a:ext cx="8626637" cy="1646302"/>
          </a:xfrm>
        </p:spPr>
        <p:txBody>
          <a:bodyPr>
            <a:noAutofit/>
          </a:bodyPr>
          <a:lstStyle/>
          <a:p>
            <a:r>
              <a:rPr lang="en-US" altLang="ja-JP" sz="4400" b="1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SugChat</a:t>
            </a:r>
            <a:br>
              <a:rPr lang="en-US" altLang="ja-JP" sz="4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My part</a:t>
            </a:r>
            <a:r>
              <a:rPr lang="ja-JP" altLang="en-US" sz="44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ja-JP" sz="4400" b="1" dirty="0">
                <a:latin typeface="Helvetica" pitchFamily="2" charset="0"/>
              </a:rPr>
              <a:t>Display chat list</a:t>
            </a:r>
            <a:br>
              <a:rPr lang="en-US" altLang="ja-JP" sz="4400" b="1" i="1" u="sng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166DF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1" lang="en-US" altLang="ja-JP" sz="1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1" lang="ja-JP" altLang="en-US" sz="4400" b="1" i="1">
              <a:latin typeface="Helvetica" pitchFamily="2" charset="0"/>
              <a:ea typeface="Osaka Regular-Mono" panose="020B0600000000000000" pitchFamily="34" charset="-128"/>
              <a:cs typeface="Courier New" panose="02070309020205020404" pitchFamily="49" charset="0"/>
            </a:endParaRP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C4CE1FA-AFF3-E342-9A87-A49A6A8AA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9336" y="4577957"/>
            <a:ext cx="7766936" cy="1096899"/>
          </a:xfrm>
        </p:spPr>
        <p:txBody>
          <a:bodyPr/>
          <a:lstStyle/>
          <a:p>
            <a:pPr algn="ctr"/>
            <a:r>
              <a:rPr lang="en-US" altLang="ja-JP" dirty="0"/>
              <a:t>CS</a:t>
            </a:r>
            <a:r>
              <a:rPr kumimoji="1" lang="en-US" altLang="ja-JP" dirty="0"/>
              <a:t> 4-B 15K0101 </a:t>
            </a:r>
          </a:p>
          <a:p>
            <a:pPr algn="ctr"/>
            <a:r>
              <a:rPr kumimoji="1" lang="en-US" altLang="ja-JP" dirty="0"/>
              <a:t>Ikawa Shota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90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FA8C4EC-FEAC-D64E-9847-100956070EB8}"/>
              </a:ext>
            </a:extLst>
          </p:cNvPr>
          <p:cNvSpPr/>
          <p:nvPr/>
        </p:nvSpPr>
        <p:spPr>
          <a:xfrm>
            <a:off x="612647" y="2061159"/>
            <a:ext cx="4242000" cy="42790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B886814E-BEB2-C648-AEDF-A6B75E443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ja-JP" b="1" dirty="0">
                <a:latin typeface="Helvetica" pitchFamily="2" charset="0"/>
              </a:rPr>
              <a:t>Display chat list</a:t>
            </a:r>
            <a:r>
              <a:rPr lang="ja-JP" altLang="en-US" b="1">
                <a:latin typeface="Helvetica" pitchFamily="2" charset="0"/>
              </a:rPr>
              <a:t> </a:t>
            </a:r>
            <a:r>
              <a:rPr lang="en-US" altLang="ja-JP" b="1" dirty="0">
                <a:latin typeface="Helvetica" pitchFamily="2" charset="0"/>
              </a:rPr>
              <a:t> (Guest mode)</a:t>
            </a:r>
            <a:endParaRPr lang="ja-JP" altLang="en-US" b="1">
              <a:latin typeface="Helvetica" pitchFamily="2" charset="0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C1054E0-D178-F44F-A527-3CCFE4B0D509}"/>
              </a:ext>
            </a:extLst>
          </p:cNvPr>
          <p:cNvCxnSpPr/>
          <p:nvPr/>
        </p:nvCxnSpPr>
        <p:spPr>
          <a:xfrm>
            <a:off x="839522" y="1406232"/>
            <a:ext cx="105142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BCEFA9D-1E4C-7A48-A719-F2DCAD14B460}"/>
              </a:ext>
            </a:extLst>
          </p:cNvPr>
          <p:cNvSpPr txBox="1"/>
          <p:nvPr/>
        </p:nvSpPr>
        <p:spPr>
          <a:xfrm>
            <a:off x="1836011" y="1617445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Chat </a:t>
            </a:r>
            <a:r>
              <a:rPr lang="en-US" altLang="ja-JP" sz="2400" b="1" dirty="0"/>
              <a:t>Lis</a:t>
            </a:r>
            <a:r>
              <a:rPr kumimoji="1" lang="en-US" altLang="ja-JP" sz="2400" b="1" dirty="0"/>
              <a:t>t</a:t>
            </a:r>
            <a:endParaRPr kumimoji="1" lang="ja-JP" altLang="en-US" sz="2400" b="1"/>
          </a:p>
        </p:txBody>
      </p:sp>
      <p:sp>
        <p:nvSpPr>
          <p:cNvPr id="24" name="右矢印 23">
            <a:extLst>
              <a:ext uri="{FF2B5EF4-FFF2-40B4-BE49-F238E27FC236}">
                <a16:creationId xmlns:a16="http://schemas.microsoft.com/office/drawing/2014/main" id="{49769710-AA20-5D4A-B9C4-94240C828161}"/>
              </a:ext>
            </a:extLst>
          </p:cNvPr>
          <p:cNvSpPr/>
          <p:nvPr/>
        </p:nvSpPr>
        <p:spPr>
          <a:xfrm>
            <a:off x="5206045" y="3691247"/>
            <a:ext cx="1866245" cy="94549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E96511F-CB7A-1142-94D4-7A370BE69475}"/>
              </a:ext>
            </a:extLst>
          </p:cNvPr>
          <p:cNvSpPr txBox="1"/>
          <p:nvPr/>
        </p:nvSpPr>
        <p:spPr>
          <a:xfrm>
            <a:off x="5381844" y="3370186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Sign in</a:t>
            </a:r>
            <a:endParaRPr kumimoji="1" lang="ja-JP" altLang="en-US" sz="2400" b="1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3EBB2FBC-7D26-5349-AC4F-2F30D6E4752A}"/>
              </a:ext>
            </a:extLst>
          </p:cNvPr>
          <p:cNvSpPr/>
          <p:nvPr/>
        </p:nvSpPr>
        <p:spPr>
          <a:xfrm>
            <a:off x="620797" y="2054661"/>
            <a:ext cx="4240063" cy="42790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C9F4AA5B-58B9-874B-9C90-AAC7B872067C}"/>
              </a:ext>
            </a:extLst>
          </p:cNvPr>
          <p:cNvSpPr/>
          <p:nvPr/>
        </p:nvSpPr>
        <p:spPr>
          <a:xfrm>
            <a:off x="614584" y="2054661"/>
            <a:ext cx="4254425" cy="5533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2EE08842-3E2C-3640-8FCF-580282B058EC}"/>
              </a:ext>
            </a:extLst>
          </p:cNvPr>
          <p:cNvSpPr/>
          <p:nvPr/>
        </p:nvSpPr>
        <p:spPr>
          <a:xfrm>
            <a:off x="614585" y="5803332"/>
            <a:ext cx="4246275" cy="5403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/>
              <a:t>Copyright   </a:t>
            </a:r>
            <a:r>
              <a:rPr lang="ja-JP" altLang="en-US" sz="2000" b="1"/>
              <a:t>○○</a:t>
            </a:r>
            <a:endParaRPr kumimoji="1" lang="ja-JP" altLang="en-US" sz="2000" b="1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22B644D3-68B2-F44E-A2F2-CE7176451652}"/>
              </a:ext>
            </a:extLst>
          </p:cNvPr>
          <p:cNvSpPr/>
          <p:nvPr/>
        </p:nvSpPr>
        <p:spPr>
          <a:xfrm>
            <a:off x="733697" y="3415423"/>
            <a:ext cx="3987787" cy="466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b="1" u="sng" dirty="0"/>
              <a:t>Chat title</a:t>
            </a:r>
            <a:r>
              <a:rPr kumimoji="1" lang="en-US" altLang="ja-JP" b="1" dirty="0"/>
              <a:t> </a:t>
            </a:r>
            <a:r>
              <a:rPr lang="en-US" altLang="ja-JP" b="1" dirty="0"/>
              <a:t> </a:t>
            </a:r>
            <a:r>
              <a:rPr lang="en-US" altLang="ja-JP" dirty="0"/>
              <a:t>Room_1 Posted at 16:59</a:t>
            </a:r>
            <a:endParaRPr kumimoji="1" lang="en-US" altLang="ja-JP" dirty="0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3A56E5F0-380C-AE4C-A5F8-48E6CE4E451B}"/>
              </a:ext>
            </a:extLst>
          </p:cNvPr>
          <p:cNvSpPr/>
          <p:nvPr/>
        </p:nvSpPr>
        <p:spPr>
          <a:xfrm>
            <a:off x="733696" y="4050614"/>
            <a:ext cx="3987788" cy="477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b="1" u="sng" dirty="0"/>
              <a:t>Chat title</a:t>
            </a:r>
            <a:r>
              <a:rPr lang="en-US" altLang="ja-JP" b="1" dirty="0"/>
              <a:t>  </a:t>
            </a:r>
            <a:r>
              <a:rPr lang="en-US" altLang="ja-JP" dirty="0"/>
              <a:t>Room_2 Posted at 10:32</a:t>
            </a:r>
            <a:endParaRPr kumimoji="1" lang="en-US" altLang="ja-JP" sz="1600" dirty="0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C8157283-829E-124F-821A-3D222779E6F8}"/>
              </a:ext>
            </a:extLst>
          </p:cNvPr>
          <p:cNvSpPr/>
          <p:nvPr/>
        </p:nvSpPr>
        <p:spPr>
          <a:xfrm>
            <a:off x="733696" y="4669275"/>
            <a:ext cx="3987788" cy="4773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b="1" u="sng" dirty="0"/>
              <a:t>Chat title</a:t>
            </a:r>
            <a:r>
              <a:rPr lang="en-US" altLang="ja-JP" b="1" dirty="0"/>
              <a:t>  </a:t>
            </a:r>
            <a:r>
              <a:rPr lang="en-US" altLang="ja-JP" dirty="0"/>
              <a:t>Room_3 Posted at 8:20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B979AC-6E97-5547-A42D-36DFAC99A912}"/>
              </a:ext>
            </a:extLst>
          </p:cNvPr>
          <p:cNvSpPr txBox="1"/>
          <p:nvPr/>
        </p:nvSpPr>
        <p:spPr>
          <a:xfrm>
            <a:off x="733696" y="2780868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err="1"/>
              <a:t>SugChat</a:t>
            </a:r>
            <a:endParaRPr kumimoji="1" lang="ja-JP" altLang="en-US" sz="2400" b="1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E4390FC5-53FC-8549-AF8E-5561D02B5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248" y="2621194"/>
            <a:ext cx="642500" cy="642500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4E81AEB-FCD2-F74C-98D0-1FB598D963FE}"/>
              </a:ext>
            </a:extLst>
          </p:cNvPr>
          <p:cNvSpPr txBox="1"/>
          <p:nvPr/>
        </p:nvSpPr>
        <p:spPr>
          <a:xfrm>
            <a:off x="3364584" y="275718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Guest</a:t>
            </a:r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C6BC98E-ED59-B743-BB2B-085DCA002FFE}"/>
              </a:ext>
            </a:extLst>
          </p:cNvPr>
          <p:cNvSpPr/>
          <p:nvPr/>
        </p:nvSpPr>
        <p:spPr>
          <a:xfrm>
            <a:off x="7379929" y="2130047"/>
            <a:ext cx="4242000" cy="42790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C80801A-30C1-134E-92CE-3EEDA08D6641}"/>
              </a:ext>
            </a:extLst>
          </p:cNvPr>
          <p:cNvSpPr txBox="1"/>
          <p:nvPr/>
        </p:nvSpPr>
        <p:spPr>
          <a:xfrm>
            <a:off x="7656594" y="1617445"/>
            <a:ext cx="3733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Login Page (Other part)</a:t>
            </a:r>
            <a:endParaRPr kumimoji="1" lang="ja-JP" altLang="en-US" sz="2400" b="1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E8423B60-71E1-3540-839F-CBAF8B4CEA3C}"/>
              </a:ext>
            </a:extLst>
          </p:cNvPr>
          <p:cNvSpPr/>
          <p:nvPr/>
        </p:nvSpPr>
        <p:spPr>
          <a:xfrm>
            <a:off x="7687740" y="4126935"/>
            <a:ext cx="3654356" cy="3251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/>
              <a:t>Password</a:t>
            </a:r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F2DA642-15CB-724D-9384-4F01A02C3801}"/>
              </a:ext>
            </a:extLst>
          </p:cNvPr>
          <p:cNvSpPr/>
          <p:nvPr/>
        </p:nvSpPr>
        <p:spPr>
          <a:xfrm>
            <a:off x="10210548" y="5041197"/>
            <a:ext cx="1138550" cy="268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Sign up</a:t>
            </a:r>
            <a:endParaRPr kumimoji="1" lang="ja-JP" altLang="en-US" b="1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26D85E1-CAB8-E54F-8B23-8E2C57BBA8CB}"/>
              </a:ext>
            </a:extLst>
          </p:cNvPr>
          <p:cNvSpPr txBox="1"/>
          <p:nvPr/>
        </p:nvSpPr>
        <p:spPr>
          <a:xfrm>
            <a:off x="9446024" y="5391114"/>
            <a:ext cx="243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u="sng" dirty="0"/>
              <a:t>forgot password?</a:t>
            </a:r>
            <a:endParaRPr kumimoji="1" lang="ja-JP" altLang="en-US" u="sng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2D0D7E01-B11A-434C-987E-DB78E4872077}"/>
              </a:ext>
            </a:extLst>
          </p:cNvPr>
          <p:cNvSpPr/>
          <p:nvPr/>
        </p:nvSpPr>
        <p:spPr>
          <a:xfrm>
            <a:off x="7373717" y="2068262"/>
            <a:ext cx="4248212" cy="5533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err="1"/>
              <a:t>Sug</a:t>
            </a:r>
            <a:r>
              <a:rPr kumimoji="1" lang="en-US" altLang="ja-JP" sz="2000" b="1" dirty="0"/>
              <a:t>-Chat</a:t>
            </a:r>
            <a:endParaRPr kumimoji="1" lang="ja-JP" altLang="en-US" sz="2000" b="1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656CD09-4333-234F-9072-E4FFD2439BF7}"/>
              </a:ext>
            </a:extLst>
          </p:cNvPr>
          <p:cNvSpPr/>
          <p:nvPr/>
        </p:nvSpPr>
        <p:spPr>
          <a:xfrm>
            <a:off x="7373717" y="5806995"/>
            <a:ext cx="4248212" cy="5403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/>
              <a:t>Copyright   </a:t>
            </a:r>
            <a:r>
              <a:rPr lang="ja-JP" altLang="en-US" sz="2000" b="1"/>
              <a:t>○○</a:t>
            </a:r>
            <a:r>
              <a:rPr lang="en-US" altLang="ja-JP" sz="2000" b="1" dirty="0"/>
              <a:t> </a:t>
            </a:r>
            <a:endParaRPr kumimoji="1" lang="ja-JP" altLang="en-US" sz="2000" b="1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6043F39-4C85-C140-A985-14C87D0A923A}"/>
              </a:ext>
            </a:extLst>
          </p:cNvPr>
          <p:cNvSpPr/>
          <p:nvPr/>
        </p:nvSpPr>
        <p:spPr>
          <a:xfrm>
            <a:off x="10203546" y="4627150"/>
            <a:ext cx="1138550" cy="268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Sign </a:t>
            </a:r>
            <a:r>
              <a:rPr lang="en-US" altLang="ja-JP" b="1" dirty="0"/>
              <a:t>in</a:t>
            </a:r>
            <a:endParaRPr kumimoji="1" lang="ja-JP" altLang="en-US" b="1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E715555A-761A-E746-AD2F-0FDE667C463B}"/>
              </a:ext>
            </a:extLst>
          </p:cNvPr>
          <p:cNvSpPr/>
          <p:nvPr/>
        </p:nvSpPr>
        <p:spPr>
          <a:xfrm>
            <a:off x="7677591" y="3601019"/>
            <a:ext cx="3664505" cy="323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/>
              <a:t>Name</a:t>
            </a:r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2CFFF42-5FAE-AF40-87CB-7D6344E6398D}"/>
              </a:ext>
            </a:extLst>
          </p:cNvPr>
          <p:cNvSpPr txBox="1"/>
          <p:nvPr/>
        </p:nvSpPr>
        <p:spPr>
          <a:xfrm>
            <a:off x="7711844" y="2912591"/>
            <a:ext cx="3419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Welcome to </a:t>
            </a:r>
            <a:r>
              <a:rPr kumimoji="1" lang="en-US" altLang="ja-JP" sz="2400" b="1" dirty="0" err="1"/>
              <a:t>SugChat</a:t>
            </a:r>
            <a:r>
              <a:rPr kumimoji="1" lang="en-US" altLang="ja-JP" sz="2400" b="1" dirty="0"/>
              <a:t>!</a:t>
            </a:r>
            <a:endParaRPr kumimoji="1" lang="ja-JP" altLang="en-US" sz="2400" b="1"/>
          </a:p>
        </p:txBody>
      </p:sp>
      <p:sp>
        <p:nvSpPr>
          <p:cNvPr id="55" name="角丸四角形 54">
            <a:extLst>
              <a:ext uri="{FF2B5EF4-FFF2-40B4-BE49-F238E27FC236}">
                <a16:creationId xmlns:a16="http://schemas.microsoft.com/office/drawing/2014/main" id="{ABCB9E7E-F306-AE45-8AFC-E6896EC3F3E6}"/>
              </a:ext>
            </a:extLst>
          </p:cNvPr>
          <p:cNvSpPr/>
          <p:nvPr/>
        </p:nvSpPr>
        <p:spPr>
          <a:xfrm>
            <a:off x="733696" y="2153668"/>
            <a:ext cx="1274020" cy="3708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User list</a:t>
            </a:r>
            <a:endParaRPr kumimoji="1" lang="ja-JP" altLang="en-US" b="1"/>
          </a:p>
        </p:txBody>
      </p:sp>
      <p:sp>
        <p:nvSpPr>
          <p:cNvPr id="56" name="角丸四角形 55">
            <a:extLst>
              <a:ext uri="{FF2B5EF4-FFF2-40B4-BE49-F238E27FC236}">
                <a16:creationId xmlns:a16="http://schemas.microsoft.com/office/drawing/2014/main" id="{1AB96EE3-118A-3B46-B32D-885A5A350DE3}"/>
              </a:ext>
            </a:extLst>
          </p:cNvPr>
          <p:cNvSpPr/>
          <p:nvPr/>
        </p:nvSpPr>
        <p:spPr>
          <a:xfrm>
            <a:off x="2141866" y="2155520"/>
            <a:ext cx="1265322" cy="3708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Chat</a:t>
            </a:r>
            <a:r>
              <a:rPr kumimoji="1" lang="en-US" altLang="ja-JP" b="1" dirty="0"/>
              <a:t> list</a:t>
            </a:r>
          </a:p>
        </p:txBody>
      </p:sp>
      <p:sp>
        <p:nvSpPr>
          <p:cNvPr id="57" name="角丸四角形 56">
            <a:extLst>
              <a:ext uri="{FF2B5EF4-FFF2-40B4-BE49-F238E27FC236}">
                <a16:creationId xmlns:a16="http://schemas.microsoft.com/office/drawing/2014/main" id="{D42F5FC6-D2E2-1049-BE1A-45919BB6BBEB}"/>
              </a:ext>
            </a:extLst>
          </p:cNvPr>
          <p:cNvSpPr/>
          <p:nvPr/>
        </p:nvSpPr>
        <p:spPr>
          <a:xfrm>
            <a:off x="3541338" y="2160666"/>
            <a:ext cx="1265322" cy="3708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Room list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B568898E-8C20-534E-937C-6C3D4E7E830E}"/>
              </a:ext>
            </a:extLst>
          </p:cNvPr>
          <p:cNvSpPr/>
          <p:nvPr/>
        </p:nvSpPr>
        <p:spPr>
          <a:xfrm>
            <a:off x="3531467" y="5329803"/>
            <a:ext cx="1138550" cy="268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Sign </a:t>
            </a:r>
            <a:r>
              <a:rPr lang="en-US" altLang="ja-JP" b="1" dirty="0"/>
              <a:t>in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241688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FA8C4EC-FEAC-D64E-9847-100956070EB8}"/>
              </a:ext>
            </a:extLst>
          </p:cNvPr>
          <p:cNvSpPr/>
          <p:nvPr/>
        </p:nvSpPr>
        <p:spPr>
          <a:xfrm>
            <a:off x="7334741" y="2061159"/>
            <a:ext cx="4242000" cy="42790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B886814E-BEB2-C648-AEDF-A6B75E443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ja-JP" b="1" dirty="0">
                <a:latin typeface="Helvetica" pitchFamily="2" charset="0"/>
              </a:rPr>
              <a:t>Display chat list  (After Sign in)</a:t>
            </a:r>
            <a:endParaRPr lang="ja-JP" altLang="en-US" b="1">
              <a:latin typeface="Helvetica" pitchFamily="2" charset="0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C1054E0-D178-F44F-A527-3CCFE4B0D509}"/>
              </a:ext>
            </a:extLst>
          </p:cNvPr>
          <p:cNvCxnSpPr/>
          <p:nvPr/>
        </p:nvCxnSpPr>
        <p:spPr>
          <a:xfrm>
            <a:off x="839522" y="1406232"/>
            <a:ext cx="105142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71B366C-7F90-744D-BEAC-0C4D857C0BF6}"/>
              </a:ext>
            </a:extLst>
          </p:cNvPr>
          <p:cNvSpPr/>
          <p:nvPr/>
        </p:nvSpPr>
        <p:spPr>
          <a:xfrm>
            <a:off x="712984" y="2054661"/>
            <a:ext cx="4242000" cy="42790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8C19AB4-C447-7140-BCDC-309EA65637AC}"/>
              </a:ext>
            </a:extLst>
          </p:cNvPr>
          <p:cNvSpPr txBox="1"/>
          <p:nvPr/>
        </p:nvSpPr>
        <p:spPr>
          <a:xfrm>
            <a:off x="989649" y="1603844"/>
            <a:ext cx="3733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Login Page (Other part)</a:t>
            </a:r>
            <a:endParaRPr kumimoji="1" lang="ja-JP" altLang="en-US" sz="2400" b="1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39BBC5B-AEF6-F241-84D3-FE5B5AD02A2F}"/>
              </a:ext>
            </a:extLst>
          </p:cNvPr>
          <p:cNvSpPr/>
          <p:nvPr/>
        </p:nvSpPr>
        <p:spPr>
          <a:xfrm>
            <a:off x="1020795" y="4113334"/>
            <a:ext cx="3654356" cy="3251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/>
              <a:t>Password</a:t>
            </a:r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6F996D72-620F-FA44-9885-A6F1A878CC5F}"/>
              </a:ext>
            </a:extLst>
          </p:cNvPr>
          <p:cNvSpPr/>
          <p:nvPr/>
        </p:nvSpPr>
        <p:spPr>
          <a:xfrm>
            <a:off x="3543603" y="5027596"/>
            <a:ext cx="1138550" cy="268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Sign up</a:t>
            </a:r>
            <a:endParaRPr kumimoji="1" lang="ja-JP" altLang="en-US" b="1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BC1A12C-CBD2-2944-B6F5-F4813DE428E7}"/>
              </a:ext>
            </a:extLst>
          </p:cNvPr>
          <p:cNvSpPr txBox="1"/>
          <p:nvPr/>
        </p:nvSpPr>
        <p:spPr>
          <a:xfrm>
            <a:off x="2779079" y="5377513"/>
            <a:ext cx="243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u="sng" dirty="0"/>
              <a:t>forgot password?</a:t>
            </a:r>
            <a:endParaRPr kumimoji="1" lang="ja-JP" altLang="en-US" u="sng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BCEFA9D-1E4C-7A48-A719-F2DCAD14B460}"/>
              </a:ext>
            </a:extLst>
          </p:cNvPr>
          <p:cNvSpPr txBox="1"/>
          <p:nvPr/>
        </p:nvSpPr>
        <p:spPr>
          <a:xfrm>
            <a:off x="8558105" y="1617445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Chat </a:t>
            </a:r>
            <a:r>
              <a:rPr lang="en-US" altLang="ja-JP" sz="2400" b="1" dirty="0"/>
              <a:t>Lis</a:t>
            </a:r>
            <a:r>
              <a:rPr kumimoji="1" lang="en-US" altLang="ja-JP" sz="2400" b="1" dirty="0"/>
              <a:t>t</a:t>
            </a:r>
            <a:endParaRPr kumimoji="1" lang="ja-JP" altLang="en-US" sz="2400" b="1"/>
          </a:p>
        </p:txBody>
      </p:sp>
      <p:sp>
        <p:nvSpPr>
          <p:cNvPr id="24" name="右矢印 23">
            <a:extLst>
              <a:ext uri="{FF2B5EF4-FFF2-40B4-BE49-F238E27FC236}">
                <a16:creationId xmlns:a16="http://schemas.microsoft.com/office/drawing/2014/main" id="{49769710-AA20-5D4A-B9C4-94240C828161}"/>
              </a:ext>
            </a:extLst>
          </p:cNvPr>
          <p:cNvSpPr/>
          <p:nvPr/>
        </p:nvSpPr>
        <p:spPr>
          <a:xfrm>
            <a:off x="5214100" y="3118377"/>
            <a:ext cx="1866245" cy="94549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E96511F-CB7A-1142-94D4-7A370BE69475}"/>
              </a:ext>
            </a:extLst>
          </p:cNvPr>
          <p:cNvSpPr txBox="1"/>
          <p:nvPr/>
        </p:nvSpPr>
        <p:spPr>
          <a:xfrm>
            <a:off x="5389899" y="2797316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Sign in</a:t>
            </a:r>
            <a:endParaRPr kumimoji="1" lang="ja-JP" altLang="en-US" sz="2400" b="1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68890DA0-75C4-824B-9D64-23AFC3E2A0FF}"/>
              </a:ext>
            </a:extLst>
          </p:cNvPr>
          <p:cNvSpPr/>
          <p:nvPr/>
        </p:nvSpPr>
        <p:spPr>
          <a:xfrm>
            <a:off x="706772" y="2054661"/>
            <a:ext cx="4248212" cy="5533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err="1"/>
              <a:t>Sug</a:t>
            </a:r>
            <a:r>
              <a:rPr kumimoji="1" lang="en-US" altLang="ja-JP" sz="2000" b="1" dirty="0"/>
              <a:t>-Chat</a:t>
            </a:r>
            <a:endParaRPr kumimoji="1" lang="ja-JP" altLang="en-US" sz="2000" b="1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343F22EC-BD30-4C41-98AA-AF7C535B2107}"/>
              </a:ext>
            </a:extLst>
          </p:cNvPr>
          <p:cNvSpPr/>
          <p:nvPr/>
        </p:nvSpPr>
        <p:spPr>
          <a:xfrm>
            <a:off x="706772" y="5793394"/>
            <a:ext cx="4248212" cy="5403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/>
              <a:t>Copyright   </a:t>
            </a:r>
            <a:r>
              <a:rPr lang="ja-JP" altLang="en-US" sz="2000" b="1"/>
              <a:t>○○</a:t>
            </a:r>
            <a:r>
              <a:rPr lang="en-US" altLang="ja-JP" sz="2000" b="1" dirty="0"/>
              <a:t> </a:t>
            </a:r>
            <a:endParaRPr kumimoji="1" lang="ja-JP" altLang="en-US" sz="2000" b="1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623740D1-40FF-9C46-A2D6-825AA894F4D4}"/>
              </a:ext>
            </a:extLst>
          </p:cNvPr>
          <p:cNvSpPr/>
          <p:nvPr/>
        </p:nvSpPr>
        <p:spPr>
          <a:xfrm>
            <a:off x="3536601" y="4613549"/>
            <a:ext cx="1138550" cy="268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Sign </a:t>
            </a:r>
            <a:r>
              <a:rPr lang="en-US" altLang="ja-JP" b="1" dirty="0"/>
              <a:t>in</a:t>
            </a:r>
            <a:endParaRPr kumimoji="1" lang="ja-JP" altLang="en-US" b="1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28B37E17-9BBC-9A49-97D0-251C7816A5B5}"/>
              </a:ext>
            </a:extLst>
          </p:cNvPr>
          <p:cNvSpPr/>
          <p:nvPr/>
        </p:nvSpPr>
        <p:spPr>
          <a:xfrm>
            <a:off x="1010646" y="3587418"/>
            <a:ext cx="3664505" cy="323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/>
              <a:t>Name</a:t>
            </a:r>
            <a:endParaRPr kumimoji="1" lang="ja-JP" altLang="en-US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3EBB2FBC-7D26-5349-AC4F-2F30D6E4752A}"/>
              </a:ext>
            </a:extLst>
          </p:cNvPr>
          <p:cNvSpPr/>
          <p:nvPr/>
        </p:nvSpPr>
        <p:spPr>
          <a:xfrm>
            <a:off x="7342891" y="2054661"/>
            <a:ext cx="4240063" cy="42790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C9F4AA5B-58B9-874B-9C90-AAC7B872067C}"/>
              </a:ext>
            </a:extLst>
          </p:cNvPr>
          <p:cNvSpPr/>
          <p:nvPr/>
        </p:nvSpPr>
        <p:spPr>
          <a:xfrm>
            <a:off x="7336678" y="2054661"/>
            <a:ext cx="4254425" cy="5533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2EE08842-3E2C-3640-8FCF-580282B058EC}"/>
              </a:ext>
            </a:extLst>
          </p:cNvPr>
          <p:cNvSpPr/>
          <p:nvPr/>
        </p:nvSpPr>
        <p:spPr>
          <a:xfrm>
            <a:off x="7336679" y="5803332"/>
            <a:ext cx="4246275" cy="5403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/>
              <a:t>Copyright   </a:t>
            </a:r>
            <a:r>
              <a:rPr lang="ja-JP" altLang="en-US" sz="2000" b="1"/>
              <a:t>○○</a:t>
            </a:r>
            <a:endParaRPr kumimoji="1" lang="ja-JP" altLang="en-US" sz="2000" b="1"/>
          </a:p>
        </p:txBody>
      </p:sp>
      <p:sp>
        <p:nvSpPr>
          <p:cNvPr id="89" name="角丸四角形 88">
            <a:extLst>
              <a:ext uri="{FF2B5EF4-FFF2-40B4-BE49-F238E27FC236}">
                <a16:creationId xmlns:a16="http://schemas.microsoft.com/office/drawing/2014/main" id="{A90522A8-41B2-0D41-9AC0-96922560C09D}"/>
              </a:ext>
            </a:extLst>
          </p:cNvPr>
          <p:cNvSpPr/>
          <p:nvPr/>
        </p:nvSpPr>
        <p:spPr>
          <a:xfrm>
            <a:off x="7455791" y="2138873"/>
            <a:ext cx="1274020" cy="3708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User list</a:t>
            </a:r>
            <a:endParaRPr kumimoji="1" lang="ja-JP" altLang="en-US" b="1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22B644D3-68B2-F44E-A2F2-CE7176451652}"/>
              </a:ext>
            </a:extLst>
          </p:cNvPr>
          <p:cNvSpPr/>
          <p:nvPr/>
        </p:nvSpPr>
        <p:spPr>
          <a:xfrm>
            <a:off x="7455791" y="3551350"/>
            <a:ext cx="3987787" cy="466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b="1" u="sng" dirty="0"/>
              <a:t>Chat title</a:t>
            </a:r>
            <a:r>
              <a:rPr kumimoji="1" lang="en-US" altLang="ja-JP" b="1" dirty="0"/>
              <a:t> </a:t>
            </a:r>
            <a:r>
              <a:rPr lang="en-US" altLang="ja-JP" b="1" dirty="0"/>
              <a:t> </a:t>
            </a:r>
            <a:r>
              <a:rPr lang="en-US" altLang="ja-JP" dirty="0"/>
              <a:t>Room_1 Posted at 16:59</a:t>
            </a:r>
            <a:endParaRPr kumimoji="1" lang="en-US" altLang="ja-JP" dirty="0"/>
          </a:p>
        </p:txBody>
      </p:sp>
      <p:sp>
        <p:nvSpPr>
          <p:cNvPr id="92" name="角丸四角形 91">
            <a:extLst>
              <a:ext uri="{FF2B5EF4-FFF2-40B4-BE49-F238E27FC236}">
                <a16:creationId xmlns:a16="http://schemas.microsoft.com/office/drawing/2014/main" id="{FBE2DA06-794B-3D4C-A71D-D0112B6DCE1C}"/>
              </a:ext>
            </a:extLst>
          </p:cNvPr>
          <p:cNvSpPr/>
          <p:nvPr/>
        </p:nvSpPr>
        <p:spPr>
          <a:xfrm>
            <a:off x="8863961" y="2140725"/>
            <a:ext cx="1265322" cy="3708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Chat</a:t>
            </a:r>
            <a:r>
              <a:rPr kumimoji="1" lang="en-US" altLang="ja-JP" b="1" dirty="0"/>
              <a:t> list</a:t>
            </a:r>
          </a:p>
        </p:txBody>
      </p:sp>
      <p:sp>
        <p:nvSpPr>
          <p:cNvPr id="93" name="角丸四角形 92">
            <a:extLst>
              <a:ext uri="{FF2B5EF4-FFF2-40B4-BE49-F238E27FC236}">
                <a16:creationId xmlns:a16="http://schemas.microsoft.com/office/drawing/2014/main" id="{102E3DC7-EE02-4242-85DE-D3D1B95CA136}"/>
              </a:ext>
            </a:extLst>
          </p:cNvPr>
          <p:cNvSpPr/>
          <p:nvPr/>
        </p:nvSpPr>
        <p:spPr>
          <a:xfrm>
            <a:off x="10263433" y="2145871"/>
            <a:ext cx="1265322" cy="3708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Room list</a:t>
            </a: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3A56E5F0-380C-AE4C-A5F8-48E6CE4E451B}"/>
              </a:ext>
            </a:extLst>
          </p:cNvPr>
          <p:cNvSpPr/>
          <p:nvPr/>
        </p:nvSpPr>
        <p:spPr>
          <a:xfrm>
            <a:off x="7455790" y="4186541"/>
            <a:ext cx="3987788" cy="477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b="1" u="sng" dirty="0"/>
              <a:t>Chat title</a:t>
            </a:r>
            <a:r>
              <a:rPr lang="en-US" altLang="ja-JP" b="1" dirty="0"/>
              <a:t>  </a:t>
            </a:r>
            <a:r>
              <a:rPr lang="en-US" altLang="ja-JP" dirty="0"/>
              <a:t>Room_2 Posted at 10:32</a:t>
            </a:r>
            <a:endParaRPr kumimoji="1" lang="en-US" altLang="ja-JP" sz="1600" dirty="0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C8157283-829E-124F-821A-3D222779E6F8}"/>
              </a:ext>
            </a:extLst>
          </p:cNvPr>
          <p:cNvSpPr/>
          <p:nvPr/>
        </p:nvSpPr>
        <p:spPr>
          <a:xfrm>
            <a:off x="7455790" y="4805202"/>
            <a:ext cx="3987788" cy="4773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b="1" u="sng" dirty="0"/>
              <a:t>Chat title</a:t>
            </a:r>
            <a:r>
              <a:rPr lang="en-US" altLang="ja-JP" b="1" dirty="0"/>
              <a:t>  </a:t>
            </a:r>
            <a:r>
              <a:rPr lang="en-US" altLang="ja-JP" dirty="0"/>
              <a:t>Room_3 Posted at 8:20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3EFEFAD5-22CB-6244-AFF8-52871A514173}"/>
              </a:ext>
            </a:extLst>
          </p:cNvPr>
          <p:cNvSpPr txBox="1"/>
          <p:nvPr/>
        </p:nvSpPr>
        <p:spPr>
          <a:xfrm>
            <a:off x="5389899" y="5244126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Sign out</a:t>
            </a:r>
            <a:endParaRPr kumimoji="1" lang="ja-JP" altLang="en-US" sz="2400" b="1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CDC6D76-44C9-BB45-8C75-ACE5DEC9EFAF}"/>
              </a:ext>
            </a:extLst>
          </p:cNvPr>
          <p:cNvSpPr txBox="1"/>
          <p:nvPr/>
        </p:nvSpPr>
        <p:spPr>
          <a:xfrm>
            <a:off x="1044899" y="2898990"/>
            <a:ext cx="3419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Welcome to </a:t>
            </a:r>
            <a:r>
              <a:rPr kumimoji="1" lang="en-US" altLang="ja-JP" sz="2400" b="1" dirty="0" err="1"/>
              <a:t>SugChat</a:t>
            </a:r>
            <a:r>
              <a:rPr kumimoji="1" lang="en-US" altLang="ja-JP" sz="2400" b="1" dirty="0"/>
              <a:t>!</a:t>
            </a:r>
            <a:endParaRPr kumimoji="1" lang="ja-JP" altLang="en-US" sz="2400" b="1"/>
          </a:p>
        </p:txBody>
      </p:sp>
      <p:sp>
        <p:nvSpPr>
          <p:cNvPr id="31" name="右矢印 30">
            <a:extLst>
              <a:ext uri="{FF2B5EF4-FFF2-40B4-BE49-F238E27FC236}">
                <a16:creationId xmlns:a16="http://schemas.microsoft.com/office/drawing/2014/main" id="{E7B231F2-4BFC-1B44-8B5F-5B20B79EA61D}"/>
              </a:ext>
            </a:extLst>
          </p:cNvPr>
          <p:cNvSpPr/>
          <p:nvPr/>
        </p:nvSpPr>
        <p:spPr>
          <a:xfrm rot="10800000">
            <a:off x="5141764" y="4161015"/>
            <a:ext cx="1866245" cy="94549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75A0B73-ADE1-3F47-8A8C-E36DCAADB79A}"/>
              </a:ext>
            </a:extLst>
          </p:cNvPr>
          <p:cNvSpPr/>
          <p:nvPr/>
        </p:nvSpPr>
        <p:spPr>
          <a:xfrm>
            <a:off x="9999503" y="5357978"/>
            <a:ext cx="1354297" cy="329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New</a:t>
            </a:r>
            <a:r>
              <a:rPr kumimoji="1" lang="en-US" altLang="ja-JP" b="1" dirty="0"/>
              <a:t> room</a:t>
            </a:r>
            <a:endParaRPr kumimoji="1" lang="ja-JP" altLang="en-US" b="1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B979AC-6E97-5547-A42D-36DFAC99A912}"/>
              </a:ext>
            </a:extLst>
          </p:cNvPr>
          <p:cNvSpPr txBox="1"/>
          <p:nvPr/>
        </p:nvSpPr>
        <p:spPr>
          <a:xfrm>
            <a:off x="7455790" y="3015649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err="1"/>
              <a:t>SugChat</a:t>
            </a:r>
            <a:endParaRPr kumimoji="1" lang="ja-JP" altLang="en-US" sz="2400" b="1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4E81AEB-FCD2-F74C-98D0-1FB598D963FE}"/>
              </a:ext>
            </a:extLst>
          </p:cNvPr>
          <p:cNvSpPr txBox="1"/>
          <p:nvPr/>
        </p:nvSpPr>
        <p:spPr>
          <a:xfrm>
            <a:off x="10086678" y="275718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/>
              <a:t>User_1</a:t>
            </a:r>
            <a:endParaRPr kumimoji="1" lang="ja-JP" altLang="en-US" u="sng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5EF0A376-DE59-FD46-9261-0C615B40A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7347" y="2673164"/>
            <a:ext cx="526376" cy="526376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9B0CFEF-A2B6-D34F-BA5A-3DAA3D703A52}"/>
              </a:ext>
            </a:extLst>
          </p:cNvPr>
          <p:cNvSpPr txBox="1"/>
          <p:nvPr/>
        </p:nvSpPr>
        <p:spPr>
          <a:xfrm>
            <a:off x="7461992" y="2682140"/>
            <a:ext cx="2414444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Signed in Successfully.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87753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B886814E-BEB2-C648-AEDF-A6B75E443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ja-JP" b="1" dirty="0">
                <a:latin typeface="Helvetica" pitchFamily="2" charset="0"/>
              </a:rPr>
              <a:t>Display chat list</a:t>
            </a:r>
            <a:endParaRPr lang="ja-JP" altLang="en-US" b="1">
              <a:latin typeface="Helvetica" pitchFamily="2" charset="0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C1054E0-D178-F44F-A527-3CCFE4B0D509}"/>
              </a:ext>
            </a:extLst>
          </p:cNvPr>
          <p:cNvCxnSpPr/>
          <p:nvPr/>
        </p:nvCxnSpPr>
        <p:spPr>
          <a:xfrm>
            <a:off x="839522" y="1406232"/>
            <a:ext cx="105142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71B366C-7F90-744D-BEAC-0C4D857C0BF6}"/>
              </a:ext>
            </a:extLst>
          </p:cNvPr>
          <p:cNvSpPr/>
          <p:nvPr/>
        </p:nvSpPr>
        <p:spPr>
          <a:xfrm>
            <a:off x="700627" y="1943450"/>
            <a:ext cx="4242000" cy="42790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39BBC5B-AEF6-F241-84D3-FE5B5AD02A2F}"/>
              </a:ext>
            </a:extLst>
          </p:cNvPr>
          <p:cNvSpPr/>
          <p:nvPr/>
        </p:nvSpPr>
        <p:spPr>
          <a:xfrm>
            <a:off x="1008438" y="4002123"/>
            <a:ext cx="3654356" cy="3251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/>
              <a:t>Password</a:t>
            </a:r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6F996D72-620F-FA44-9885-A6F1A878CC5F}"/>
              </a:ext>
            </a:extLst>
          </p:cNvPr>
          <p:cNvSpPr/>
          <p:nvPr/>
        </p:nvSpPr>
        <p:spPr>
          <a:xfrm>
            <a:off x="3531246" y="4916385"/>
            <a:ext cx="1138550" cy="268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Sign up</a:t>
            </a:r>
            <a:endParaRPr kumimoji="1" lang="ja-JP" altLang="en-US" b="1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BC1A12C-CBD2-2944-B6F5-F4813DE428E7}"/>
              </a:ext>
            </a:extLst>
          </p:cNvPr>
          <p:cNvSpPr txBox="1"/>
          <p:nvPr/>
        </p:nvSpPr>
        <p:spPr>
          <a:xfrm>
            <a:off x="2766722" y="5266302"/>
            <a:ext cx="243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u="sng" dirty="0"/>
              <a:t>forgot password?</a:t>
            </a:r>
            <a:endParaRPr kumimoji="1" lang="ja-JP" altLang="en-US" u="sng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BCEFA9D-1E4C-7A48-A719-F2DCAD14B460}"/>
              </a:ext>
            </a:extLst>
          </p:cNvPr>
          <p:cNvSpPr txBox="1"/>
          <p:nvPr/>
        </p:nvSpPr>
        <p:spPr>
          <a:xfrm>
            <a:off x="2045125" y="1524057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Chat </a:t>
            </a:r>
            <a:r>
              <a:rPr lang="en-US" altLang="ja-JP" sz="2400" b="1" dirty="0"/>
              <a:t>Lis</a:t>
            </a:r>
            <a:r>
              <a:rPr kumimoji="1" lang="en-US" altLang="ja-JP" sz="2400" b="1" dirty="0"/>
              <a:t>t</a:t>
            </a:r>
            <a:endParaRPr kumimoji="1" lang="ja-JP" altLang="en-US" sz="2400" b="1"/>
          </a:p>
        </p:txBody>
      </p:sp>
      <p:sp>
        <p:nvSpPr>
          <p:cNvPr id="24" name="右矢印 23">
            <a:extLst>
              <a:ext uri="{FF2B5EF4-FFF2-40B4-BE49-F238E27FC236}">
                <a16:creationId xmlns:a16="http://schemas.microsoft.com/office/drawing/2014/main" id="{49769710-AA20-5D4A-B9C4-94240C828161}"/>
              </a:ext>
            </a:extLst>
          </p:cNvPr>
          <p:cNvSpPr/>
          <p:nvPr/>
        </p:nvSpPr>
        <p:spPr>
          <a:xfrm>
            <a:off x="5201743" y="3007166"/>
            <a:ext cx="1866245" cy="94549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E96511F-CB7A-1142-94D4-7A370BE69475}"/>
              </a:ext>
            </a:extLst>
          </p:cNvPr>
          <p:cNvSpPr txBox="1"/>
          <p:nvPr/>
        </p:nvSpPr>
        <p:spPr>
          <a:xfrm>
            <a:off x="5289543" y="2237559"/>
            <a:ext cx="15728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Click </a:t>
            </a:r>
          </a:p>
          <a:p>
            <a:r>
              <a:rPr lang="en-US" altLang="ja-JP" sz="2400" b="1" dirty="0"/>
              <a:t>Chat title</a:t>
            </a:r>
            <a:endParaRPr kumimoji="1" lang="ja-JP" altLang="en-US" sz="2400" b="1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68890DA0-75C4-824B-9D64-23AFC3E2A0FF}"/>
              </a:ext>
            </a:extLst>
          </p:cNvPr>
          <p:cNvSpPr/>
          <p:nvPr/>
        </p:nvSpPr>
        <p:spPr>
          <a:xfrm>
            <a:off x="694415" y="1943450"/>
            <a:ext cx="4248212" cy="5533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err="1"/>
              <a:t>Sug</a:t>
            </a:r>
            <a:r>
              <a:rPr kumimoji="1" lang="en-US" altLang="ja-JP" sz="2000" b="1" dirty="0"/>
              <a:t>-Chat</a:t>
            </a:r>
            <a:endParaRPr kumimoji="1" lang="ja-JP" altLang="en-US" sz="2000" b="1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343F22EC-BD30-4C41-98AA-AF7C535B2107}"/>
              </a:ext>
            </a:extLst>
          </p:cNvPr>
          <p:cNvSpPr/>
          <p:nvPr/>
        </p:nvSpPr>
        <p:spPr>
          <a:xfrm>
            <a:off x="694415" y="5682183"/>
            <a:ext cx="4248212" cy="5403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/>
              <a:t>Copyright   </a:t>
            </a:r>
            <a:r>
              <a:rPr lang="ja-JP" altLang="en-US" sz="2000" b="1"/>
              <a:t>○○</a:t>
            </a:r>
            <a:r>
              <a:rPr lang="en-US" altLang="ja-JP" sz="2000" b="1" dirty="0"/>
              <a:t> </a:t>
            </a:r>
            <a:endParaRPr kumimoji="1" lang="ja-JP" altLang="en-US" sz="2000" b="1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623740D1-40FF-9C46-A2D6-825AA894F4D4}"/>
              </a:ext>
            </a:extLst>
          </p:cNvPr>
          <p:cNvSpPr/>
          <p:nvPr/>
        </p:nvSpPr>
        <p:spPr>
          <a:xfrm>
            <a:off x="3524244" y="4502338"/>
            <a:ext cx="1138550" cy="268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Sign </a:t>
            </a:r>
            <a:r>
              <a:rPr lang="en-US" altLang="ja-JP" b="1" dirty="0"/>
              <a:t>in</a:t>
            </a:r>
            <a:endParaRPr kumimoji="1" lang="ja-JP" altLang="en-US" b="1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28B37E17-9BBC-9A49-97D0-251C7816A5B5}"/>
              </a:ext>
            </a:extLst>
          </p:cNvPr>
          <p:cNvSpPr/>
          <p:nvPr/>
        </p:nvSpPr>
        <p:spPr>
          <a:xfrm>
            <a:off x="998289" y="3476207"/>
            <a:ext cx="3664505" cy="323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/>
              <a:t>Name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CDC6D76-44C9-BB45-8C75-ACE5DEC9EFAF}"/>
              </a:ext>
            </a:extLst>
          </p:cNvPr>
          <p:cNvSpPr txBox="1"/>
          <p:nvPr/>
        </p:nvSpPr>
        <p:spPr>
          <a:xfrm>
            <a:off x="1032542" y="2787779"/>
            <a:ext cx="3419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Welcome to </a:t>
            </a:r>
            <a:r>
              <a:rPr kumimoji="1" lang="en-US" altLang="ja-JP" sz="2400" b="1" dirty="0" err="1"/>
              <a:t>SugChat</a:t>
            </a:r>
            <a:r>
              <a:rPr kumimoji="1" lang="en-US" altLang="ja-JP" sz="2400" b="1" dirty="0"/>
              <a:t>!</a:t>
            </a:r>
            <a:endParaRPr kumimoji="1" lang="ja-JP" altLang="en-US" sz="2400" b="1"/>
          </a:p>
        </p:txBody>
      </p:sp>
      <p:sp>
        <p:nvSpPr>
          <p:cNvPr id="31" name="右矢印 30">
            <a:extLst>
              <a:ext uri="{FF2B5EF4-FFF2-40B4-BE49-F238E27FC236}">
                <a16:creationId xmlns:a16="http://schemas.microsoft.com/office/drawing/2014/main" id="{E7B231F2-4BFC-1B44-8B5F-5B20B79EA61D}"/>
              </a:ext>
            </a:extLst>
          </p:cNvPr>
          <p:cNvSpPr/>
          <p:nvPr/>
        </p:nvSpPr>
        <p:spPr>
          <a:xfrm rot="10800000">
            <a:off x="5129407" y="4049804"/>
            <a:ext cx="1866245" cy="94549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C9F4AA5B-58B9-874B-9C90-AAC7B872067C}"/>
              </a:ext>
            </a:extLst>
          </p:cNvPr>
          <p:cNvSpPr/>
          <p:nvPr/>
        </p:nvSpPr>
        <p:spPr>
          <a:xfrm>
            <a:off x="697267" y="1967899"/>
            <a:ext cx="4254425" cy="5533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89" name="角丸四角形 88">
            <a:extLst>
              <a:ext uri="{FF2B5EF4-FFF2-40B4-BE49-F238E27FC236}">
                <a16:creationId xmlns:a16="http://schemas.microsoft.com/office/drawing/2014/main" id="{A90522A8-41B2-0D41-9AC0-96922560C09D}"/>
              </a:ext>
            </a:extLst>
          </p:cNvPr>
          <p:cNvSpPr/>
          <p:nvPr/>
        </p:nvSpPr>
        <p:spPr>
          <a:xfrm>
            <a:off x="816380" y="2052111"/>
            <a:ext cx="1274020" cy="3708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User list</a:t>
            </a:r>
            <a:endParaRPr kumimoji="1" lang="ja-JP" altLang="en-US" b="1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22B644D3-68B2-F44E-A2F2-CE7176451652}"/>
              </a:ext>
            </a:extLst>
          </p:cNvPr>
          <p:cNvSpPr/>
          <p:nvPr/>
        </p:nvSpPr>
        <p:spPr>
          <a:xfrm>
            <a:off x="816380" y="3328661"/>
            <a:ext cx="3858701" cy="466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b="1" u="sng" dirty="0"/>
              <a:t>Chat title_1</a:t>
            </a:r>
            <a:r>
              <a:rPr kumimoji="1" lang="en-US" altLang="ja-JP" b="1" dirty="0"/>
              <a:t> </a:t>
            </a:r>
            <a:r>
              <a:rPr lang="en-US" altLang="ja-JP" b="1" dirty="0"/>
              <a:t> </a:t>
            </a:r>
            <a:r>
              <a:rPr lang="en-US" altLang="ja-JP" dirty="0"/>
              <a:t>Room_1  5/18 16:59</a:t>
            </a:r>
            <a:endParaRPr kumimoji="1" lang="en-US" altLang="ja-JP" dirty="0"/>
          </a:p>
        </p:txBody>
      </p:sp>
      <p:sp>
        <p:nvSpPr>
          <p:cNvPr id="92" name="角丸四角形 91">
            <a:extLst>
              <a:ext uri="{FF2B5EF4-FFF2-40B4-BE49-F238E27FC236}">
                <a16:creationId xmlns:a16="http://schemas.microsoft.com/office/drawing/2014/main" id="{FBE2DA06-794B-3D4C-A71D-D0112B6DCE1C}"/>
              </a:ext>
            </a:extLst>
          </p:cNvPr>
          <p:cNvSpPr/>
          <p:nvPr/>
        </p:nvSpPr>
        <p:spPr>
          <a:xfrm>
            <a:off x="2224550" y="2053963"/>
            <a:ext cx="1265322" cy="3708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Chat</a:t>
            </a:r>
            <a:r>
              <a:rPr kumimoji="1" lang="en-US" altLang="ja-JP" b="1" dirty="0"/>
              <a:t> list</a:t>
            </a:r>
          </a:p>
        </p:txBody>
      </p:sp>
      <p:sp>
        <p:nvSpPr>
          <p:cNvPr id="93" name="角丸四角形 92">
            <a:extLst>
              <a:ext uri="{FF2B5EF4-FFF2-40B4-BE49-F238E27FC236}">
                <a16:creationId xmlns:a16="http://schemas.microsoft.com/office/drawing/2014/main" id="{102E3DC7-EE02-4242-85DE-D3D1B95CA136}"/>
              </a:ext>
            </a:extLst>
          </p:cNvPr>
          <p:cNvSpPr/>
          <p:nvPr/>
        </p:nvSpPr>
        <p:spPr>
          <a:xfrm>
            <a:off x="3624022" y="2059109"/>
            <a:ext cx="1265322" cy="3708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Room list</a:t>
            </a: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3A56E5F0-380C-AE4C-A5F8-48E6CE4E451B}"/>
              </a:ext>
            </a:extLst>
          </p:cNvPr>
          <p:cNvSpPr/>
          <p:nvPr/>
        </p:nvSpPr>
        <p:spPr>
          <a:xfrm>
            <a:off x="816379" y="3963852"/>
            <a:ext cx="3858702" cy="477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b="1" u="sng" dirty="0"/>
              <a:t>Chat title_2</a:t>
            </a:r>
            <a:r>
              <a:rPr lang="en-US" altLang="ja-JP" b="1" dirty="0"/>
              <a:t>  </a:t>
            </a:r>
            <a:r>
              <a:rPr lang="en-US" altLang="ja-JP" dirty="0"/>
              <a:t>Room_2  5/18 10:32</a:t>
            </a:r>
            <a:endParaRPr kumimoji="1" lang="en-US" altLang="ja-JP" sz="1600" dirty="0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C8157283-829E-124F-821A-3D222779E6F8}"/>
              </a:ext>
            </a:extLst>
          </p:cNvPr>
          <p:cNvSpPr/>
          <p:nvPr/>
        </p:nvSpPr>
        <p:spPr>
          <a:xfrm>
            <a:off x="816379" y="4582513"/>
            <a:ext cx="3858702" cy="4773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b="1" u="sng" dirty="0"/>
              <a:t>Chat title_3</a:t>
            </a:r>
            <a:r>
              <a:rPr lang="en-US" altLang="ja-JP" b="1" dirty="0"/>
              <a:t>  </a:t>
            </a:r>
            <a:r>
              <a:rPr lang="en-US" altLang="ja-JP" dirty="0"/>
              <a:t>Room_3  5/17 23:14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75A0B73-ADE1-3F47-8A8C-E36DCAADB79A}"/>
              </a:ext>
            </a:extLst>
          </p:cNvPr>
          <p:cNvSpPr/>
          <p:nvPr/>
        </p:nvSpPr>
        <p:spPr>
          <a:xfrm>
            <a:off x="3320784" y="5223527"/>
            <a:ext cx="1354297" cy="329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New</a:t>
            </a:r>
            <a:r>
              <a:rPr kumimoji="1" lang="en-US" altLang="ja-JP" b="1" dirty="0"/>
              <a:t> room</a:t>
            </a:r>
            <a:endParaRPr kumimoji="1" lang="ja-JP" altLang="en-US" b="1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B979AC-6E97-5547-A42D-36DFAC99A912}"/>
              </a:ext>
            </a:extLst>
          </p:cNvPr>
          <p:cNvSpPr txBox="1"/>
          <p:nvPr/>
        </p:nvSpPr>
        <p:spPr>
          <a:xfrm>
            <a:off x="774342" y="2631574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err="1"/>
              <a:t>SugChat</a:t>
            </a:r>
            <a:endParaRPr kumimoji="1" lang="ja-JP" altLang="en-US" sz="2400" b="1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ADECF5E-8A80-1440-B758-5EB061CD1725}"/>
              </a:ext>
            </a:extLst>
          </p:cNvPr>
          <p:cNvSpPr/>
          <p:nvPr/>
        </p:nvSpPr>
        <p:spPr>
          <a:xfrm>
            <a:off x="7322384" y="1949948"/>
            <a:ext cx="4242000" cy="42790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3EBAD72-D419-7F4D-A2D4-2627F02852ED}"/>
              </a:ext>
            </a:extLst>
          </p:cNvPr>
          <p:cNvSpPr txBox="1"/>
          <p:nvPr/>
        </p:nvSpPr>
        <p:spPr>
          <a:xfrm>
            <a:off x="8743815" y="1510155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Chat Log</a:t>
            </a:r>
            <a:endParaRPr kumimoji="1" lang="ja-JP" altLang="en-US" sz="2400" b="1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97A83AFD-62BB-6B47-83E8-6A221A3296B8}"/>
              </a:ext>
            </a:extLst>
          </p:cNvPr>
          <p:cNvSpPr/>
          <p:nvPr/>
        </p:nvSpPr>
        <p:spPr>
          <a:xfrm>
            <a:off x="7330534" y="1943450"/>
            <a:ext cx="4240063" cy="42790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F78D30FF-0BAF-194B-957C-0F53B9BD82EA}"/>
              </a:ext>
            </a:extLst>
          </p:cNvPr>
          <p:cNvSpPr/>
          <p:nvPr/>
        </p:nvSpPr>
        <p:spPr>
          <a:xfrm>
            <a:off x="7324321" y="1943450"/>
            <a:ext cx="4254425" cy="5533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7C89A860-5F04-6B4B-9EF3-96F666796CDC}"/>
              </a:ext>
            </a:extLst>
          </p:cNvPr>
          <p:cNvSpPr/>
          <p:nvPr/>
        </p:nvSpPr>
        <p:spPr>
          <a:xfrm>
            <a:off x="7324322" y="5692121"/>
            <a:ext cx="4246275" cy="5403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/>
              <a:t>Copyright   </a:t>
            </a:r>
            <a:r>
              <a:rPr lang="ja-JP" altLang="en-US" sz="2000" b="1"/>
              <a:t>○○</a:t>
            </a:r>
            <a:endParaRPr kumimoji="1" lang="ja-JP" altLang="en-US" sz="2000" b="1"/>
          </a:p>
        </p:txBody>
      </p:sp>
      <p:sp>
        <p:nvSpPr>
          <p:cNvPr id="41" name="角丸四角形 40">
            <a:extLst>
              <a:ext uri="{FF2B5EF4-FFF2-40B4-BE49-F238E27FC236}">
                <a16:creationId xmlns:a16="http://schemas.microsoft.com/office/drawing/2014/main" id="{5B1D4F3E-8898-2447-9C27-E45C3AD6AC05}"/>
              </a:ext>
            </a:extLst>
          </p:cNvPr>
          <p:cNvSpPr/>
          <p:nvPr/>
        </p:nvSpPr>
        <p:spPr>
          <a:xfrm>
            <a:off x="7443434" y="2027662"/>
            <a:ext cx="1274020" cy="3708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User list</a:t>
            </a:r>
            <a:endParaRPr kumimoji="1" lang="ja-JP" altLang="en-US" b="1"/>
          </a:p>
        </p:txBody>
      </p:sp>
      <p:sp>
        <p:nvSpPr>
          <p:cNvPr id="45" name="角丸四角形 44">
            <a:extLst>
              <a:ext uri="{FF2B5EF4-FFF2-40B4-BE49-F238E27FC236}">
                <a16:creationId xmlns:a16="http://schemas.microsoft.com/office/drawing/2014/main" id="{61EB31C4-387F-E547-8D06-BA5E79E39950}"/>
              </a:ext>
            </a:extLst>
          </p:cNvPr>
          <p:cNvSpPr/>
          <p:nvPr/>
        </p:nvSpPr>
        <p:spPr>
          <a:xfrm>
            <a:off x="8851604" y="2029514"/>
            <a:ext cx="1265322" cy="3708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Chat</a:t>
            </a:r>
            <a:r>
              <a:rPr kumimoji="1" lang="en-US" altLang="ja-JP" b="1" dirty="0"/>
              <a:t> list</a:t>
            </a:r>
          </a:p>
        </p:txBody>
      </p:sp>
      <p:sp>
        <p:nvSpPr>
          <p:cNvPr id="46" name="角丸四角形 45">
            <a:extLst>
              <a:ext uri="{FF2B5EF4-FFF2-40B4-BE49-F238E27FC236}">
                <a16:creationId xmlns:a16="http://schemas.microsoft.com/office/drawing/2014/main" id="{5BA7F7E9-5633-6343-9AE4-7BF85BE2E175}"/>
              </a:ext>
            </a:extLst>
          </p:cNvPr>
          <p:cNvSpPr/>
          <p:nvPr/>
        </p:nvSpPr>
        <p:spPr>
          <a:xfrm>
            <a:off x="10251076" y="2034660"/>
            <a:ext cx="1265322" cy="3708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Room list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1D73907-ECF0-9043-84A9-0D95E93FF3FE}"/>
              </a:ext>
            </a:extLst>
          </p:cNvPr>
          <p:cNvSpPr txBox="1"/>
          <p:nvPr/>
        </p:nvSpPr>
        <p:spPr>
          <a:xfrm>
            <a:off x="7413988" y="2633076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err="1"/>
              <a:t>SugChat</a:t>
            </a:r>
            <a:endParaRPr kumimoji="1" lang="ja-JP" altLang="en-US" sz="2400" b="1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532464E-FA2D-A643-A4A2-8D9CD3236DA0}"/>
              </a:ext>
            </a:extLst>
          </p:cNvPr>
          <p:cNvSpPr txBox="1"/>
          <p:nvPr/>
        </p:nvSpPr>
        <p:spPr>
          <a:xfrm>
            <a:off x="5569865" y="5050637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Ba</a:t>
            </a:r>
            <a:r>
              <a:rPr kumimoji="1" lang="en-US" altLang="ja-JP" sz="2400" b="1" dirty="0"/>
              <a:t>ck 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C5B9B90-EE7B-8A4F-BCFA-608A8A44F2A0}"/>
              </a:ext>
            </a:extLst>
          </p:cNvPr>
          <p:cNvSpPr txBox="1"/>
          <p:nvPr/>
        </p:nvSpPr>
        <p:spPr>
          <a:xfrm>
            <a:off x="8932911" y="2668545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Room_1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D7E4A65-1127-364E-8946-2EBE96EB4E75}"/>
              </a:ext>
            </a:extLst>
          </p:cNvPr>
          <p:cNvSpPr txBox="1"/>
          <p:nvPr/>
        </p:nvSpPr>
        <p:spPr>
          <a:xfrm>
            <a:off x="10063252" y="2670033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/>
              <a:t>User_1</a:t>
            </a:r>
            <a:endParaRPr kumimoji="1" lang="ja-JP" altLang="en-US" u="sng"/>
          </a:p>
        </p:txBody>
      </p:sp>
      <p:pic>
        <p:nvPicPr>
          <p:cNvPr id="57" name="図 56">
            <a:extLst>
              <a:ext uri="{FF2B5EF4-FFF2-40B4-BE49-F238E27FC236}">
                <a16:creationId xmlns:a16="http://schemas.microsoft.com/office/drawing/2014/main" id="{F1DF213C-C7D6-9A4F-9808-526355D70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181" y="2509389"/>
            <a:ext cx="642500" cy="642500"/>
          </a:xfrm>
          <a:prstGeom prst="rect">
            <a:avLst/>
          </a:prstGeom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9885D4D-3527-B04B-9681-0A45FD13EAC5}"/>
              </a:ext>
            </a:extLst>
          </p:cNvPr>
          <p:cNvSpPr txBox="1"/>
          <p:nvPr/>
        </p:nvSpPr>
        <p:spPr>
          <a:xfrm>
            <a:off x="3570842" y="264537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Name</a:t>
            </a:r>
            <a:endParaRPr kumimoji="1" lang="ja-JP" altLang="en-US"/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375A8F2D-0525-2948-8D7B-4E6C4E253735}"/>
              </a:ext>
            </a:extLst>
          </p:cNvPr>
          <p:cNvSpPr/>
          <p:nvPr/>
        </p:nvSpPr>
        <p:spPr>
          <a:xfrm>
            <a:off x="713645" y="3270226"/>
            <a:ext cx="1610894" cy="5455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17553F88-5562-AE4E-8BB8-74E7CA0300C1}"/>
              </a:ext>
            </a:extLst>
          </p:cNvPr>
          <p:cNvSpPr/>
          <p:nvPr/>
        </p:nvSpPr>
        <p:spPr>
          <a:xfrm>
            <a:off x="695330" y="1949948"/>
            <a:ext cx="4242000" cy="42790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1DF42A0-8D41-7941-9DCF-35466B2106CA}"/>
              </a:ext>
            </a:extLst>
          </p:cNvPr>
          <p:cNvSpPr/>
          <p:nvPr/>
        </p:nvSpPr>
        <p:spPr>
          <a:xfrm>
            <a:off x="703480" y="1943450"/>
            <a:ext cx="4240063" cy="42790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4C90463B-2A85-6248-ADEA-F4FCA1123F1B}"/>
              </a:ext>
            </a:extLst>
          </p:cNvPr>
          <p:cNvSpPr/>
          <p:nvPr/>
        </p:nvSpPr>
        <p:spPr>
          <a:xfrm>
            <a:off x="697267" y="1943450"/>
            <a:ext cx="4254425" cy="5533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5A42FFC0-39B3-2947-A198-6EB1C8AC5B12}"/>
              </a:ext>
            </a:extLst>
          </p:cNvPr>
          <p:cNvSpPr/>
          <p:nvPr/>
        </p:nvSpPr>
        <p:spPr>
          <a:xfrm>
            <a:off x="697268" y="5692121"/>
            <a:ext cx="4246275" cy="5403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/>
              <a:t>Copyright   </a:t>
            </a:r>
            <a:r>
              <a:rPr lang="ja-JP" altLang="en-US" sz="2000" b="1"/>
              <a:t>○○</a:t>
            </a:r>
            <a:endParaRPr kumimoji="1" lang="ja-JP" altLang="en-US" sz="2000" b="1"/>
          </a:p>
        </p:txBody>
      </p:sp>
      <p:sp>
        <p:nvSpPr>
          <p:cNvPr id="65" name="角丸四角形 64">
            <a:extLst>
              <a:ext uri="{FF2B5EF4-FFF2-40B4-BE49-F238E27FC236}">
                <a16:creationId xmlns:a16="http://schemas.microsoft.com/office/drawing/2014/main" id="{DDF4BEB8-75EB-A24C-862F-13CF6D817904}"/>
              </a:ext>
            </a:extLst>
          </p:cNvPr>
          <p:cNvSpPr/>
          <p:nvPr/>
        </p:nvSpPr>
        <p:spPr>
          <a:xfrm>
            <a:off x="816380" y="2027662"/>
            <a:ext cx="1274020" cy="3708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User list</a:t>
            </a:r>
            <a:endParaRPr kumimoji="1" lang="ja-JP" altLang="en-US" b="1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425F94FF-CE06-6D49-A126-FFD14530360F}"/>
              </a:ext>
            </a:extLst>
          </p:cNvPr>
          <p:cNvSpPr/>
          <p:nvPr/>
        </p:nvSpPr>
        <p:spPr>
          <a:xfrm>
            <a:off x="816380" y="3304212"/>
            <a:ext cx="3987787" cy="466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b="1" u="sng" dirty="0"/>
              <a:t>Chat title</a:t>
            </a:r>
            <a:r>
              <a:rPr kumimoji="1" lang="en-US" altLang="ja-JP" b="1" dirty="0"/>
              <a:t> </a:t>
            </a:r>
            <a:r>
              <a:rPr lang="en-US" altLang="ja-JP" b="1" dirty="0"/>
              <a:t> </a:t>
            </a:r>
            <a:r>
              <a:rPr lang="en-US" altLang="ja-JP" dirty="0"/>
              <a:t>Room_1 Posted at 16:59</a:t>
            </a:r>
            <a:endParaRPr kumimoji="1" lang="en-US" altLang="ja-JP" dirty="0"/>
          </a:p>
        </p:txBody>
      </p:sp>
      <p:sp>
        <p:nvSpPr>
          <p:cNvPr id="67" name="角丸四角形 66">
            <a:extLst>
              <a:ext uri="{FF2B5EF4-FFF2-40B4-BE49-F238E27FC236}">
                <a16:creationId xmlns:a16="http://schemas.microsoft.com/office/drawing/2014/main" id="{6155B3DC-A5DB-674D-A839-0E02EFEE2663}"/>
              </a:ext>
            </a:extLst>
          </p:cNvPr>
          <p:cNvSpPr/>
          <p:nvPr/>
        </p:nvSpPr>
        <p:spPr>
          <a:xfrm>
            <a:off x="2224550" y="2029514"/>
            <a:ext cx="1265322" cy="3708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Chat</a:t>
            </a:r>
            <a:r>
              <a:rPr kumimoji="1" lang="en-US" altLang="ja-JP" b="1" dirty="0"/>
              <a:t> list</a:t>
            </a:r>
          </a:p>
        </p:txBody>
      </p:sp>
      <p:sp>
        <p:nvSpPr>
          <p:cNvPr id="70" name="角丸四角形 69">
            <a:extLst>
              <a:ext uri="{FF2B5EF4-FFF2-40B4-BE49-F238E27FC236}">
                <a16:creationId xmlns:a16="http://schemas.microsoft.com/office/drawing/2014/main" id="{A2175E1F-FE8A-5747-A58C-311B929D64C1}"/>
              </a:ext>
            </a:extLst>
          </p:cNvPr>
          <p:cNvSpPr/>
          <p:nvPr/>
        </p:nvSpPr>
        <p:spPr>
          <a:xfrm>
            <a:off x="3624022" y="2034660"/>
            <a:ext cx="1265322" cy="3708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Room list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26BC72B1-1CED-7C4A-8B95-E9ED12E242EE}"/>
              </a:ext>
            </a:extLst>
          </p:cNvPr>
          <p:cNvSpPr/>
          <p:nvPr/>
        </p:nvSpPr>
        <p:spPr>
          <a:xfrm>
            <a:off x="816379" y="3939403"/>
            <a:ext cx="3987788" cy="477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b="1" u="sng" dirty="0"/>
              <a:t>Chat title</a:t>
            </a:r>
            <a:r>
              <a:rPr lang="en-US" altLang="ja-JP" b="1" dirty="0"/>
              <a:t>  </a:t>
            </a:r>
            <a:r>
              <a:rPr lang="en-US" altLang="ja-JP" dirty="0"/>
              <a:t>Room_2 Posted at 10:32</a:t>
            </a:r>
            <a:endParaRPr kumimoji="1" lang="en-US" altLang="ja-JP" sz="16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736505C-E27C-F347-B3E1-3F2A6C5DA66D}"/>
              </a:ext>
            </a:extLst>
          </p:cNvPr>
          <p:cNvSpPr/>
          <p:nvPr/>
        </p:nvSpPr>
        <p:spPr>
          <a:xfrm>
            <a:off x="816379" y="4558064"/>
            <a:ext cx="3987788" cy="4773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b="1" u="sng" dirty="0"/>
              <a:t>Chat title</a:t>
            </a:r>
            <a:r>
              <a:rPr lang="en-US" altLang="ja-JP" b="1" dirty="0"/>
              <a:t>  </a:t>
            </a:r>
            <a:r>
              <a:rPr lang="en-US" altLang="ja-JP" dirty="0"/>
              <a:t>Room_3 Posted at 8:20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41DAB68-225C-D249-84C4-C825F00488AA}"/>
              </a:ext>
            </a:extLst>
          </p:cNvPr>
          <p:cNvSpPr/>
          <p:nvPr/>
        </p:nvSpPr>
        <p:spPr>
          <a:xfrm>
            <a:off x="3320784" y="5199078"/>
            <a:ext cx="1354297" cy="329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New</a:t>
            </a:r>
            <a:r>
              <a:rPr kumimoji="1" lang="en-US" altLang="ja-JP" b="1" dirty="0"/>
              <a:t> room</a:t>
            </a:r>
            <a:endParaRPr kumimoji="1" lang="ja-JP" altLang="en-US" b="1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07E1510B-54E7-6F49-86BF-0BA8EC8DD0E5}"/>
              </a:ext>
            </a:extLst>
          </p:cNvPr>
          <p:cNvSpPr txBox="1"/>
          <p:nvPr/>
        </p:nvSpPr>
        <p:spPr>
          <a:xfrm>
            <a:off x="816379" y="2669657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err="1"/>
              <a:t>SugChat</a:t>
            </a:r>
            <a:endParaRPr kumimoji="1" lang="ja-JP" altLang="en-US" sz="2400" b="1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F9B2A4DC-041A-EE47-9513-868162BC4CAD}"/>
              </a:ext>
            </a:extLst>
          </p:cNvPr>
          <p:cNvSpPr txBox="1"/>
          <p:nvPr/>
        </p:nvSpPr>
        <p:spPr>
          <a:xfrm>
            <a:off x="3447267" y="2645973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/>
              <a:t>User_1</a:t>
            </a:r>
            <a:endParaRPr kumimoji="1" lang="ja-JP" altLang="en-US" u="sng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B8E2ED2-5F15-2F4B-80B0-8F913F7D7DCA}"/>
              </a:ext>
            </a:extLst>
          </p:cNvPr>
          <p:cNvSpPr/>
          <p:nvPr/>
        </p:nvSpPr>
        <p:spPr>
          <a:xfrm>
            <a:off x="10116926" y="3510864"/>
            <a:ext cx="1351499" cy="1077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Image</a:t>
            </a:r>
          </a:p>
          <a:p>
            <a:pPr algn="ctr"/>
            <a:r>
              <a:rPr kumimoji="1" lang="en-US" altLang="ja-JP" b="1" dirty="0"/>
              <a:t>(Drawing)</a:t>
            </a:r>
            <a:endParaRPr kumimoji="1" lang="ja-JP" altLang="en-US" b="1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8115904-C27C-604E-A7B3-CB65D161B158}"/>
              </a:ext>
            </a:extLst>
          </p:cNvPr>
          <p:cNvSpPr/>
          <p:nvPr/>
        </p:nvSpPr>
        <p:spPr>
          <a:xfrm>
            <a:off x="7443434" y="3559248"/>
            <a:ext cx="2106775" cy="8092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1DB89C26-8C47-4F45-84D3-BD67ED88E57B}"/>
              </a:ext>
            </a:extLst>
          </p:cNvPr>
          <p:cNvSpPr txBox="1"/>
          <p:nvPr/>
        </p:nvSpPr>
        <p:spPr>
          <a:xfrm>
            <a:off x="7471129" y="3915209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User_1, User_2, …</a:t>
            </a:r>
            <a:endParaRPr kumimoji="1" lang="ja-JP" altLang="en-US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A18B7EE6-14BA-7A41-BE02-6A074B7F0F1F}"/>
              </a:ext>
            </a:extLst>
          </p:cNvPr>
          <p:cNvSpPr txBox="1"/>
          <p:nvPr/>
        </p:nvSpPr>
        <p:spPr>
          <a:xfrm>
            <a:off x="7470241" y="3575176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Participant:</a:t>
            </a:r>
            <a:endParaRPr kumimoji="1" lang="ja-JP" altLang="en-US" b="1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998A39E7-3B4E-EC42-AE4A-969AC17EE044}"/>
              </a:ext>
            </a:extLst>
          </p:cNvPr>
          <p:cNvSpPr txBox="1"/>
          <p:nvPr/>
        </p:nvSpPr>
        <p:spPr>
          <a:xfrm>
            <a:off x="7443434" y="3085560"/>
            <a:ext cx="349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Titl</a:t>
            </a:r>
            <a:r>
              <a:rPr lang="en-US" altLang="ja-JP" b="1" dirty="0"/>
              <a:t>e</a:t>
            </a:r>
            <a:r>
              <a:rPr lang="ja-JP" altLang="en-US" b="1"/>
              <a:t>：</a:t>
            </a:r>
            <a:r>
              <a:rPr lang="en-US" altLang="ja-JP" b="1" dirty="0"/>
              <a:t>Problem has Occurred </a:t>
            </a:r>
            <a:endParaRPr kumimoji="1" lang="ja-JP" altLang="en-US" b="1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641485C0-7636-C949-842B-75F3933AB54B}"/>
              </a:ext>
            </a:extLst>
          </p:cNvPr>
          <p:cNvSpPr/>
          <p:nvPr/>
        </p:nvSpPr>
        <p:spPr>
          <a:xfrm>
            <a:off x="7427920" y="463545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ja-JP" dirty="0">
                <a:latin typeface="Calibri" panose="020F0502020204030204" pitchFamily="34" charset="0"/>
              </a:rPr>
              <a:t>05/24 14:22 </a:t>
            </a:r>
            <a:r>
              <a:rPr lang="en" altLang="ja-JP" b="1" dirty="0">
                <a:solidFill>
                  <a:srgbClr val="00B050"/>
                </a:solidFill>
                <a:latin typeface="Calibri" panose="020F0502020204030204" pitchFamily="34" charset="0"/>
              </a:rPr>
              <a:t>User_1</a:t>
            </a:r>
            <a:r>
              <a:rPr lang="en" altLang="ja-JP" dirty="0">
                <a:latin typeface="Calibri" panose="020F0502020204030204" pitchFamily="34" charset="0"/>
              </a:rPr>
              <a:t>: What`s up?</a:t>
            </a:r>
          </a:p>
          <a:p>
            <a:r>
              <a:rPr lang="en" altLang="ja-JP" dirty="0">
                <a:latin typeface="Calibri" panose="020F0502020204030204" pitchFamily="34" charset="0"/>
              </a:rPr>
              <a:t>05/24 16:35 </a:t>
            </a:r>
            <a:r>
              <a:rPr lang="en" altLang="ja-JP" b="1" dirty="0">
                <a:solidFill>
                  <a:srgbClr val="00B050"/>
                </a:solidFill>
                <a:latin typeface="Calibri" panose="020F0502020204030204" pitchFamily="34" charset="0"/>
              </a:rPr>
              <a:t>User_2</a:t>
            </a:r>
            <a:r>
              <a:rPr lang="en" altLang="ja-JP" dirty="0">
                <a:latin typeface="Calibri" panose="020F0502020204030204" pitchFamily="34" charset="0"/>
              </a:rPr>
              <a:t>: I can`t install ubuntu.</a:t>
            </a:r>
            <a:endParaRPr lang="en" altLang="ja-JP" dirty="0"/>
          </a:p>
          <a:p>
            <a:r>
              <a:rPr lang="en" altLang="ja-JP" dirty="0">
                <a:latin typeface="Calibri" panose="020F0502020204030204" pitchFamily="34" charset="0"/>
              </a:rPr>
              <a:t>05/24 16:59 </a:t>
            </a:r>
            <a:r>
              <a:rPr lang="en" altLang="ja-JP" b="1" dirty="0">
                <a:solidFill>
                  <a:srgbClr val="00B050"/>
                </a:solidFill>
                <a:latin typeface="Calibri" panose="020F0502020204030204" pitchFamily="34" charset="0"/>
              </a:rPr>
              <a:t>User_1</a:t>
            </a:r>
            <a:r>
              <a:rPr lang="en" altLang="ja-JP" dirty="0">
                <a:latin typeface="Calibri" panose="020F0502020204030204" pitchFamily="34" charset="0"/>
              </a:rPr>
              <a:t>: Hmm..</a:t>
            </a:r>
          </a:p>
        </p:txBody>
      </p:sp>
      <p:pic>
        <p:nvPicPr>
          <p:cNvPr id="113" name="図 112">
            <a:extLst>
              <a:ext uri="{FF2B5EF4-FFF2-40B4-BE49-F238E27FC236}">
                <a16:creationId xmlns:a16="http://schemas.microsoft.com/office/drawing/2014/main" id="{5C15A82A-4B2E-E74C-AF83-FA8093A49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457" y="2561384"/>
            <a:ext cx="526376" cy="526376"/>
          </a:xfrm>
          <a:prstGeom prst="rect">
            <a:avLst/>
          </a:prstGeom>
        </p:spPr>
      </p:pic>
      <p:pic>
        <p:nvPicPr>
          <p:cNvPr id="114" name="図 113">
            <a:extLst>
              <a:ext uri="{FF2B5EF4-FFF2-40B4-BE49-F238E27FC236}">
                <a16:creationId xmlns:a16="http://schemas.microsoft.com/office/drawing/2014/main" id="{E8BCEF12-BB6C-6A48-B8FD-244DCCE63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347" y="2561828"/>
            <a:ext cx="526376" cy="52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7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D82EBC-7351-F14B-A6A3-18E1A512E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kumimoji="1" lang="ja-JP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EA789593-ECB9-474B-9B8D-3CC42BF06E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5051326"/>
              </p:ext>
            </p:extLst>
          </p:nvPr>
        </p:nvGraphicFramePr>
        <p:xfrm>
          <a:off x="928408" y="1913360"/>
          <a:ext cx="4260426" cy="4260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7048">
                  <a:extLst>
                    <a:ext uri="{9D8B030D-6E8A-4147-A177-3AD203B41FA5}">
                      <a16:colId xmlns:a16="http://schemas.microsoft.com/office/drawing/2014/main" val="867365032"/>
                    </a:ext>
                  </a:extLst>
                </a:gridCol>
                <a:gridCol w="1533378">
                  <a:extLst>
                    <a:ext uri="{9D8B030D-6E8A-4147-A177-3AD203B41FA5}">
                      <a16:colId xmlns:a16="http://schemas.microsoft.com/office/drawing/2014/main" val="3553622479"/>
                    </a:ext>
                  </a:extLst>
                </a:gridCol>
              </a:tblGrid>
              <a:tr h="469355">
                <a:tc>
                  <a:txBody>
                    <a:bodyPr/>
                    <a:lstStyle/>
                    <a:p>
                      <a:r>
                        <a:rPr kumimoji="1" lang="en-US" altLang="ja-JP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</a:t>
                      </a:r>
                      <a:endParaRPr kumimoji="1" lang="ja-JP" altLang="en-US" sz="2400" b="1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datatype</a:t>
                      </a:r>
                      <a:endParaRPr kumimoji="1" lang="ja-JP" altLang="en-US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35300"/>
                  </a:ext>
                </a:extLst>
              </a:tr>
              <a:tr h="4738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200" b="1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chat_id</a:t>
                      </a:r>
                      <a:r>
                        <a:rPr kumimoji="1" lang="en-US" altLang="ja-JP" sz="2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(primary)</a:t>
                      </a:r>
                      <a:endParaRPr kumimoji="1" lang="ja-JP" altLang="en-US" sz="2200" b="1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  <a:endParaRPr kumimoji="1" lang="ja-JP" altLang="en-US" sz="22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824800"/>
                  </a:ext>
                </a:extLst>
              </a:tr>
              <a:tr h="4738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200" b="1" dirty="0" err="1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room_id</a:t>
                      </a:r>
                      <a:r>
                        <a:rPr kumimoji="1" lang="en-US" altLang="ja-JP" sz="2200" b="1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(foreign)</a:t>
                      </a:r>
                      <a:endParaRPr kumimoji="1" lang="ja-JP" altLang="en-US" sz="2200" b="1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  <a:endParaRPr kumimoji="1" lang="ja-JP" altLang="en-US" sz="22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266023"/>
                  </a:ext>
                </a:extLst>
              </a:tr>
              <a:tr h="473891">
                <a:tc>
                  <a:txBody>
                    <a:bodyPr/>
                    <a:lstStyle/>
                    <a:p>
                      <a:r>
                        <a:rPr kumimoji="1" lang="en-US" altLang="ja-JP" sz="2200" b="1" dirty="0" err="1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user_id</a:t>
                      </a:r>
                      <a:r>
                        <a:rPr kumimoji="1" lang="en-US" altLang="ja-JP" sz="2200" b="1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(foreign)</a:t>
                      </a:r>
                      <a:endParaRPr kumimoji="1" lang="ja-JP" altLang="en-US" sz="2200" b="1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  <a:endParaRPr kumimoji="1" lang="ja-JP" altLang="en-US" sz="22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120882"/>
                  </a:ext>
                </a:extLst>
              </a:tr>
              <a:tr h="473891">
                <a:tc>
                  <a:txBody>
                    <a:bodyPr/>
                    <a:lstStyle/>
                    <a:p>
                      <a:r>
                        <a:rPr kumimoji="1" lang="en-US" altLang="ja-JP" sz="22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chat_title</a:t>
                      </a:r>
                      <a:endParaRPr kumimoji="1" lang="ja-JP" altLang="en-US" sz="22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</a:t>
                      </a:r>
                      <a:endParaRPr kumimoji="1" lang="ja-JP" altLang="en-US" sz="22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564392"/>
                  </a:ext>
                </a:extLst>
              </a:tr>
              <a:tr h="4738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2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image_id</a:t>
                      </a:r>
                      <a:endParaRPr kumimoji="1" lang="ja-JP" altLang="en-US" sz="22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740770"/>
                  </a:ext>
                </a:extLst>
              </a:tr>
              <a:tr h="473891">
                <a:tc>
                  <a:txBody>
                    <a:bodyPr/>
                    <a:lstStyle/>
                    <a:p>
                      <a:r>
                        <a:rPr kumimoji="1" lang="en-US" altLang="ja-JP" sz="2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</a:t>
                      </a:r>
                      <a:endParaRPr kumimoji="1" lang="ja-JP" altLang="en-US" sz="22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76918"/>
                  </a:ext>
                </a:extLst>
              </a:tr>
              <a:tr h="473891">
                <a:tc>
                  <a:txBody>
                    <a:bodyPr/>
                    <a:lstStyle/>
                    <a:p>
                      <a:r>
                        <a:rPr kumimoji="1" lang="en-US" altLang="ja-JP" sz="22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created_at</a:t>
                      </a:r>
                      <a:endParaRPr kumimoji="1" lang="ja-JP" altLang="en-US" sz="22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161625"/>
                  </a:ext>
                </a:extLst>
              </a:tr>
              <a:tr h="473891">
                <a:tc>
                  <a:txBody>
                    <a:bodyPr/>
                    <a:lstStyle/>
                    <a:p>
                      <a:r>
                        <a:rPr kumimoji="1" lang="en-US" altLang="ja-JP" sz="22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updated_at</a:t>
                      </a:r>
                      <a:endParaRPr kumimoji="1" lang="ja-JP" altLang="en-US" sz="22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083205"/>
                  </a:ext>
                </a:extLst>
              </a:tr>
            </a:tbl>
          </a:graphicData>
        </a:graphic>
      </p:graphicFrame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559EB2-DAB2-3C4B-ADA1-2026BC2B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B3C9E-CB49-C444-BDE7-AD2229E0A2E8}" type="slidenum">
              <a:rPr kumimoji="1" lang="ja-JP" altLang="en-US" smtClean="0"/>
              <a:t>5</a:t>
            </a:fld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60BF219-8686-5C41-8CC3-5FB5FC221E2A}"/>
              </a:ext>
            </a:extLst>
          </p:cNvPr>
          <p:cNvCxnSpPr/>
          <p:nvPr/>
        </p:nvCxnSpPr>
        <p:spPr>
          <a:xfrm>
            <a:off x="839522" y="1406232"/>
            <a:ext cx="105142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4BD9D16-8457-9441-AA52-BA3F219F13C8}"/>
              </a:ext>
            </a:extLst>
          </p:cNvPr>
          <p:cNvSpPr txBox="1"/>
          <p:nvPr/>
        </p:nvSpPr>
        <p:spPr>
          <a:xfrm>
            <a:off x="2009055" y="1474628"/>
            <a:ext cx="2008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Table: Chats</a:t>
            </a:r>
            <a:endParaRPr kumimoji="1" lang="ja-JP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5DD3D2B-3538-A241-9C98-07D2DACFD2E4}"/>
              </a:ext>
            </a:extLst>
          </p:cNvPr>
          <p:cNvSpPr/>
          <p:nvPr/>
        </p:nvSpPr>
        <p:spPr>
          <a:xfrm>
            <a:off x="6848550" y="1900521"/>
            <a:ext cx="4242000" cy="42790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95E95B0-0FBA-5B44-BD13-E39947A79968}"/>
              </a:ext>
            </a:extLst>
          </p:cNvPr>
          <p:cNvSpPr txBox="1"/>
          <p:nvPr/>
        </p:nvSpPr>
        <p:spPr>
          <a:xfrm>
            <a:off x="8229847" y="1474628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Chat Log</a:t>
            </a:r>
            <a:endParaRPr kumimoji="1" lang="ja-JP" altLang="en-US" sz="2400" b="1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CC86681-CB00-604F-BB5D-ADD32FD054BA}"/>
              </a:ext>
            </a:extLst>
          </p:cNvPr>
          <p:cNvSpPr/>
          <p:nvPr/>
        </p:nvSpPr>
        <p:spPr>
          <a:xfrm>
            <a:off x="6856700" y="1894023"/>
            <a:ext cx="4240063" cy="42790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BE69425-DAED-BC4A-8951-056ECD5449F8}"/>
              </a:ext>
            </a:extLst>
          </p:cNvPr>
          <p:cNvSpPr/>
          <p:nvPr/>
        </p:nvSpPr>
        <p:spPr>
          <a:xfrm>
            <a:off x="6850487" y="1894023"/>
            <a:ext cx="4254425" cy="5533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3D419AA-61F8-C84C-9825-70953879CFB4}"/>
              </a:ext>
            </a:extLst>
          </p:cNvPr>
          <p:cNvSpPr/>
          <p:nvPr/>
        </p:nvSpPr>
        <p:spPr>
          <a:xfrm>
            <a:off x="6850488" y="5642694"/>
            <a:ext cx="4246275" cy="5403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/>
              <a:t>Copyright   </a:t>
            </a:r>
            <a:r>
              <a:rPr lang="ja-JP" altLang="en-US" sz="2000" b="1"/>
              <a:t>○○</a:t>
            </a:r>
            <a:endParaRPr kumimoji="1" lang="ja-JP" altLang="en-US" sz="2000" b="1"/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31EB5E4D-83BE-9440-8D8F-7C4B3C2695AF}"/>
              </a:ext>
            </a:extLst>
          </p:cNvPr>
          <p:cNvSpPr/>
          <p:nvPr/>
        </p:nvSpPr>
        <p:spPr>
          <a:xfrm>
            <a:off x="6969600" y="1978235"/>
            <a:ext cx="1274020" cy="3708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User list</a:t>
            </a:r>
            <a:endParaRPr kumimoji="1" lang="ja-JP" altLang="en-US" b="1"/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BB59A794-D325-404E-A641-2FD50D4C476B}"/>
              </a:ext>
            </a:extLst>
          </p:cNvPr>
          <p:cNvSpPr/>
          <p:nvPr/>
        </p:nvSpPr>
        <p:spPr>
          <a:xfrm>
            <a:off x="8377770" y="1980087"/>
            <a:ext cx="1265322" cy="3708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Chat</a:t>
            </a:r>
            <a:r>
              <a:rPr kumimoji="1" lang="en-US" altLang="ja-JP" b="1" dirty="0"/>
              <a:t> list</a:t>
            </a:r>
          </a:p>
        </p:txBody>
      </p:sp>
      <p:sp>
        <p:nvSpPr>
          <p:cNvPr id="31" name="角丸四角形 30">
            <a:extLst>
              <a:ext uri="{FF2B5EF4-FFF2-40B4-BE49-F238E27FC236}">
                <a16:creationId xmlns:a16="http://schemas.microsoft.com/office/drawing/2014/main" id="{A701969C-2A4F-834B-A074-360CC1DEB56E}"/>
              </a:ext>
            </a:extLst>
          </p:cNvPr>
          <p:cNvSpPr/>
          <p:nvPr/>
        </p:nvSpPr>
        <p:spPr>
          <a:xfrm>
            <a:off x="9777242" y="1985233"/>
            <a:ext cx="1265322" cy="3708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Room list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49F1451-53BD-2647-B5DD-5BAEEBBE8224}"/>
              </a:ext>
            </a:extLst>
          </p:cNvPr>
          <p:cNvSpPr txBox="1"/>
          <p:nvPr/>
        </p:nvSpPr>
        <p:spPr>
          <a:xfrm>
            <a:off x="6940154" y="2583649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err="1">
                <a:solidFill>
                  <a:schemeClr val="bg2"/>
                </a:solidFill>
              </a:rPr>
              <a:t>SugChat</a:t>
            </a:r>
            <a:endParaRPr kumimoji="1" lang="ja-JP" altLang="en-US" sz="2400" b="1">
              <a:solidFill>
                <a:schemeClr val="bg2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CA73F57-5EEE-CE47-825C-8E8ED5714790}"/>
              </a:ext>
            </a:extLst>
          </p:cNvPr>
          <p:cNvSpPr txBox="1"/>
          <p:nvPr/>
        </p:nvSpPr>
        <p:spPr>
          <a:xfrm>
            <a:off x="8459077" y="2619118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Room_1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68AA5C28-C51B-3F4D-914D-9F056A377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8233" y="2451653"/>
            <a:ext cx="642500" cy="64250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3E1F178-CB4B-2148-8EE8-20F722BDBC18}"/>
              </a:ext>
            </a:extLst>
          </p:cNvPr>
          <p:cNvSpPr txBox="1"/>
          <p:nvPr/>
        </p:nvSpPr>
        <p:spPr>
          <a:xfrm>
            <a:off x="9589418" y="2620606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User_1</a:t>
            </a:r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03CBE82-0CB3-DA4C-BE8C-75403CEB3885}"/>
              </a:ext>
            </a:extLst>
          </p:cNvPr>
          <p:cNvSpPr/>
          <p:nvPr/>
        </p:nvSpPr>
        <p:spPr>
          <a:xfrm>
            <a:off x="6969600" y="3509821"/>
            <a:ext cx="2106775" cy="8092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CC1F72F-B7FA-4741-9178-2DAA1ADE3508}"/>
              </a:ext>
            </a:extLst>
          </p:cNvPr>
          <p:cNvSpPr txBox="1"/>
          <p:nvPr/>
        </p:nvSpPr>
        <p:spPr>
          <a:xfrm>
            <a:off x="6997295" y="3865782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User_1, User_2, …</a:t>
            </a:r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CDD57A1-959C-774B-8834-8C2B84CA33BD}"/>
              </a:ext>
            </a:extLst>
          </p:cNvPr>
          <p:cNvSpPr txBox="1"/>
          <p:nvPr/>
        </p:nvSpPr>
        <p:spPr>
          <a:xfrm>
            <a:off x="6996407" y="352574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Participant:</a:t>
            </a:r>
            <a:endParaRPr kumimoji="1" lang="ja-JP" altLang="en-US" b="1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E01EA1C-AE1D-C845-A721-88DF9DAA145D}"/>
              </a:ext>
            </a:extLst>
          </p:cNvPr>
          <p:cNvSpPr txBox="1"/>
          <p:nvPr/>
        </p:nvSpPr>
        <p:spPr>
          <a:xfrm>
            <a:off x="6969600" y="3036133"/>
            <a:ext cx="349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Titl</a:t>
            </a:r>
            <a:r>
              <a:rPr lang="en-US" altLang="ja-JP" b="1" dirty="0"/>
              <a:t>e</a:t>
            </a:r>
            <a:r>
              <a:rPr lang="ja-JP" altLang="en-US" b="1"/>
              <a:t>：</a:t>
            </a:r>
            <a:r>
              <a:rPr lang="en-US" altLang="ja-JP" b="1" dirty="0"/>
              <a:t>Problem has Occurred </a:t>
            </a:r>
            <a:endParaRPr kumimoji="1" lang="ja-JP" altLang="en-US" b="1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54804621-2BCA-6A4C-828D-6A6B516C0092}"/>
              </a:ext>
            </a:extLst>
          </p:cNvPr>
          <p:cNvSpPr/>
          <p:nvPr/>
        </p:nvSpPr>
        <p:spPr>
          <a:xfrm>
            <a:off x="6969600" y="463545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ja-JP" dirty="0">
                <a:latin typeface="Calibri" panose="020F0502020204030204" pitchFamily="34" charset="0"/>
              </a:rPr>
              <a:t>05/24 09:22 </a:t>
            </a:r>
            <a:r>
              <a:rPr lang="en" altLang="ja-JP" b="1" dirty="0">
                <a:solidFill>
                  <a:srgbClr val="00B050"/>
                </a:solidFill>
                <a:latin typeface="Calibri" panose="020F0502020204030204" pitchFamily="34" charset="0"/>
              </a:rPr>
              <a:t>User_1</a:t>
            </a:r>
            <a:r>
              <a:rPr lang="en" altLang="ja-JP" dirty="0">
                <a:latin typeface="Calibri" panose="020F0502020204030204" pitchFamily="34" charset="0"/>
              </a:rPr>
              <a:t>: What`s up?</a:t>
            </a:r>
          </a:p>
          <a:p>
            <a:r>
              <a:rPr lang="en" altLang="ja-JP" dirty="0">
                <a:latin typeface="Calibri" panose="020F0502020204030204" pitchFamily="34" charset="0"/>
              </a:rPr>
              <a:t>05/24 09:35 </a:t>
            </a:r>
            <a:r>
              <a:rPr lang="en" altLang="ja-JP" b="1" dirty="0">
                <a:solidFill>
                  <a:srgbClr val="00B050"/>
                </a:solidFill>
                <a:latin typeface="Calibri" panose="020F0502020204030204" pitchFamily="34" charset="0"/>
              </a:rPr>
              <a:t>User_2</a:t>
            </a:r>
            <a:r>
              <a:rPr lang="en" altLang="ja-JP" dirty="0">
                <a:latin typeface="Calibri" panose="020F0502020204030204" pitchFamily="34" charset="0"/>
              </a:rPr>
              <a:t>: I can`t install ubuntu.</a:t>
            </a:r>
            <a:endParaRPr lang="en" altLang="ja-JP" dirty="0"/>
          </a:p>
          <a:p>
            <a:r>
              <a:rPr lang="en" altLang="ja-JP" dirty="0">
                <a:latin typeface="Calibri" panose="020F0502020204030204" pitchFamily="34" charset="0"/>
              </a:rPr>
              <a:t>05/24 09:38 </a:t>
            </a:r>
            <a:r>
              <a:rPr lang="en" altLang="ja-JP" b="1" dirty="0">
                <a:solidFill>
                  <a:srgbClr val="00B050"/>
                </a:solidFill>
                <a:latin typeface="Calibri" panose="020F0502020204030204" pitchFamily="34" charset="0"/>
              </a:rPr>
              <a:t>User_1</a:t>
            </a:r>
            <a:r>
              <a:rPr lang="en" altLang="ja-JP" dirty="0">
                <a:latin typeface="Calibri" panose="020F0502020204030204" pitchFamily="34" charset="0"/>
              </a:rPr>
              <a:t>: Hmm..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DFE66820-81FC-054A-9E7D-42B8E345B332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5188834" y="3220799"/>
            <a:ext cx="1780766" cy="8349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67BA7F32-EB04-D44F-AF14-45D60885B852}"/>
              </a:ext>
            </a:extLst>
          </p:cNvPr>
          <p:cNvCxnSpPr>
            <a:cxnSpLocks/>
          </p:cNvCxnSpPr>
          <p:nvPr/>
        </p:nvCxnSpPr>
        <p:spPr>
          <a:xfrm flipV="1">
            <a:off x="5166031" y="5404535"/>
            <a:ext cx="1900607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5A61700-D972-6347-9226-A6701AEAD54C}"/>
              </a:ext>
            </a:extLst>
          </p:cNvPr>
          <p:cNvCxnSpPr>
            <a:cxnSpLocks/>
          </p:cNvCxnSpPr>
          <p:nvPr/>
        </p:nvCxnSpPr>
        <p:spPr>
          <a:xfrm flipV="1">
            <a:off x="5168032" y="5392102"/>
            <a:ext cx="1898606" cy="5783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D0A57B34-7235-9B45-9CAC-34E48ED7F230}"/>
              </a:ext>
            </a:extLst>
          </p:cNvPr>
          <p:cNvCxnSpPr>
            <a:cxnSpLocks/>
          </p:cNvCxnSpPr>
          <p:nvPr/>
        </p:nvCxnSpPr>
        <p:spPr>
          <a:xfrm flipV="1">
            <a:off x="5184759" y="4084339"/>
            <a:ext cx="4351857" cy="4557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4C32CB8-A3F0-D84C-A2D6-679252D3B5DF}"/>
              </a:ext>
            </a:extLst>
          </p:cNvPr>
          <p:cNvCxnSpPr>
            <a:cxnSpLocks/>
          </p:cNvCxnSpPr>
          <p:nvPr/>
        </p:nvCxnSpPr>
        <p:spPr>
          <a:xfrm>
            <a:off x="5166031" y="4974519"/>
            <a:ext cx="3810700" cy="1225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5248049E-1573-6A46-A8D7-CBC3B5A89278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5194005" y="2803784"/>
            <a:ext cx="3265072" cy="2895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90252623-A8FB-0F4F-97E1-9F020EE86CF9}"/>
              </a:ext>
            </a:extLst>
          </p:cNvPr>
          <p:cNvCxnSpPr>
            <a:cxnSpLocks/>
          </p:cNvCxnSpPr>
          <p:nvPr/>
        </p:nvCxnSpPr>
        <p:spPr>
          <a:xfrm>
            <a:off x="5174787" y="3570691"/>
            <a:ext cx="3116572" cy="115809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8179FE89-37E7-494B-929D-5A4724C61F8E}"/>
              </a:ext>
            </a:extLst>
          </p:cNvPr>
          <p:cNvSpPr/>
          <p:nvPr/>
        </p:nvSpPr>
        <p:spPr>
          <a:xfrm>
            <a:off x="9643092" y="3500530"/>
            <a:ext cx="1351499" cy="1077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Image</a:t>
            </a:r>
          </a:p>
          <a:p>
            <a:pPr algn="ctr"/>
            <a:r>
              <a:rPr kumimoji="1" lang="en-US" altLang="ja-JP" b="1" dirty="0"/>
              <a:t>(Drawing)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672012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2514</TotalTime>
  <Words>644</Words>
  <Application>Microsoft Macintosh PowerPoint</Application>
  <PresentationFormat>ワイド画面</PresentationFormat>
  <Paragraphs>156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Osaka Regular-Mono</vt:lpstr>
      <vt:lpstr>游ゴシック</vt:lpstr>
      <vt:lpstr>游ゴシック Light</vt:lpstr>
      <vt:lpstr>Arial</vt:lpstr>
      <vt:lpstr>Calibri</vt:lpstr>
      <vt:lpstr>Courier New</vt:lpstr>
      <vt:lpstr>Helvetica</vt:lpstr>
      <vt:lpstr>Office テーマ</vt:lpstr>
      <vt:lpstr>SugChat  My part：Display chat list  </vt:lpstr>
      <vt:lpstr>Display chat list  (Guest mode)</vt:lpstr>
      <vt:lpstr>Display chat list  (After Sign in)</vt:lpstr>
      <vt:lpstr>Display chat list</vt:lpstr>
      <vt:lpstr>Database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Animelody </dc:title>
  <dc:creator>Microsoft Office ユーザー</dc:creator>
  <cp:lastModifiedBy>Microsoft Office ユーザー</cp:lastModifiedBy>
  <cp:revision>80</cp:revision>
  <dcterms:created xsi:type="dcterms:W3CDTF">2018-05-10T07:12:42Z</dcterms:created>
  <dcterms:modified xsi:type="dcterms:W3CDTF">2018-05-30T17:40:35Z</dcterms:modified>
</cp:coreProperties>
</file>