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7"/>
  </p:notesMasterIdLst>
  <p:sldIdLst>
    <p:sldId id="256" r:id="rId2"/>
    <p:sldId id="326" r:id="rId3"/>
    <p:sldId id="329" r:id="rId4"/>
    <p:sldId id="327" r:id="rId5"/>
    <p:sldId id="328" r:id="rId6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520" y="-10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ja-JP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4941295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15F034-CBCC-FE4E-B7E6-BF6005CCA5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76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46B0F-F6BD-674B-ABDA-66FA620BCE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60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-17463"/>
            <a:ext cx="2055813" cy="614680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-17463"/>
            <a:ext cx="6019800" cy="614680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EEBA2E-8121-184A-B556-83DEBB95A5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69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0813" cy="21256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C4571-2B82-D64A-B46C-221A31166F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0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72C1B-07A3-3141-93B8-A8E5CFF5A1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14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6D06F-148F-8C43-823D-6F32EAD4AB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21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E6F8FD-5520-AF4C-8FFF-76E6D1D83F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1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E3C55-0A0F-964C-9451-931B9BB3BE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3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A66F2-DC14-224A-BE3B-D502D21445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48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E524BE-956B-984E-9B06-D73961C681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02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B1FCD-3821-C742-BB63-30FD7347F8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71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プレースホルダーまでドラッグするかアイコンをクリックして図を追加</a:t>
            </a:r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E5AA28-E98E-9E4B-AC45-85824E0CD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75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17463"/>
            <a:ext cx="8228013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GB" dirty="0"/>
              <a:t>タイトルテキストの書式を編集するにはクリックします。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GB"/>
              <a:t>アウトラインテキストの書式を編集するにはクリックします。</a:t>
            </a:r>
            <a:endParaRPr lang="en-GB" altLang="ja-JP"/>
          </a:p>
          <a:p>
            <a:pPr lvl="1"/>
            <a:r>
              <a:rPr lang="en-GB" altLang="ja-JP"/>
              <a:t>2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2"/>
            <a:r>
              <a:rPr lang="en-GB" altLang="ja-JP"/>
              <a:t>3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3"/>
            <a:r>
              <a:rPr lang="en-GB" altLang="ja-JP"/>
              <a:t>4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4"/>
            <a:r>
              <a:rPr lang="en-GB" altLang="ja-JP"/>
              <a:t>5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4"/>
            <a:r>
              <a:rPr lang="en-GB" altLang="ja-JP"/>
              <a:t>6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4"/>
            <a:r>
              <a:rPr lang="en-GB" altLang="ja-JP"/>
              <a:t>7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4"/>
            <a:r>
              <a:rPr lang="en-GB" altLang="ja-JP"/>
              <a:t>8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4"/>
            <a:r>
              <a:rPr lang="en-GB" altLang="ja-JP"/>
              <a:t>9</a:t>
            </a:r>
            <a:r>
              <a:rPr lang="ja-JP" altLang="en-GB"/>
              <a:t>レベル目のアウトライン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8400"/>
            <a:ext cx="2132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ＭＳ Ｐ明朝" charset="0"/>
                <a:cs typeface="ＭＳ Ｐ明朝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ＭＳ Ｐ明朝" charset="0"/>
                <a:cs typeface="ＭＳ Ｐ明朝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2132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ＭＳ Ｐ明朝" charset="0"/>
                <a:cs typeface="ＭＳ Ｐ明朝" charset="0"/>
              </a:defRPr>
            </a:lvl1pPr>
          </a:lstStyle>
          <a:p>
            <a:pPr>
              <a:defRPr/>
            </a:pPr>
            <a:fld id="{7E3B6A81-6148-754F-AD22-C77262C05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457200" y="1447800"/>
            <a:ext cx="8077200" cy="1588"/>
          </a:xfrm>
          <a:prstGeom prst="line">
            <a:avLst/>
          </a:prstGeom>
          <a:noFill/>
          <a:ln w="1908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ja-JP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 b="1">
          <a:ln w="10541" cmpd="sng">
            <a:solidFill>
              <a:schemeClr val="accent1">
                <a:shade val="88000"/>
                <a:satMod val="110000"/>
              </a:schemeClr>
            </a:solidFill>
            <a:prstDash val="solid"/>
          </a:ln>
          <a:solidFill>
            <a:srgbClr val="234271"/>
          </a:solidFill>
          <a:latin typeface="+mj-lt"/>
          <a:ea typeface="+mj-ea"/>
          <a:cs typeface="+mj-cs"/>
        </a:defRPr>
      </a:lvl1pPr>
      <a:lvl2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 b="1">
          <a:solidFill>
            <a:srgbClr val="234271"/>
          </a:solidFill>
          <a:latin typeface="Garamond" charset="0"/>
          <a:ea typeface="ＭＳ Ｐゴシック" charset="0"/>
          <a:cs typeface="ＭＳ Ｐゴシック" charset="0"/>
        </a:defRPr>
      </a:lvl2pPr>
      <a:lvl3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 b="1">
          <a:solidFill>
            <a:srgbClr val="234271"/>
          </a:solidFill>
          <a:latin typeface="Garamond" charset="0"/>
          <a:ea typeface="ＭＳ Ｐゴシック" charset="0"/>
          <a:cs typeface="ＭＳ Ｐゴシック" charset="0"/>
        </a:defRPr>
      </a:lvl3pPr>
      <a:lvl4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 b="1">
          <a:solidFill>
            <a:srgbClr val="234271"/>
          </a:solidFill>
          <a:latin typeface="Garamond" charset="0"/>
          <a:ea typeface="ＭＳ Ｐゴシック" charset="0"/>
          <a:cs typeface="ＭＳ Ｐゴシック" charset="0"/>
        </a:defRPr>
      </a:lvl4pPr>
      <a:lvl5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 b="1">
          <a:solidFill>
            <a:srgbClr val="234271"/>
          </a:solidFill>
          <a:latin typeface="Garamond" charset="0"/>
          <a:ea typeface="ＭＳ Ｐゴシック" charset="0"/>
          <a:cs typeface="ＭＳ Ｐゴシック" charset="0"/>
        </a:defRPr>
      </a:lvl5pPr>
      <a:lvl6pPr marL="25146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>
          <a:solidFill>
            <a:srgbClr val="999900"/>
          </a:solidFill>
          <a:latin typeface="Garamond" charset="0"/>
          <a:ea typeface="ＭＳ Ｐゴシック" charset="0"/>
          <a:cs typeface="ＭＳ Ｐゴシック" charset="0"/>
        </a:defRPr>
      </a:lvl6pPr>
      <a:lvl7pPr marL="29718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>
          <a:solidFill>
            <a:srgbClr val="999900"/>
          </a:solidFill>
          <a:latin typeface="Garamond" charset="0"/>
          <a:ea typeface="ＭＳ Ｐゴシック" charset="0"/>
          <a:cs typeface="ＭＳ Ｐゴシック" charset="0"/>
        </a:defRPr>
      </a:lvl7pPr>
      <a:lvl8pPr marL="34290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>
          <a:solidFill>
            <a:srgbClr val="999900"/>
          </a:solidFill>
          <a:latin typeface="Garamond" charset="0"/>
          <a:ea typeface="ＭＳ Ｐゴシック" charset="0"/>
          <a:cs typeface="ＭＳ Ｐゴシック" charset="0"/>
        </a:defRPr>
      </a:lvl8pPr>
      <a:lvl9pPr marL="38862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>
          <a:solidFill>
            <a:srgbClr val="999900"/>
          </a:solidFill>
          <a:latin typeface="Garamon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webdbhosei/SugCha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468313" y="3068638"/>
            <a:ext cx="8229600" cy="3116262"/>
          </a:xfrm>
        </p:spPr>
        <p:txBody>
          <a:bodyPr lIns="0" tIns="0" rIns="0" bIns="0" anchor="ctr"/>
          <a:lstStyle/>
          <a:p>
            <a:pPr marL="0" indent="0" algn="ctr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ja-JP" sz="3000" dirty="0"/>
              <a:t>Day </a:t>
            </a:r>
            <a:r>
              <a:rPr lang="en-US" altLang="ja-JP" sz="3000" dirty="0" smtClean="0"/>
              <a:t>1</a:t>
            </a:r>
            <a:r>
              <a:rPr lang="en-US" altLang="ja-JP" sz="3000" dirty="0" smtClean="0"/>
              <a:t>1</a:t>
            </a:r>
            <a:r>
              <a:rPr lang="en-US" altLang="ja-JP" sz="3000" dirty="0" smtClean="0"/>
              <a:t>: 2</a:t>
            </a:r>
            <a:r>
              <a:rPr lang="en-US" altLang="ja-JP" sz="3000" dirty="0" smtClean="0"/>
              <a:t>8</a:t>
            </a:r>
            <a:r>
              <a:rPr lang="en-US" altLang="ja-JP" sz="3000" dirty="0" smtClean="0"/>
              <a:t>/</a:t>
            </a:r>
            <a:r>
              <a:rPr lang="en-US" altLang="ja-JP" sz="3000" dirty="0" smtClean="0"/>
              <a:t>June/</a:t>
            </a:r>
            <a:r>
              <a:rPr lang="en-US" altLang="ja-JP" sz="3000" dirty="0" smtClean="0"/>
              <a:t>2018</a:t>
            </a:r>
          </a:p>
          <a:p>
            <a:pPr marL="0" indent="0" algn="ctr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ja-JP" sz="3000" dirty="0" smtClean="0"/>
              <a:t>View</a:t>
            </a:r>
            <a:r>
              <a:rPr lang="ja-JP" altLang="en-US" sz="3000" dirty="0" smtClean="0"/>
              <a:t> </a:t>
            </a:r>
            <a:r>
              <a:rPr lang="en-US" altLang="ja-JP" sz="3000" dirty="0" smtClean="0"/>
              <a:t>Design</a:t>
            </a:r>
            <a:endParaRPr lang="en-US" altLang="ja-JP" sz="3000" dirty="0" smtClean="0"/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81038"/>
            <a:ext cx="7772400" cy="2220912"/>
          </a:xfrm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O</a:t>
            </a:r>
            <a:r>
              <a:rPr lang="en-US" sz="3200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BJECT </a:t>
            </a:r>
            <a:r>
              <a:rPr lang="en-US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O</a:t>
            </a:r>
            <a:r>
              <a:rPr lang="en-US" sz="3200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RIENTED </a:t>
            </a:r>
            <a:r>
              <a:rPr lang="en-US" dirty="0" smtClean="0">
                <a:solidFill>
                  <a:srgbClr val="808000"/>
                </a:solidFill>
                <a:latin typeface="Arial Hebrew" charset="0"/>
                <a:cs typeface="Arial Hebrew" charset="0"/>
              </a:rPr>
              <a:t>WEB</a:t>
            </a:r>
            <a:r>
              <a:rPr lang="ja-JP" altLang="en-US" dirty="0" smtClean="0">
                <a:solidFill>
                  <a:srgbClr val="808000"/>
                </a:solidFill>
                <a:latin typeface="Arial Hebrew" charset="0"/>
                <a:cs typeface="Arial Hebrew" charset="0"/>
              </a:rPr>
              <a:t>　</a:t>
            </a:r>
            <a:r>
              <a:rPr lang="en-US" dirty="0" smtClean="0">
                <a:solidFill>
                  <a:srgbClr val="808000"/>
                </a:solidFill>
                <a:latin typeface="Arial Hebrew" charset="0"/>
                <a:cs typeface="Arial Hebrew" charset="0"/>
              </a:rPr>
              <a:t>P</a:t>
            </a:r>
            <a:r>
              <a:rPr lang="en-US" sz="3200" dirty="0" smtClean="0">
                <a:solidFill>
                  <a:srgbClr val="808000"/>
                </a:solidFill>
                <a:latin typeface="Arial Hebrew" charset="0"/>
                <a:cs typeface="Arial Hebrew" charset="0"/>
              </a:rPr>
              <a:t>ROGRAMMING </a:t>
            </a:r>
            <a:r>
              <a:rPr lang="en-US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U</a:t>
            </a:r>
            <a:r>
              <a:rPr lang="en-US" sz="3200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SING </a:t>
            </a:r>
            <a:r>
              <a:rPr lang="en-US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R</a:t>
            </a:r>
            <a:r>
              <a:rPr lang="en-US" sz="3200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UBY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Find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latest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slides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from</a:t>
            </a:r>
            <a:r>
              <a:rPr kumimoji="1" lang="mr-IN" altLang="ja-JP" dirty="0" smtClean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https://github.com/webdbhosei/</a:t>
            </a:r>
            <a:r>
              <a:rPr lang="en-US" altLang="ja-JP" dirty="0" smtClean="0">
                <a:hlinkClick r:id="rId2"/>
              </a:rPr>
              <a:t>SugChat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 smtClean="0"/>
              <a:t>Now our lecture materials had been moved to </a:t>
            </a:r>
            <a:r>
              <a:rPr lang="en-US" altLang="ja-JP" dirty="0" err="1" smtClean="0"/>
              <a:t>github.com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1527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右矢印 15"/>
          <p:cNvSpPr/>
          <p:nvPr/>
        </p:nvSpPr>
        <p:spPr bwMode="auto">
          <a:xfrm rot="6023709">
            <a:off x="2171115" y="3327298"/>
            <a:ext cx="2365395" cy="275409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ja-JP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Operation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Image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of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Chats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611560" y="1700808"/>
            <a:ext cx="1296144" cy="5040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altLang="ja-JP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Log In</a:t>
            </a:r>
            <a:endParaRPr kumimoji="0" lang="ja-JP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右矢印 4"/>
          <p:cNvSpPr/>
          <p:nvPr/>
        </p:nvSpPr>
        <p:spPr bwMode="auto">
          <a:xfrm>
            <a:off x="2123728" y="1772816"/>
            <a:ext cx="864096" cy="216024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ja-JP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3131840" y="1628800"/>
            <a:ext cx="1584176" cy="5040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altLang="ja-JP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Top Page</a:t>
            </a:r>
            <a:endParaRPr kumimoji="0" lang="ja-JP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線吹き出し 2 (枠付き) 7"/>
          <p:cNvSpPr/>
          <p:nvPr/>
        </p:nvSpPr>
        <p:spPr bwMode="auto">
          <a:xfrm>
            <a:off x="4355976" y="2636912"/>
            <a:ext cx="2088232" cy="64807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365"/>
              <a:gd name="adj6" fmla="val -6237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altLang="ja-JP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Chat Room Selection</a:t>
            </a:r>
            <a:endParaRPr kumimoji="0" lang="ja-JP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1115616" y="2780928"/>
            <a:ext cx="1296144" cy="7920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altLang="ja-JP" dirty="0" smtClean="0">
                <a:solidFill>
                  <a:srgbClr val="000000"/>
                </a:solidFill>
              </a:rPr>
              <a:t>In the Chat Room</a:t>
            </a:r>
            <a:endParaRPr kumimoji="0" lang="ja-JP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右矢印 9"/>
          <p:cNvSpPr/>
          <p:nvPr/>
        </p:nvSpPr>
        <p:spPr bwMode="auto">
          <a:xfrm rot="7854893">
            <a:off x="2488316" y="2494085"/>
            <a:ext cx="864096" cy="216024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ja-JP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左カーブ矢印 10"/>
          <p:cNvSpPr/>
          <p:nvPr/>
        </p:nvSpPr>
        <p:spPr bwMode="auto">
          <a:xfrm>
            <a:off x="2699792" y="2996952"/>
            <a:ext cx="576064" cy="576064"/>
          </a:xfrm>
          <a:prstGeom prst="curvedLef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3" name="直線コネクタ 12"/>
          <p:cNvCxnSpPr/>
          <p:nvPr/>
        </p:nvCxnSpPr>
        <p:spPr bwMode="auto">
          <a:xfrm flipH="1">
            <a:off x="3491880" y="3068960"/>
            <a:ext cx="720080" cy="21602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線吹き出し 2 (枠付き) 13"/>
          <p:cNvSpPr/>
          <p:nvPr/>
        </p:nvSpPr>
        <p:spPr bwMode="auto">
          <a:xfrm>
            <a:off x="4499992" y="3645024"/>
            <a:ext cx="3096344" cy="93610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2530"/>
              <a:gd name="adj6" fmla="val -67922"/>
            </a:avLst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altLang="ja-JP" dirty="0" smtClean="0">
                <a:solidFill>
                  <a:srgbClr val="000000"/>
                </a:solidFill>
              </a:rPr>
              <a:t>When we are in two or more chat rooms, how to show the condition?</a:t>
            </a:r>
            <a:endParaRPr kumimoji="0" lang="ja-JP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2339752" y="4725144"/>
            <a:ext cx="1512168" cy="7920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altLang="ja-JP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Create new chat room</a:t>
            </a:r>
            <a:endParaRPr kumimoji="0" lang="ja-JP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4283968" y="5085184"/>
            <a:ext cx="1800200" cy="7920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altLang="ja-JP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Chat Rooms Maintenance</a:t>
            </a:r>
            <a:endParaRPr kumimoji="0" lang="ja-JP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6516216" y="5085184"/>
            <a:ext cx="1872208" cy="7920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altLang="ja-JP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Users Management</a:t>
            </a:r>
            <a:endParaRPr kumimoji="0" lang="ja-JP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線吹き出し 2 (枠付き) 19"/>
          <p:cNvSpPr/>
          <p:nvPr/>
        </p:nvSpPr>
        <p:spPr bwMode="auto">
          <a:xfrm>
            <a:off x="5724128" y="6250991"/>
            <a:ext cx="2952328" cy="60700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5147"/>
              <a:gd name="adj6" fmla="val -19087"/>
            </a:avLst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altLang="ja-JP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Who are supposed to do these roles?</a:t>
            </a:r>
            <a:endParaRPr kumimoji="0" lang="ja-JP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22" name="直線コネクタ 21"/>
          <p:cNvCxnSpPr>
            <a:stCxn id="19" idx="2"/>
          </p:cNvCxnSpPr>
          <p:nvPr/>
        </p:nvCxnSpPr>
        <p:spPr bwMode="auto">
          <a:xfrm flipH="1">
            <a:off x="5292080" y="5877272"/>
            <a:ext cx="2160240" cy="43204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4" name="線吹き出し 2 (枠付き) 23"/>
          <p:cNvSpPr/>
          <p:nvPr/>
        </p:nvSpPr>
        <p:spPr bwMode="auto">
          <a:xfrm>
            <a:off x="971600" y="5949280"/>
            <a:ext cx="2304256" cy="57606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4126"/>
              <a:gd name="adj6" fmla="val 20456"/>
            </a:avLst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altLang="ja-JP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Any other screen?</a:t>
            </a:r>
            <a:endParaRPr kumimoji="0" lang="ja-JP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452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Top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Page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Layout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Discussion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the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Top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Page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Design</a:t>
            </a:r>
          </a:p>
          <a:p>
            <a:endParaRPr lang="en-US" altLang="ja-JP" dirty="0"/>
          </a:p>
          <a:p>
            <a:r>
              <a:rPr lang="en-US" altLang="ja-JP" dirty="0" smtClean="0"/>
              <a:t>Think</a:t>
            </a:r>
            <a:r>
              <a:rPr lang="ja-JP" altLang="en-US" dirty="0" smtClean="0"/>
              <a:t> </a:t>
            </a:r>
            <a:r>
              <a:rPr lang="en-US" altLang="ja-JP" dirty="0" smtClean="0"/>
              <a:t>about</a:t>
            </a:r>
            <a:r>
              <a:rPr lang="ja-JP" altLang="en-US" dirty="0" smtClean="0"/>
              <a:t> </a:t>
            </a:r>
            <a:r>
              <a:rPr lang="en-US" altLang="ja-JP" dirty="0" smtClean="0"/>
              <a:t>the</a:t>
            </a:r>
            <a:r>
              <a:rPr lang="ja-JP" altLang="en-US" dirty="0" smtClean="0"/>
              <a:t> </a:t>
            </a:r>
            <a:r>
              <a:rPr lang="en-US" altLang="ja-JP" dirty="0" smtClean="0"/>
              <a:t>screen</a:t>
            </a:r>
            <a:r>
              <a:rPr lang="ja-JP" altLang="en-US" dirty="0" smtClean="0"/>
              <a:t> </a:t>
            </a:r>
            <a:r>
              <a:rPr lang="en-US" altLang="ja-JP" dirty="0" smtClean="0"/>
              <a:t>transition,</a:t>
            </a:r>
            <a:r>
              <a:rPr lang="ja-JP" altLang="en-US" dirty="0" smtClean="0"/>
              <a:t> </a:t>
            </a:r>
            <a:endParaRPr lang="en-US" altLang="ja-JP" dirty="0" smtClean="0"/>
          </a:p>
          <a:p>
            <a:r>
              <a:rPr kumimoji="1" lang="en-US" altLang="ja-JP" dirty="0" smtClean="0"/>
              <a:t>What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the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top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page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should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looks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like?</a:t>
            </a:r>
            <a:r>
              <a:rPr kumimoji="1" lang="ja-JP" altLang="en-US" dirty="0" smtClean="0"/>
              <a:t> 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549779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Towards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the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completion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What should be done?</a:t>
            </a:r>
          </a:p>
          <a:p>
            <a:r>
              <a:rPr lang="en-US" altLang="ja-JP" dirty="0" smtClean="0"/>
              <a:t>By who?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6105334"/>
      </p:ext>
    </p:extLst>
  </p:cSld>
  <p:clrMapOvr>
    <a:masterClrMapping/>
  </p:clrMapOvr>
</p:sld>
</file>

<file path=ppt/theme/theme1.xml><?xml version="1.0" encoding="utf-8"?>
<a:theme xmlns:a="http://schemas.openxmlformats.org/drawingml/2006/main" name="WDAE-Slides">
  <a:themeElements>
    <a:clrScheme name="エグゼクティブ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ホワイト">
      <a:majorFont>
        <a:latin typeface="Garamond"/>
        <a:ea typeface="ＭＳ Ｐゴシック"/>
        <a:cs typeface="ＭＳ Ｐゴシック"/>
      </a:majorFont>
      <a:minorFont>
        <a:latin typeface="Verdana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ホワイ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ホワイ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ホワイ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ホワイ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ホワイ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ホワイ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ホワイ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ホワイ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WDAE-Slides.thmx</Template>
  <TotalTime>2098</TotalTime>
  <Words>122</Words>
  <Application>Microsoft Macintosh PowerPoint</Application>
  <PresentationFormat>画面に合わせる (4:3)</PresentationFormat>
  <Paragraphs>26</Paragraphs>
  <Slides>5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WDAE-Slides</vt:lpstr>
      <vt:lpstr>OBJECT ORIENTED WEB　PROGRAMMING USING RUBY</vt:lpstr>
      <vt:lpstr>Find latest slides from…</vt:lpstr>
      <vt:lpstr>Operation Image of Chats</vt:lpstr>
      <vt:lpstr>Top Page Layout</vt:lpstr>
      <vt:lpstr>Towards the completion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Ikuo Kobayashi</dc:creator>
  <cp:lastModifiedBy>Kobayashi Ikuo</cp:lastModifiedBy>
  <cp:revision>86</cp:revision>
  <cp:lastPrinted>2018-06-11T06:31:29Z</cp:lastPrinted>
  <dcterms:created xsi:type="dcterms:W3CDTF">2010-08-16T02:34:59Z</dcterms:created>
  <dcterms:modified xsi:type="dcterms:W3CDTF">2018-06-21T07:16:31Z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4</vt:r8>
  </property>
</Properties>
</file>