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85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B02BD-67C3-410B-A3A0-21BB369498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992962E-25F6-449D-982E-7B383821D699}">
      <dgm:prSet phldrT="[テキスト]"/>
      <dgm:spPr/>
      <dgm:t>
        <a:bodyPr/>
        <a:lstStyle/>
        <a:p>
          <a:r>
            <a:rPr lang="en-US" altLang="ja-JP" dirty="0" smtClean="0"/>
            <a:t>User clicks “User List” Button</a:t>
          </a:r>
          <a:endParaRPr lang="ja-JP" altLang="en-US" dirty="0"/>
        </a:p>
      </dgm:t>
    </dgm:pt>
    <dgm:pt modelId="{C6AFB231-FE46-407F-A677-2DE6758D856A}" type="parTrans" cxnId="{520B77C8-6057-45B0-87F2-69D59EBDAF13}">
      <dgm:prSet/>
      <dgm:spPr/>
      <dgm:t>
        <a:bodyPr/>
        <a:lstStyle/>
        <a:p>
          <a:endParaRPr lang="ja-JP" altLang="en-US"/>
        </a:p>
      </dgm:t>
    </dgm:pt>
    <dgm:pt modelId="{5CD2BFAA-0529-4E62-8A36-297A3E3D604D}" type="sibTrans" cxnId="{520B77C8-6057-45B0-87F2-69D59EBDAF13}">
      <dgm:prSet/>
      <dgm:spPr/>
      <dgm:t>
        <a:bodyPr/>
        <a:lstStyle/>
        <a:p>
          <a:endParaRPr lang="ja-JP" altLang="en-US"/>
        </a:p>
      </dgm:t>
    </dgm:pt>
    <dgm:pt modelId="{06FD6E28-BA41-4AFA-9558-FAC8E3600AFC}">
      <dgm:prSet phldrT="[テキスト]"/>
      <dgm:spPr/>
      <dgm:t>
        <a:bodyPr/>
        <a:lstStyle/>
        <a:p>
          <a:r>
            <a:rPr lang="en-US" altLang="ja-JP" dirty="0" smtClean="0"/>
            <a:t>Update Online field and create Participation records</a:t>
          </a:r>
          <a:endParaRPr lang="ja-JP" altLang="en-US" dirty="0"/>
        </a:p>
      </dgm:t>
    </dgm:pt>
    <dgm:pt modelId="{C9C158CC-594F-4415-A206-17539F12FA95}" type="parTrans" cxnId="{667C820B-D753-423F-B85D-C82729ED08A7}">
      <dgm:prSet/>
      <dgm:spPr/>
      <dgm:t>
        <a:bodyPr/>
        <a:lstStyle/>
        <a:p>
          <a:endParaRPr lang="ja-JP" altLang="en-US"/>
        </a:p>
      </dgm:t>
    </dgm:pt>
    <dgm:pt modelId="{53BD7876-CFEA-49EA-A844-037BED3A6F6D}" type="sibTrans" cxnId="{667C820B-D753-423F-B85D-C82729ED08A7}">
      <dgm:prSet/>
      <dgm:spPr/>
      <dgm:t>
        <a:bodyPr/>
        <a:lstStyle/>
        <a:p>
          <a:endParaRPr lang="ja-JP" altLang="en-US"/>
        </a:p>
      </dgm:t>
    </dgm:pt>
    <dgm:pt modelId="{F3222E5C-CB3B-4405-A9CC-DCE996EAD9E5}">
      <dgm:prSet phldrT="[テキスト]"/>
      <dgm:spPr/>
      <dgm:t>
        <a:bodyPr/>
        <a:lstStyle/>
        <a:p>
          <a:r>
            <a:rPr lang="en-US" altLang="ja-JP" dirty="0" smtClean="0"/>
            <a:t>Display </a:t>
          </a:r>
        </a:p>
        <a:p>
          <a:r>
            <a:rPr lang="en-US" altLang="ja-JP" dirty="0" smtClean="0"/>
            <a:t>“User List”</a:t>
          </a:r>
          <a:endParaRPr lang="ja-JP" altLang="en-US" dirty="0"/>
        </a:p>
      </dgm:t>
    </dgm:pt>
    <dgm:pt modelId="{C3C84B28-627A-4F26-B0E4-20E3313FE257}" type="parTrans" cxnId="{C21C3A4B-3F09-4DBB-AC21-C106274DC1B6}">
      <dgm:prSet/>
      <dgm:spPr/>
      <dgm:t>
        <a:bodyPr/>
        <a:lstStyle/>
        <a:p>
          <a:endParaRPr lang="ja-JP" altLang="en-US"/>
        </a:p>
      </dgm:t>
    </dgm:pt>
    <dgm:pt modelId="{0D72A008-9B7F-4027-AF32-3A33B423B373}" type="sibTrans" cxnId="{C21C3A4B-3F09-4DBB-AC21-C106274DC1B6}">
      <dgm:prSet/>
      <dgm:spPr/>
      <dgm:t>
        <a:bodyPr/>
        <a:lstStyle/>
        <a:p>
          <a:endParaRPr lang="ja-JP" altLang="en-US"/>
        </a:p>
      </dgm:t>
    </dgm:pt>
    <dgm:pt modelId="{1E0C0A97-AA58-4480-9C04-3CA69CF14D84}">
      <dgm:prSet/>
      <dgm:spPr/>
      <dgm:t>
        <a:bodyPr/>
        <a:lstStyle/>
        <a:p>
          <a:r>
            <a:rPr kumimoji="1" lang="en-US" altLang="ja-JP" dirty="0" smtClean="0"/>
            <a:t>Delete all Participation records </a:t>
          </a:r>
          <a:endParaRPr kumimoji="1" lang="ja-JP" altLang="en-US" dirty="0"/>
        </a:p>
      </dgm:t>
    </dgm:pt>
    <dgm:pt modelId="{14C5371B-4001-44FA-8C67-E6EF3CEBB5EE}" type="parTrans" cxnId="{1F26A5C7-FF89-479B-8D9C-5AFF9DE2E891}">
      <dgm:prSet/>
      <dgm:spPr/>
      <dgm:t>
        <a:bodyPr/>
        <a:lstStyle/>
        <a:p>
          <a:endParaRPr kumimoji="1" lang="ja-JP" altLang="en-US"/>
        </a:p>
      </dgm:t>
    </dgm:pt>
    <dgm:pt modelId="{728E740F-24A2-4872-A5BD-6A3DC89CCEA7}" type="sibTrans" cxnId="{1F26A5C7-FF89-479B-8D9C-5AFF9DE2E891}">
      <dgm:prSet/>
      <dgm:spPr/>
      <dgm:t>
        <a:bodyPr/>
        <a:lstStyle/>
        <a:p>
          <a:endParaRPr kumimoji="1" lang="ja-JP" altLang="en-US"/>
        </a:p>
      </dgm:t>
    </dgm:pt>
    <dgm:pt modelId="{53B31A92-C482-4616-8422-626843070E0F}" type="pres">
      <dgm:prSet presAssocID="{DD3B02BD-67C3-410B-A3A0-21BB369498FD}" presName="Name0" presStyleCnt="0">
        <dgm:presLayoutVars>
          <dgm:dir/>
          <dgm:resizeHandles val="exact"/>
        </dgm:presLayoutVars>
      </dgm:prSet>
      <dgm:spPr/>
    </dgm:pt>
    <dgm:pt modelId="{4D5388EC-D5C7-4941-89DF-E2DDEA828B34}" type="pres">
      <dgm:prSet presAssocID="{E992962E-25F6-449D-982E-7B383821D6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A8CC467-3815-441E-8CEC-FF0D8EA58FE5}" type="pres">
      <dgm:prSet presAssocID="{5CD2BFAA-0529-4E62-8A36-297A3E3D604D}" presName="sibTrans" presStyleLbl="sibTrans2D1" presStyleIdx="0" presStyleCnt="3"/>
      <dgm:spPr/>
    </dgm:pt>
    <dgm:pt modelId="{11CC771A-510F-4BB6-9192-34BAC4FDCBF4}" type="pres">
      <dgm:prSet presAssocID="{5CD2BFAA-0529-4E62-8A36-297A3E3D604D}" presName="connectorText" presStyleLbl="sibTrans2D1" presStyleIdx="0" presStyleCnt="3"/>
      <dgm:spPr/>
    </dgm:pt>
    <dgm:pt modelId="{A43D9201-B960-471A-8B97-1EE3E1B71CA6}" type="pres">
      <dgm:prSet presAssocID="{1E0C0A97-AA58-4480-9C04-3CA69CF14D8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025F75-5B72-45D9-936A-52512A912F22}" type="pres">
      <dgm:prSet presAssocID="{728E740F-24A2-4872-A5BD-6A3DC89CCEA7}" presName="sibTrans" presStyleLbl="sibTrans2D1" presStyleIdx="1" presStyleCnt="3"/>
      <dgm:spPr/>
    </dgm:pt>
    <dgm:pt modelId="{4BBB46BA-DD3B-4147-822A-17A9E215F92A}" type="pres">
      <dgm:prSet presAssocID="{728E740F-24A2-4872-A5BD-6A3DC89CCEA7}" presName="connectorText" presStyleLbl="sibTrans2D1" presStyleIdx="1" presStyleCnt="3"/>
      <dgm:spPr/>
    </dgm:pt>
    <dgm:pt modelId="{D1B3CD08-0CA8-4EB9-891D-F42AB3127244}" type="pres">
      <dgm:prSet presAssocID="{06FD6E28-BA41-4AFA-9558-FAC8E3600AF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A05191A-7DF6-44E2-9BAC-92F66B3F32C6}" type="pres">
      <dgm:prSet presAssocID="{53BD7876-CFEA-49EA-A844-037BED3A6F6D}" presName="sibTrans" presStyleLbl="sibTrans2D1" presStyleIdx="2" presStyleCnt="3"/>
      <dgm:spPr/>
    </dgm:pt>
    <dgm:pt modelId="{1F863628-3264-4161-9F88-DE2D6013A2E9}" type="pres">
      <dgm:prSet presAssocID="{53BD7876-CFEA-49EA-A844-037BED3A6F6D}" presName="connectorText" presStyleLbl="sibTrans2D1" presStyleIdx="2" presStyleCnt="3"/>
      <dgm:spPr/>
    </dgm:pt>
    <dgm:pt modelId="{D9707FEA-CD0F-410E-80E3-8BD76C9CBA26}" type="pres">
      <dgm:prSet presAssocID="{F3222E5C-CB3B-4405-A9CC-DCE996EAD9E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76D6321-485C-4FFC-8115-A403B5DA23E0}" type="presOf" srcId="{5CD2BFAA-0529-4E62-8A36-297A3E3D604D}" destId="{1A8CC467-3815-441E-8CEC-FF0D8EA58FE5}" srcOrd="0" destOrd="0" presId="urn:microsoft.com/office/officeart/2005/8/layout/process1"/>
    <dgm:cxn modelId="{E90DE329-66C3-47A7-85D1-095BA0744ADA}" type="presOf" srcId="{5CD2BFAA-0529-4E62-8A36-297A3E3D604D}" destId="{11CC771A-510F-4BB6-9192-34BAC4FDCBF4}" srcOrd="1" destOrd="0" presId="urn:microsoft.com/office/officeart/2005/8/layout/process1"/>
    <dgm:cxn modelId="{5846DA59-7C61-4E0D-9AE9-30C74FF0DCC2}" type="presOf" srcId="{F3222E5C-CB3B-4405-A9CC-DCE996EAD9E5}" destId="{D9707FEA-CD0F-410E-80E3-8BD76C9CBA26}" srcOrd="0" destOrd="0" presId="urn:microsoft.com/office/officeart/2005/8/layout/process1"/>
    <dgm:cxn modelId="{AD3CF50C-40F8-4C75-BF1C-C696036FF2D5}" type="presOf" srcId="{728E740F-24A2-4872-A5BD-6A3DC89CCEA7}" destId="{4BBB46BA-DD3B-4147-822A-17A9E215F92A}" srcOrd="1" destOrd="0" presId="urn:microsoft.com/office/officeart/2005/8/layout/process1"/>
    <dgm:cxn modelId="{BCD96818-8C22-4C22-B4D2-4398702A0B2C}" type="presOf" srcId="{DD3B02BD-67C3-410B-A3A0-21BB369498FD}" destId="{53B31A92-C482-4616-8422-626843070E0F}" srcOrd="0" destOrd="0" presId="urn:microsoft.com/office/officeart/2005/8/layout/process1"/>
    <dgm:cxn modelId="{763BD823-DC56-4B58-A4E1-4A5FD1BC4A5D}" type="presOf" srcId="{E992962E-25F6-449D-982E-7B383821D699}" destId="{4D5388EC-D5C7-4941-89DF-E2DDEA828B34}" srcOrd="0" destOrd="0" presId="urn:microsoft.com/office/officeart/2005/8/layout/process1"/>
    <dgm:cxn modelId="{1F26A5C7-FF89-479B-8D9C-5AFF9DE2E891}" srcId="{DD3B02BD-67C3-410B-A3A0-21BB369498FD}" destId="{1E0C0A97-AA58-4480-9C04-3CA69CF14D84}" srcOrd="1" destOrd="0" parTransId="{14C5371B-4001-44FA-8C67-E6EF3CEBB5EE}" sibTransId="{728E740F-24A2-4872-A5BD-6A3DC89CCEA7}"/>
    <dgm:cxn modelId="{C21C3A4B-3F09-4DBB-AC21-C106274DC1B6}" srcId="{DD3B02BD-67C3-410B-A3A0-21BB369498FD}" destId="{F3222E5C-CB3B-4405-A9CC-DCE996EAD9E5}" srcOrd="3" destOrd="0" parTransId="{C3C84B28-627A-4F26-B0E4-20E3313FE257}" sibTransId="{0D72A008-9B7F-4027-AF32-3A33B423B373}"/>
    <dgm:cxn modelId="{C9D6DDA2-B8AC-48F2-9BCF-ACA75FA672B8}" type="presOf" srcId="{53BD7876-CFEA-49EA-A844-037BED3A6F6D}" destId="{1F863628-3264-4161-9F88-DE2D6013A2E9}" srcOrd="1" destOrd="0" presId="urn:microsoft.com/office/officeart/2005/8/layout/process1"/>
    <dgm:cxn modelId="{667C820B-D753-423F-B85D-C82729ED08A7}" srcId="{DD3B02BD-67C3-410B-A3A0-21BB369498FD}" destId="{06FD6E28-BA41-4AFA-9558-FAC8E3600AFC}" srcOrd="2" destOrd="0" parTransId="{C9C158CC-594F-4415-A206-17539F12FA95}" sibTransId="{53BD7876-CFEA-49EA-A844-037BED3A6F6D}"/>
    <dgm:cxn modelId="{520B77C8-6057-45B0-87F2-69D59EBDAF13}" srcId="{DD3B02BD-67C3-410B-A3A0-21BB369498FD}" destId="{E992962E-25F6-449D-982E-7B383821D699}" srcOrd="0" destOrd="0" parTransId="{C6AFB231-FE46-407F-A677-2DE6758D856A}" sibTransId="{5CD2BFAA-0529-4E62-8A36-297A3E3D604D}"/>
    <dgm:cxn modelId="{9B961F8C-BDD6-4266-920E-6763BEC89FC3}" type="presOf" srcId="{06FD6E28-BA41-4AFA-9558-FAC8E3600AFC}" destId="{D1B3CD08-0CA8-4EB9-891D-F42AB3127244}" srcOrd="0" destOrd="0" presId="urn:microsoft.com/office/officeart/2005/8/layout/process1"/>
    <dgm:cxn modelId="{A537EAD3-F765-4110-B977-3967C5BE45F0}" type="presOf" srcId="{53BD7876-CFEA-49EA-A844-037BED3A6F6D}" destId="{1A05191A-7DF6-44E2-9BAC-92F66B3F32C6}" srcOrd="0" destOrd="0" presId="urn:microsoft.com/office/officeart/2005/8/layout/process1"/>
    <dgm:cxn modelId="{A7C62F07-B612-44B0-997F-66CEE0260E5A}" type="presOf" srcId="{1E0C0A97-AA58-4480-9C04-3CA69CF14D84}" destId="{A43D9201-B960-471A-8B97-1EE3E1B71CA6}" srcOrd="0" destOrd="0" presId="urn:microsoft.com/office/officeart/2005/8/layout/process1"/>
    <dgm:cxn modelId="{40965ECC-128D-41C2-BB34-C9461BBA01D4}" type="presOf" srcId="{728E740F-24A2-4872-A5BD-6A3DC89CCEA7}" destId="{FC025F75-5B72-45D9-936A-52512A912F22}" srcOrd="0" destOrd="0" presId="urn:microsoft.com/office/officeart/2005/8/layout/process1"/>
    <dgm:cxn modelId="{FB2DD773-84DA-46D5-BD48-04D1AC43333D}" type="presParOf" srcId="{53B31A92-C482-4616-8422-626843070E0F}" destId="{4D5388EC-D5C7-4941-89DF-E2DDEA828B34}" srcOrd="0" destOrd="0" presId="urn:microsoft.com/office/officeart/2005/8/layout/process1"/>
    <dgm:cxn modelId="{79FF570D-1E59-41AA-8EAC-E9645865C808}" type="presParOf" srcId="{53B31A92-C482-4616-8422-626843070E0F}" destId="{1A8CC467-3815-441E-8CEC-FF0D8EA58FE5}" srcOrd="1" destOrd="0" presId="urn:microsoft.com/office/officeart/2005/8/layout/process1"/>
    <dgm:cxn modelId="{AB88A8AC-23FE-4A18-A08F-A0BD18323360}" type="presParOf" srcId="{1A8CC467-3815-441E-8CEC-FF0D8EA58FE5}" destId="{11CC771A-510F-4BB6-9192-34BAC4FDCBF4}" srcOrd="0" destOrd="0" presId="urn:microsoft.com/office/officeart/2005/8/layout/process1"/>
    <dgm:cxn modelId="{A8201AE7-C90B-45A7-9097-78A3C0916A7C}" type="presParOf" srcId="{53B31A92-C482-4616-8422-626843070E0F}" destId="{A43D9201-B960-471A-8B97-1EE3E1B71CA6}" srcOrd="2" destOrd="0" presId="urn:microsoft.com/office/officeart/2005/8/layout/process1"/>
    <dgm:cxn modelId="{CDF2E84B-4623-4E6F-8D52-2B76F47F39A2}" type="presParOf" srcId="{53B31A92-C482-4616-8422-626843070E0F}" destId="{FC025F75-5B72-45D9-936A-52512A912F22}" srcOrd="3" destOrd="0" presId="urn:microsoft.com/office/officeart/2005/8/layout/process1"/>
    <dgm:cxn modelId="{BC5E2C47-4234-45A8-9AAD-BA551D69BC63}" type="presParOf" srcId="{FC025F75-5B72-45D9-936A-52512A912F22}" destId="{4BBB46BA-DD3B-4147-822A-17A9E215F92A}" srcOrd="0" destOrd="0" presId="urn:microsoft.com/office/officeart/2005/8/layout/process1"/>
    <dgm:cxn modelId="{8D9B8806-FA66-4F1D-84F6-6E2091C2E221}" type="presParOf" srcId="{53B31A92-C482-4616-8422-626843070E0F}" destId="{D1B3CD08-0CA8-4EB9-891D-F42AB3127244}" srcOrd="4" destOrd="0" presId="urn:microsoft.com/office/officeart/2005/8/layout/process1"/>
    <dgm:cxn modelId="{9098AE3C-617F-4CEE-A8BD-3850BB704003}" type="presParOf" srcId="{53B31A92-C482-4616-8422-626843070E0F}" destId="{1A05191A-7DF6-44E2-9BAC-92F66B3F32C6}" srcOrd="5" destOrd="0" presId="urn:microsoft.com/office/officeart/2005/8/layout/process1"/>
    <dgm:cxn modelId="{BF8C86E9-D1B0-4D5A-97BD-3B652B4AFC4E}" type="presParOf" srcId="{1A05191A-7DF6-44E2-9BAC-92F66B3F32C6}" destId="{1F863628-3264-4161-9F88-DE2D6013A2E9}" srcOrd="0" destOrd="0" presId="urn:microsoft.com/office/officeart/2005/8/layout/process1"/>
    <dgm:cxn modelId="{49FD26DE-6077-4FE4-A758-C7543FC94522}" type="presParOf" srcId="{53B31A92-C482-4616-8422-626843070E0F}" destId="{D9707FEA-CD0F-410E-80E3-8BD76C9CBA2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388EC-D5C7-4941-89DF-E2DDEA828B34}">
      <dsp:nvSpPr>
        <dsp:cNvPr id="0" name=""/>
        <dsp:cNvSpPr/>
      </dsp:nvSpPr>
      <dsp:spPr>
        <a:xfrm>
          <a:off x="4814" y="1309151"/>
          <a:ext cx="2105222" cy="1263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900" kern="1200" dirty="0" smtClean="0"/>
            <a:t>User clicks “User List” Button</a:t>
          </a:r>
          <a:endParaRPr lang="ja-JP" altLang="en-US" sz="1900" kern="1200" dirty="0"/>
        </a:p>
      </dsp:txBody>
      <dsp:txXfrm>
        <a:off x="41810" y="1346147"/>
        <a:ext cx="2031230" cy="1189141"/>
      </dsp:txXfrm>
    </dsp:sp>
    <dsp:sp modelId="{1A8CC467-3815-441E-8CEC-FF0D8EA58FE5}">
      <dsp:nvSpPr>
        <dsp:cNvPr id="0" name=""/>
        <dsp:cNvSpPr/>
      </dsp:nvSpPr>
      <dsp:spPr>
        <a:xfrm>
          <a:off x="2320559" y="1679670"/>
          <a:ext cx="446307" cy="522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altLang="en-US" sz="1500" kern="1200"/>
        </a:p>
      </dsp:txBody>
      <dsp:txXfrm>
        <a:off x="2320559" y="1784089"/>
        <a:ext cx="312415" cy="313257"/>
      </dsp:txXfrm>
    </dsp:sp>
    <dsp:sp modelId="{A43D9201-B960-471A-8B97-1EE3E1B71CA6}">
      <dsp:nvSpPr>
        <dsp:cNvPr id="0" name=""/>
        <dsp:cNvSpPr/>
      </dsp:nvSpPr>
      <dsp:spPr>
        <a:xfrm>
          <a:off x="2952126" y="1309151"/>
          <a:ext cx="2105222" cy="1263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Delete all Participation records </a:t>
          </a:r>
          <a:endParaRPr kumimoji="1" lang="ja-JP" altLang="en-US" sz="1900" kern="1200" dirty="0"/>
        </a:p>
      </dsp:txBody>
      <dsp:txXfrm>
        <a:off x="2989122" y="1346147"/>
        <a:ext cx="2031230" cy="1189141"/>
      </dsp:txXfrm>
    </dsp:sp>
    <dsp:sp modelId="{FC025F75-5B72-45D9-936A-52512A912F22}">
      <dsp:nvSpPr>
        <dsp:cNvPr id="0" name=""/>
        <dsp:cNvSpPr/>
      </dsp:nvSpPr>
      <dsp:spPr>
        <a:xfrm>
          <a:off x="5267871" y="1679670"/>
          <a:ext cx="446307" cy="522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>
        <a:off x="5267871" y="1784089"/>
        <a:ext cx="312415" cy="313257"/>
      </dsp:txXfrm>
    </dsp:sp>
    <dsp:sp modelId="{D1B3CD08-0CA8-4EB9-891D-F42AB3127244}">
      <dsp:nvSpPr>
        <dsp:cNvPr id="0" name=""/>
        <dsp:cNvSpPr/>
      </dsp:nvSpPr>
      <dsp:spPr>
        <a:xfrm>
          <a:off x="5899438" y="1309151"/>
          <a:ext cx="2105222" cy="1263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900" kern="1200" dirty="0" smtClean="0"/>
            <a:t>Update Online field and create Participation records</a:t>
          </a:r>
          <a:endParaRPr lang="ja-JP" altLang="en-US" sz="1900" kern="1200" dirty="0"/>
        </a:p>
      </dsp:txBody>
      <dsp:txXfrm>
        <a:off x="5936434" y="1346147"/>
        <a:ext cx="2031230" cy="1189141"/>
      </dsp:txXfrm>
    </dsp:sp>
    <dsp:sp modelId="{1A05191A-7DF6-44E2-9BAC-92F66B3F32C6}">
      <dsp:nvSpPr>
        <dsp:cNvPr id="0" name=""/>
        <dsp:cNvSpPr/>
      </dsp:nvSpPr>
      <dsp:spPr>
        <a:xfrm>
          <a:off x="8215183" y="1679670"/>
          <a:ext cx="446307" cy="522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altLang="en-US" sz="1500" kern="1200"/>
        </a:p>
      </dsp:txBody>
      <dsp:txXfrm>
        <a:off x="8215183" y="1784089"/>
        <a:ext cx="312415" cy="313257"/>
      </dsp:txXfrm>
    </dsp:sp>
    <dsp:sp modelId="{D9707FEA-CD0F-410E-80E3-8BD76C9CBA26}">
      <dsp:nvSpPr>
        <dsp:cNvPr id="0" name=""/>
        <dsp:cNvSpPr/>
      </dsp:nvSpPr>
      <dsp:spPr>
        <a:xfrm>
          <a:off x="8846750" y="1309151"/>
          <a:ext cx="2105222" cy="1263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900" kern="1200" dirty="0" smtClean="0"/>
            <a:t>Display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900" kern="1200" dirty="0" smtClean="0"/>
            <a:t>“User List”</a:t>
          </a:r>
          <a:endParaRPr lang="ja-JP" altLang="en-US" sz="1900" kern="1200" dirty="0"/>
        </a:p>
      </dsp:txBody>
      <dsp:txXfrm>
        <a:off x="8883746" y="1346147"/>
        <a:ext cx="2031230" cy="1189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52D8-1BD6-41E3-BB63-125AB0393C3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A599B-65A1-4002-84A8-C5E4308D7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55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My role</a:t>
            </a:r>
            <a:r>
              <a:rPr kumimoji="1" lang="en-US" altLang="ja-JP" baseline="0" dirty="0" smtClean="0"/>
              <a:t> is to display user list. </a:t>
            </a:r>
          </a:p>
          <a:p>
            <a:r>
              <a:rPr kumimoji="1" lang="en-US" altLang="ja-JP" baseline="0" dirty="0" smtClean="0"/>
              <a:t>This explanation is quoted from </a:t>
            </a:r>
            <a:r>
              <a:rPr kumimoji="1" lang="en-US" altLang="ja-JP" baseline="0" dirty="0" err="1" smtClean="0"/>
              <a:t>Sugai’s</a:t>
            </a:r>
            <a:r>
              <a:rPr kumimoji="1" lang="en-US" altLang="ja-JP" baseline="0" dirty="0" smtClean="0"/>
              <a:t> slide</a:t>
            </a:r>
          </a:p>
          <a:p>
            <a:endParaRPr kumimoji="1" lang="en-US" altLang="ja-JP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Function is to display </a:t>
            </a:r>
            <a:r>
              <a:rPr lang="en-US" altLang="ja-JP" sz="1200" dirty="0" smtClean="0"/>
              <a:t>all users who have their own accounts.</a:t>
            </a:r>
          </a:p>
          <a:p>
            <a:r>
              <a:rPr kumimoji="1" lang="en-US" altLang="ja-JP" dirty="0" smtClean="0"/>
              <a:t>It includes</a:t>
            </a:r>
            <a:r>
              <a:rPr kumimoji="1" lang="en-US" altLang="ja-JP" baseline="0" dirty="0" smtClean="0"/>
              <a:t> information about users.(state of online/offline, where room users is) </a:t>
            </a:r>
          </a:p>
          <a:p>
            <a:r>
              <a:rPr kumimoji="1" lang="en-US" altLang="ja-JP" dirty="0" smtClean="0"/>
              <a:t>User clicks</a:t>
            </a:r>
            <a:r>
              <a:rPr kumimoji="1" lang="en-US" altLang="ja-JP" baseline="0" dirty="0" smtClean="0"/>
              <a:t> “user list”, then this page appears.</a:t>
            </a:r>
          </a:p>
          <a:p>
            <a:r>
              <a:rPr kumimoji="1" lang="en-US" altLang="ja-JP" dirty="0" smtClean="0"/>
              <a:t>This page show</a:t>
            </a:r>
            <a:r>
              <a:rPr kumimoji="1" lang="en-US" altLang="ja-JP" baseline="0" dirty="0" smtClean="0"/>
              <a:t>s all users information, user names, states, and room names.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599B-65A1-4002-84A8-C5E4308D7F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4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</a:t>
            </a:r>
            <a:r>
              <a:rPr kumimoji="1" lang="en-US" altLang="ja-JP" baseline="0" dirty="0" smtClean="0"/>
              <a:t> are related tables.</a:t>
            </a:r>
          </a:p>
          <a:p>
            <a:r>
              <a:rPr kumimoji="1" lang="en-US" altLang="ja-JP" baseline="0" dirty="0" smtClean="0"/>
              <a:t>Display User List needs two more field for users table. </a:t>
            </a:r>
          </a:p>
          <a:p>
            <a:r>
              <a:rPr kumimoji="1" lang="en-US" altLang="ja-JP" baseline="0" dirty="0" smtClean="0"/>
              <a:t>Online field is boolean field, and it shows user’s online/offline state</a:t>
            </a:r>
          </a:p>
          <a:p>
            <a:r>
              <a:rPr kumimoji="1" lang="en-US" altLang="ja-JP" baseline="0" dirty="0" err="1" smtClean="0"/>
              <a:t>Room_id</a:t>
            </a:r>
            <a:r>
              <a:rPr kumimoji="1" lang="en-US" altLang="ja-JP" baseline="0" dirty="0" smtClean="0"/>
              <a:t> field is integer field related rooms table.</a:t>
            </a:r>
          </a:p>
          <a:p>
            <a:r>
              <a:rPr kumimoji="1" lang="en-US" altLang="ja-JP" baseline="0" dirty="0" smtClean="0"/>
              <a:t>It shows a room user enter.</a:t>
            </a:r>
          </a:p>
          <a:p>
            <a:r>
              <a:rPr kumimoji="1" lang="en-US" altLang="ja-JP" baseline="0" dirty="0" smtClean="0"/>
              <a:t>User names and states are from users table.</a:t>
            </a:r>
          </a:p>
          <a:p>
            <a:r>
              <a:rPr kumimoji="1" lang="en-US" altLang="ja-JP" baseline="0" dirty="0" smtClean="0"/>
              <a:t>And room names are from name field in rooms table.</a:t>
            </a:r>
          </a:p>
          <a:p>
            <a:r>
              <a:rPr kumimoji="1" lang="en-US" altLang="ja-JP" baseline="0" dirty="0" smtClean="0"/>
              <a:t>If users table has image field, image also shows in this page.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599B-65A1-4002-84A8-C5E4308D7F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4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</a:t>
            </a:r>
            <a:r>
              <a:rPr kumimoji="1" lang="en-US" altLang="ja-JP" baseline="0" dirty="0" smtClean="0"/>
              <a:t> are related tables.</a:t>
            </a:r>
          </a:p>
          <a:p>
            <a:r>
              <a:rPr kumimoji="1" lang="en-US" altLang="ja-JP" baseline="0" dirty="0" smtClean="0"/>
              <a:t>Display User List needs two more field for users table. </a:t>
            </a:r>
          </a:p>
          <a:p>
            <a:r>
              <a:rPr kumimoji="1" lang="en-US" altLang="ja-JP" baseline="0" dirty="0" smtClean="0"/>
              <a:t>Online field is boolean field, and it shows user’s online/offline state</a:t>
            </a:r>
          </a:p>
          <a:p>
            <a:r>
              <a:rPr kumimoji="1" lang="en-US" altLang="ja-JP" baseline="0" dirty="0" err="1" smtClean="0"/>
              <a:t>Room_id</a:t>
            </a:r>
            <a:r>
              <a:rPr kumimoji="1" lang="en-US" altLang="ja-JP" baseline="0" dirty="0" smtClean="0"/>
              <a:t> field is integer field related rooms table.</a:t>
            </a:r>
          </a:p>
          <a:p>
            <a:r>
              <a:rPr kumimoji="1" lang="en-US" altLang="ja-JP" baseline="0" dirty="0" smtClean="0"/>
              <a:t>It shows a room user enter.</a:t>
            </a:r>
          </a:p>
          <a:p>
            <a:r>
              <a:rPr kumimoji="1" lang="en-US" altLang="ja-JP" baseline="0" dirty="0" smtClean="0"/>
              <a:t>User names and states are from users table.</a:t>
            </a:r>
          </a:p>
          <a:p>
            <a:r>
              <a:rPr kumimoji="1" lang="en-US" altLang="ja-JP" baseline="0" dirty="0" smtClean="0"/>
              <a:t>And room names are from name field in rooms table.</a:t>
            </a:r>
          </a:p>
          <a:p>
            <a:r>
              <a:rPr kumimoji="1" lang="en-US" altLang="ja-JP" baseline="0" dirty="0" smtClean="0"/>
              <a:t>If users table has image field, image also shows in this page.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599B-65A1-4002-84A8-C5E4308D7F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28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Display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 K</a:t>
            </a:r>
          </a:p>
        </p:txBody>
      </p:sp>
    </p:spTree>
    <p:extLst>
      <p:ext uri="{BB962C8B-B14F-4D97-AF65-F5344CB8AC3E}">
        <p14:creationId xmlns:p14="http://schemas.microsoft.com/office/powerpoint/2010/main" val="23899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Display </a:t>
            </a:r>
            <a:r>
              <a:rPr lang="en-US" altLang="ja-JP" dirty="0"/>
              <a:t>u</a:t>
            </a:r>
            <a:r>
              <a:rPr lang="en-US" altLang="ja-JP" dirty="0" smtClean="0"/>
              <a:t>ser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0911" y="1359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Display </a:t>
            </a:r>
            <a:r>
              <a:rPr lang="en-US" altLang="ja-JP" sz="2400" dirty="0"/>
              <a:t>all users who have their own accounts.</a:t>
            </a:r>
          </a:p>
          <a:p>
            <a:r>
              <a:rPr lang="en-US" altLang="ja-JP" sz="2400" dirty="0"/>
              <a:t>Include information about users. 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(</a:t>
            </a:r>
            <a:r>
              <a:rPr lang="en-US" altLang="ja-JP" sz="2400" dirty="0"/>
              <a:t>online/offline, room?)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69" y="3016053"/>
            <a:ext cx="8865056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450911" y="1359400"/>
            <a:ext cx="8596668" cy="522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User chats within 5 minutes (</a:t>
            </a:r>
            <a:r>
              <a:rPr lang="en-US" altLang="ja-JP" sz="2400" dirty="0" err="1" smtClean="0"/>
              <a:t>Chat.user_id</a:t>
            </a:r>
            <a:r>
              <a:rPr lang="en-US" altLang="ja-JP" sz="2400" dirty="0" smtClean="0"/>
              <a:t>)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                    or</a:t>
            </a:r>
            <a:endParaRPr lang="en-US" altLang="ja-JP" sz="2400" dirty="0"/>
          </a:p>
          <a:p>
            <a:r>
              <a:rPr lang="en-US" altLang="ja-JP" sz="2400" dirty="0" smtClean="0"/>
              <a:t>User draws within 5 minutes (</a:t>
            </a:r>
            <a:r>
              <a:rPr lang="en-US" altLang="ja-JP" sz="2400" dirty="0" err="1" smtClean="0"/>
              <a:t>Stroke.user_id</a:t>
            </a:r>
            <a:r>
              <a:rPr lang="en-US" altLang="ja-JP" sz="2400" dirty="0" smtClean="0"/>
              <a:t>)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                    </a:t>
            </a:r>
            <a:r>
              <a:rPr lang="en-US" altLang="ja-JP" sz="2400" dirty="0" smtClean="0"/>
              <a:t>o</a:t>
            </a:r>
            <a:r>
              <a:rPr lang="en-US" altLang="ja-JP" sz="2400" dirty="0" smtClean="0"/>
              <a:t>r</a:t>
            </a:r>
          </a:p>
          <a:p>
            <a:r>
              <a:rPr lang="en-US" altLang="ja-JP" sz="2400" dirty="0" smtClean="0"/>
              <a:t>User sign in within 30 minutes (</a:t>
            </a:r>
            <a:r>
              <a:rPr lang="en-US" altLang="ja-JP" sz="2400" dirty="0" err="1" smtClean="0"/>
              <a:t>User.last_sign_in_at</a:t>
            </a:r>
            <a:r>
              <a:rPr lang="en-US" altLang="ja-JP" sz="2400" dirty="0" smtClean="0"/>
              <a:t>)</a:t>
            </a:r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pPr marL="0" indent="0">
              <a:buFont typeface="Wingdings 3" charset="2"/>
              <a:buNone/>
            </a:pPr>
            <a:endParaRPr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7665" y="687977"/>
            <a:ext cx="8596668" cy="1320800"/>
          </a:xfrm>
        </p:spPr>
        <p:txBody>
          <a:bodyPr/>
          <a:lstStyle/>
          <a:p>
            <a:r>
              <a:rPr kumimoji="1" lang="en-US" altLang="ja-JP" dirty="0" smtClean="0"/>
              <a:t>When</a:t>
            </a:r>
            <a:r>
              <a:rPr lang="ja-JP" altLang="en-US" dirty="0" smtClean="0"/>
              <a:t> </a:t>
            </a:r>
            <a:r>
              <a:rPr lang="en-US" altLang="ja-JP" dirty="0"/>
              <a:t>is </a:t>
            </a:r>
            <a:r>
              <a:rPr lang="en-US" altLang="ja-JP" dirty="0" err="1" smtClean="0"/>
              <a:t>user.online</a:t>
            </a:r>
            <a:r>
              <a:rPr lang="en-US" altLang="ja-JP" dirty="0" smtClean="0"/>
              <a:t> </a:t>
            </a:r>
            <a:r>
              <a:rPr lang="en-US" altLang="ja-JP" dirty="0"/>
              <a:t>field </a:t>
            </a:r>
            <a:r>
              <a:rPr lang="en-US" altLang="ja-JP" dirty="0" smtClean="0"/>
              <a:t>updated ?</a:t>
            </a:r>
            <a:endParaRPr kumimoji="1" lang="ja-JP" altLang="en-US" dirty="0"/>
          </a:p>
        </p:txBody>
      </p:sp>
      <p:graphicFrame>
        <p:nvGraphicFramePr>
          <p:cNvPr id="100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311278"/>
              </p:ext>
            </p:extLst>
          </p:nvPr>
        </p:nvGraphicFramePr>
        <p:xfrm>
          <a:off x="461898" y="2255144"/>
          <a:ext cx="6439218" cy="73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836930"/>
                <a:gridCol w="1060768"/>
                <a:gridCol w="1138555"/>
                <a:gridCol w="836930"/>
                <a:gridCol w="157988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/>
                        <a:t>id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room_id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email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introduction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boolean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上矢印 6"/>
          <p:cNvSpPr/>
          <p:nvPr/>
        </p:nvSpPr>
        <p:spPr>
          <a:xfrm rot="10800000">
            <a:off x="1987178" y="1507544"/>
            <a:ext cx="1694329" cy="7104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0989" y="1657823"/>
            <a:ext cx="119854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users</a:t>
            </a:r>
            <a:endParaRPr kumimoji="1" lang="ja-JP" altLang="en-US" sz="2800" dirty="0"/>
          </a:p>
        </p:txBody>
      </p:sp>
      <p:sp>
        <p:nvSpPr>
          <p:cNvPr id="11" name="上矢印 10"/>
          <p:cNvSpPr/>
          <p:nvPr/>
        </p:nvSpPr>
        <p:spPr>
          <a:xfrm rot="5400000">
            <a:off x="7135923" y="4741335"/>
            <a:ext cx="2570273" cy="7104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598487" y="4461503"/>
            <a:ext cx="23942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Online field</a:t>
            </a:r>
          </a:p>
          <a:p>
            <a:pPr algn="ctr"/>
            <a:r>
              <a:rPr kumimoji="1" lang="en-US" altLang="ja-JP" sz="2800" dirty="0" smtClean="0"/>
              <a:t>“true”</a:t>
            </a:r>
          </a:p>
        </p:txBody>
      </p:sp>
    </p:spTree>
    <p:extLst>
      <p:ext uri="{BB962C8B-B14F-4D97-AF65-F5344CB8AC3E}">
        <p14:creationId xmlns:p14="http://schemas.microsoft.com/office/powerpoint/2010/main" val="34993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450911" y="1359400"/>
            <a:ext cx="8596668" cy="522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User </a:t>
            </a:r>
            <a:r>
              <a:rPr lang="en-US" altLang="ja-JP" sz="2400" dirty="0"/>
              <a:t>chats within 5 </a:t>
            </a:r>
            <a:r>
              <a:rPr lang="en-US" altLang="ja-JP" sz="2400" dirty="0" smtClean="0"/>
              <a:t>minutes in one chatroom</a:t>
            </a:r>
            <a:br>
              <a:rPr lang="en-US" altLang="ja-JP" sz="2400" dirty="0" smtClean="0"/>
            </a:br>
            <a:r>
              <a:rPr lang="en-US" altLang="ja-JP" sz="2400" dirty="0" smtClean="0"/>
              <a:t>(</a:t>
            </a:r>
            <a:r>
              <a:rPr lang="en-US" altLang="ja-JP" sz="2400" dirty="0" err="1"/>
              <a:t>Chat.user_id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                                   or</a:t>
            </a:r>
            <a:endParaRPr lang="en-US" altLang="ja-JP" sz="2400" dirty="0"/>
          </a:p>
          <a:p>
            <a:r>
              <a:rPr lang="en-US" altLang="ja-JP" sz="2400" dirty="0"/>
              <a:t>User draws within 5 </a:t>
            </a:r>
            <a:r>
              <a:rPr lang="en-US" altLang="ja-JP" sz="2400" dirty="0" smtClean="0"/>
              <a:t>minutes in one chatroom</a:t>
            </a:r>
            <a:br>
              <a:rPr lang="en-US" altLang="ja-JP" sz="2400" dirty="0" smtClean="0"/>
            </a:br>
            <a:r>
              <a:rPr lang="en-US" altLang="ja-JP" sz="2400" dirty="0" smtClean="0"/>
              <a:t>(</a:t>
            </a:r>
            <a:r>
              <a:rPr lang="en-US" altLang="ja-JP" sz="2400" dirty="0" err="1"/>
              <a:t>Stroke.user_id</a:t>
            </a:r>
            <a:r>
              <a:rPr lang="en-US" altLang="ja-JP" sz="2400" dirty="0" smtClean="0"/>
              <a:t>)</a:t>
            </a:r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7665" y="687977"/>
            <a:ext cx="8596668" cy="1320800"/>
          </a:xfrm>
        </p:spPr>
        <p:txBody>
          <a:bodyPr/>
          <a:lstStyle/>
          <a:p>
            <a:r>
              <a:rPr kumimoji="1" lang="en-US" altLang="ja-JP" dirty="0" smtClean="0"/>
              <a:t>When</a:t>
            </a:r>
            <a:r>
              <a:rPr lang="ja-JP" altLang="en-US" dirty="0" smtClean="0"/>
              <a:t> </a:t>
            </a:r>
            <a:r>
              <a:rPr lang="en-US" altLang="ja-JP" dirty="0"/>
              <a:t>is </a:t>
            </a:r>
            <a:r>
              <a:rPr lang="en-US" altLang="ja-JP" dirty="0" smtClean="0"/>
              <a:t>participant </a:t>
            </a:r>
            <a:r>
              <a:rPr lang="en-US" altLang="ja-JP" dirty="0" smtClean="0"/>
              <a:t>table updated ?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535838" y="2060831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250674"/>
              </p:ext>
            </p:extLst>
          </p:nvPr>
        </p:nvGraphicFramePr>
        <p:xfrm>
          <a:off x="1087654" y="1882620"/>
          <a:ext cx="4330720" cy="73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07"/>
                <a:gridCol w="1434595"/>
                <a:gridCol w="1722118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/>
                        <a:t>id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user_id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chat_room_id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-145008" y="1299320"/>
            <a:ext cx="24408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participants</a:t>
            </a:r>
            <a:endParaRPr kumimoji="1" lang="ja-JP" altLang="en-US" sz="2800" dirty="0"/>
          </a:p>
        </p:txBody>
      </p:sp>
      <p:sp>
        <p:nvSpPr>
          <p:cNvPr id="18" name="上矢印 17"/>
          <p:cNvSpPr/>
          <p:nvPr/>
        </p:nvSpPr>
        <p:spPr>
          <a:xfrm rot="5400000">
            <a:off x="6953619" y="3689901"/>
            <a:ext cx="1332407" cy="710464"/>
          </a:xfrm>
          <a:prstGeom prst="upArrow">
            <a:avLst>
              <a:gd name="adj1" fmla="val 50000"/>
              <a:gd name="adj2" fmla="val 47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017971" y="3568079"/>
            <a:ext cx="35829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“create</a:t>
            </a:r>
            <a:r>
              <a:rPr kumimoji="1" lang="en-US" altLang="ja-JP" sz="2800" dirty="0" smtClean="0"/>
              <a:t>”</a:t>
            </a:r>
            <a:endParaRPr kumimoji="1" lang="en-US" altLang="ja-JP" sz="2800" dirty="0" smtClean="0"/>
          </a:p>
          <a:p>
            <a:pPr algn="ctr"/>
            <a:r>
              <a:rPr kumimoji="1" lang="en-US" altLang="ja-JP" sz="2800" dirty="0" smtClean="0"/>
              <a:t>Participation record</a:t>
            </a:r>
          </a:p>
        </p:txBody>
      </p:sp>
    </p:spTree>
    <p:extLst>
      <p:ext uri="{BB962C8B-B14F-4D97-AF65-F5344CB8AC3E}">
        <p14:creationId xmlns:p14="http://schemas.microsoft.com/office/powerpoint/2010/main" val="41726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720059"/>
              </p:ext>
            </p:extLst>
          </p:nvPr>
        </p:nvGraphicFramePr>
        <p:xfrm>
          <a:off x="468857" y="4102600"/>
          <a:ext cx="10956788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23" y="1270000"/>
            <a:ext cx="8865056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0035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1647</TotalTime>
  <Words>353</Words>
  <Application>Microsoft Office PowerPoint</Application>
  <PresentationFormat>ワイド画面</PresentationFormat>
  <Paragraphs>81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Display User List</vt:lpstr>
      <vt:lpstr>Display user list</vt:lpstr>
      <vt:lpstr>When is user.online field updated ?</vt:lpstr>
      <vt:lpstr>When is participant table updated ?</vt:lpstr>
      <vt:lpstr>system</vt:lpstr>
    </vt:vector>
  </TitlesOfParts>
  <Company>法政大学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Auction Site</dc:title>
  <dc:creator>情報科学部</dc:creator>
  <cp:lastModifiedBy>情報科学部</cp:lastModifiedBy>
  <cp:revision>67</cp:revision>
  <dcterms:created xsi:type="dcterms:W3CDTF">2018-05-16T01:10:58Z</dcterms:created>
  <dcterms:modified xsi:type="dcterms:W3CDTF">2018-07-11T18:15:52Z</dcterms:modified>
</cp:coreProperties>
</file>