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5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52D8-1BD6-41E3-BB63-125AB0393C39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A599B-65A1-4002-84A8-C5E4308D7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55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My role</a:t>
            </a:r>
            <a:r>
              <a:rPr kumimoji="1" lang="en-US" altLang="ja-JP" baseline="0" dirty="0" smtClean="0"/>
              <a:t> is to display user list. </a:t>
            </a:r>
          </a:p>
          <a:p>
            <a:r>
              <a:rPr kumimoji="1" lang="en-US" altLang="ja-JP" baseline="0" dirty="0" smtClean="0"/>
              <a:t>This explanation is quoted from </a:t>
            </a:r>
            <a:r>
              <a:rPr kumimoji="1" lang="en-US" altLang="ja-JP" baseline="0" dirty="0" err="1" smtClean="0"/>
              <a:t>Sugai’s</a:t>
            </a:r>
            <a:r>
              <a:rPr kumimoji="1" lang="en-US" altLang="ja-JP" baseline="0" dirty="0" smtClean="0"/>
              <a:t> slide</a:t>
            </a:r>
          </a:p>
          <a:p>
            <a:endParaRPr kumimoji="1" lang="en-US" altLang="ja-JP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Function is to display </a:t>
            </a:r>
            <a:r>
              <a:rPr lang="en-US" altLang="ja-JP" sz="1200" dirty="0" err="1" smtClean="0"/>
              <a:t>Display</a:t>
            </a:r>
            <a:r>
              <a:rPr lang="en-US" altLang="ja-JP" sz="1200" dirty="0" smtClean="0"/>
              <a:t> all users who have their own accounts.</a:t>
            </a:r>
          </a:p>
          <a:p>
            <a:r>
              <a:rPr kumimoji="1" lang="en-US" altLang="ja-JP" dirty="0" smtClean="0"/>
              <a:t>It includes</a:t>
            </a:r>
            <a:r>
              <a:rPr kumimoji="1" lang="en-US" altLang="ja-JP" baseline="0" dirty="0" smtClean="0"/>
              <a:t> information about users.(state of online/offline, where room users is) </a:t>
            </a:r>
          </a:p>
          <a:p>
            <a:r>
              <a:rPr kumimoji="1" lang="en-US" altLang="ja-JP" dirty="0" smtClean="0"/>
              <a:t>User clicks</a:t>
            </a:r>
            <a:r>
              <a:rPr kumimoji="1" lang="en-US" altLang="ja-JP" baseline="0" dirty="0" smtClean="0"/>
              <a:t> “User name”, then this page appears.</a:t>
            </a:r>
          </a:p>
          <a:p>
            <a:r>
              <a:rPr kumimoji="1" lang="en-US" altLang="ja-JP" dirty="0" smtClean="0"/>
              <a:t>This page show</a:t>
            </a:r>
            <a:r>
              <a:rPr kumimoji="1" lang="en-US" altLang="ja-JP" baseline="0" dirty="0" smtClean="0"/>
              <a:t>s all users information, user names, states, and room names.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599B-65A1-4002-84A8-C5E4308D7F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4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</a:t>
            </a:r>
            <a:r>
              <a:rPr kumimoji="1" lang="en-US" altLang="ja-JP" baseline="0" dirty="0" smtClean="0"/>
              <a:t> are related tables.</a:t>
            </a:r>
          </a:p>
          <a:p>
            <a:r>
              <a:rPr kumimoji="1" lang="en-US" altLang="ja-JP" baseline="0" dirty="0" smtClean="0"/>
              <a:t>User names and states room names is from users table.</a:t>
            </a:r>
          </a:p>
          <a:p>
            <a:r>
              <a:rPr kumimoji="1" lang="en-US" altLang="ja-JP" dirty="0" smtClean="0"/>
              <a:t>But I think</a:t>
            </a:r>
            <a:r>
              <a:rPr kumimoji="1" lang="en-US" altLang="ja-JP" baseline="0" dirty="0" smtClean="0"/>
              <a:t> users table has not room name but room id.</a:t>
            </a:r>
          </a:p>
          <a:p>
            <a:r>
              <a:rPr kumimoji="1" lang="en-US" altLang="ja-JP" baseline="0" dirty="0" smtClean="0"/>
              <a:t>And room names are from name field from rooms table.</a:t>
            </a:r>
          </a:p>
          <a:p>
            <a:r>
              <a:rPr kumimoji="1" lang="en-US" altLang="ja-JP" baseline="0" dirty="0" smtClean="0"/>
              <a:t>Because room names are </a:t>
            </a:r>
            <a:r>
              <a:rPr kumimoji="1" lang="en-US" altLang="ja-JP" baseline="0" dirty="0" err="1" smtClean="0"/>
              <a:t>deceded</a:t>
            </a:r>
            <a:r>
              <a:rPr kumimoji="1" lang="en-US" altLang="ja-JP" baseline="0" dirty="0" smtClean="0"/>
              <a:t> by users and it can become same room names.</a:t>
            </a:r>
          </a:p>
          <a:p>
            <a:r>
              <a:rPr kumimoji="1" lang="en-US" altLang="ja-JP" baseline="0" dirty="0" smtClean="0"/>
              <a:t>If room name </a:t>
            </a:r>
            <a:r>
              <a:rPr kumimoji="1" lang="en-US" altLang="ja-JP" baseline="0" dirty="0" err="1" smtClean="0"/>
              <a:t>dosen’t</a:t>
            </a:r>
            <a:r>
              <a:rPr kumimoji="1" lang="en-US" altLang="ja-JP" baseline="0" dirty="0" smtClean="0"/>
              <a:t> be allowed already exist name, id field  in Rooms table isn’t need.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599B-65A1-4002-84A8-C5E4308D7F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4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Display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 K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899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Display </a:t>
            </a:r>
            <a:r>
              <a:rPr lang="en-US" altLang="ja-JP" dirty="0"/>
              <a:t>u</a:t>
            </a:r>
            <a:r>
              <a:rPr lang="en-US" altLang="ja-JP" dirty="0" smtClean="0"/>
              <a:t>ser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0911" y="1359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Display </a:t>
            </a:r>
            <a:r>
              <a:rPr lang="en-US" altLang="ja-JP" sz="2400" dirty="0"/>
              <a:t>all users who have their own accounts.</a:t>
            </a:r>
          </a:p>
          <a:p>
            <a:r>
              <a:rPr lang="en-US" altLang="ja-JP" sz="2400" dirty="0"/>
              <a:t>Include information about users. (online/offline, room?)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45" y="2982686"/>
            <a:ext cx="716591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1592452" y="5604452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124106" y="3144979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348326" y="3119650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413158" y="3206385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7665" y="687977"/>
            <a:ext cx="8596668" cy="1320800"/>
          </a:xfrm>
        </p:spPr>
        <p:txBody>
          <a:bodyPr/>
          <a:lstStyle/>
          <a:p>
            <a:r>
              <a:rPr kumimoji="1" lang="en-US" altLang="ja-JP" dirty="0" smtClean="0"/>
              <a:t>Related tables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90186" y="2574930"/>
            <a:ext cx="119854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u</a:t>
            </a:r>
            <a:r>
              <a:rPr kumimoji="1" lang="en-US" altLang="ja-JP" sz="2800" dirty="0" smtClean="0"/>
              <a:t>sers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051" y="1083790"/>
            <a:ext cx="2962275" cy="2305050"/>
          </a:xfrm>
          <a:prstGeom prst="rect">
            <a:avLst/>
          </a:prstGeom>
          <a:ln w="44450">
            <a:solidFill>
              <a:schemeClr val="accent1"/>
            </a:solidFill>
          </a:ln>
        </p:spPr>
      </p:pic>
      <p:graphicFrame>
        <p:nvGraphicFramePr>
          <p:cNvPr id="1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997058"/>
              </p:ext>
            </p:extLst>
          </p:nvPr>
        </p:nvGraphicFramePr>
        <p:xfrm>
          <a:off x="476469" y="5595973"/>
          <a:ext cx="7113980" cy="73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1205046"/>
                <a:gridCol w="1446563"/>
                <a:gridCol w="1710055"/>
                <a:gridCol w="176616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/>
                        <a:t>id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comment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created_date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Created_time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-131196" y="5006651"/>
            <a:ext cx="14995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r</a:t>
            </a:r>
            <a:r>
              <a:rPr kumimoji="1" lang="en-US" altLang="ja-JP" sz="2800" dirty="0" smtClean="0"/>
              <a:t>ooms</a:t>
            </a:r>
            <a:endParaRPr kumimoji="1" lang="ja-JP" altLang="en-US" sz="2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8379051" y="1621215"/>
            <a:ext cx="864654" cy="1767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9280496" y="1621213"/>
            <a:ext cx="864654" cy="17676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181942" y="1621213"/>
            <a:ext cx="864654" cy="176762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/>
          <p:cNvCxnSpPr>
            <a:stCxn id="34" idx="0"/>
            <a:endCxn id="22" idx="1"/>
          </p:cNvCxnSpPr>
          <p:nvPr/>
        </p:nvCxnSpPr>
        <p:spPr>
          <a:xfrm rot="5400000" flipH="1" flipV="1">
            <a:off x="4724720" y="-447945"/>
            <a:ext cx="701356" cy="6607305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37" idx="0"/>
            <a:endCxn id="8" idx="2"/>
          </p:cNvCxnSpPr>
          <p:nvPr/>
        </p:nvCxnSpPr>
        <p:spPr>
          <a:xfrm rot="16200000" flipH="1">
            <a:off x="6148956" y="-322392"/>
            <a:ext cx="269190" cy="7153275"/>
          </a:xfrm>
          <a:prstGeom prst="bentConnector5">
            <a:avLst>
              <a:gd name="adj1" fmla="val -84921"/>
              <a:gd name="adj2" fmla="val 75938"/>
              <a:gd name="adj3" fmla="val 248007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100" idx="2"/>
          </p:cNvCxnSpPr>
          <p:nvPr/>
        </p:nvCxnSpPr>
        <p:spPr>
          <a:xfrm flipV="1">
            <a:off x="1223982" y="3854109"/>
            <a:ext cx="2843157" cy="1684241"/>
          </a:xfrm>
          <a:prstGeom prst="straightConnector1">
            <a:avLst/>
          </a:prstGeom>
          <a:ln w="730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/>
          <p:cNvCxnSpPr>
            <a:stCxn id="75" idx="0"/>
            <a:endCxn id="29" idx="2"/>
          </p:cNvCxnSpPr>
          <p:nvPr/>
        </p:nvCxnSpPr>
        <p:spPr>
          <a:xfrm rot="5400000" flipH="1" flipV="1">
            <a:off x="5174848" y="165032"/>
            <a:ext cx="2215612" cy="8663229"/>
          </a:xfrm>
          <a:prstGeom prst="bentConnector3">
            <a:avLst>
              <a:gd name="adj1" fmla="val 12766"/>
            </a:avLst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109330"/>
              </p:ext>
            </p:extLst>
          </p:nvPr>
        </p:nvGraphicFramePr>
        <p:xfrm>
          <a:off x="371712" y="3117293"/>
          <a:ext cx="7390855" cy="73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836930"/>
                <a:gridCol w="1060768"/>
                <a:gridCol w="1138555"/>
                <a:gridCol w="836930"/>
                <a:gridCol w="1579880"/>
                <a:gridCol w="951637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/>
                        <a:t>id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room_id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email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introduction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Image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boolean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binary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7" grpId="0"/>
    </p:bld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</TotalTime>
  <Words>200</Words>
  <Application>Microsoft Office PowerPoint</Application>
  <PresentationFormat>ワイド画面</PresentationFormat>
  <Paragraphs>47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Display User List</vt:lpstr>
      <vt:lpstr>Display user list</vt:lpstr>
      <vt:lpstr>Related tables</vt:lpstr>
    </vt:vector>
  </TitlesOfParts>
  <Company>法政大学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Auction Site</dc:title>
  <dc:creator>情報科学部</dc:creator>
  <cp:lastModifiedBy>情報科学部</cp:lastModifiedBy>
  <cp:revision>52</cp:revision>
  <dcterms:created xsi:type="dcterms:W3CDTF">2018-05-16T01:10:58Z</dcterms:created>
  <dcterms:modified xsi:type="dcterms:W3CDTF">2018-05-31T06:48:38Z</dcterms:modified>
</cp:coreProperties>
</file>