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3AF7B-4328-C248-8E7C-EA8403EE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8E4C74-A37F-5A48-AF7C-3D2764BF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88DB3-E09F-2945-B4DD-C2150AE9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B229A-BE54-2B4D-9D23-8494DA18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CD97B-427E-804F-A35F-E6CBB0A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00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2D44C-6ACC-0A43-9BF1-512AE39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62F38-4137-334D-AE73-71452F07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5489C-B201-9D41-B503-2B54B330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BDF34-CFBB-F947-A1E3-C3989F9A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6C671-4A5F-9145-90BB-C1551D62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8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420802-8035-DD49-AC7B-0CC7D634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3973F1-ECA7-8C4F-BDAD-5CBD4623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09793-3CEB-0B43-A1DF-22B59BE9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5B6C4-5BD3-A54D-B7A5-AFC09760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31CADE-D69E-6248-840F-01F3F890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5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A7275-798B-FF44-9326-4902B8B1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7839D-6D72-954A-BF8E-B78269E9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16D5B-87AD-7044-8E18-959E34EE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B0FAF-1D11-494F-961E-833E1836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39574-04B5-CE44-96F1-D8494254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8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E3D1A-E7CF-2A4B-88E6-5240D190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B606F6-39D8-DE4C-B373-CD129BF0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0A30E-3FEA-0B4E-BC71-3D12542F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11EE9-3FF9-7F45-AEBC-05BB3AFC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A84DA-D013-7942-BB92-7F9AF263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61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85E2B-29C2-8B49-8B42-FF432B07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B96F3-890F-5D41-8F3D-6FC000A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EEC82E-E60E-D04B-865C-40378578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D4CC3D-111F-B547-8310-DCBD751B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FA1546-55D4-B04A-90AF-C2B43DD3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D0A841-53FA-8D44-BCEE-8E015877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CC8EC-0517-634F-BF99-51A02B6F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191EA4-8001-B94B-84EC-AA370BB1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119B5C-09BA-1A44-92AF-19586C1C6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ACCA77-E95E-D047-BD13-8481B590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24AD05-9571-2F48-A913-E69150659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9C5541-BE14-9248-A528-EEBCDC9D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50A942-B5E8-DA43-9CCE-F5344CCF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EA43DB-B351-D349-8EB2-228B131C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92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7296B-1DAA-1D4E-99F5-F9F300F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E4F174-C32C-E545-AFA7-E4C69FE8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CE0470-B296-A744-88DD-295B6DBF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CD7C24-8D2A-7549-AB02-8FAEF29F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5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61EB53-A3CB-0B45-B7EA-6BA75A44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0B7D81-03AC-CF40-BBAB-377A6906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9E9F75-0955-9D4E-8C20-D3AF5385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AC4D2-9EAF-5D41-94E8-F13BB559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9F7103-B1AC-2646-BE8E-FCB15A88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86C7A0-697F-2344-B7FC-0B1519DA5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7130B-EE8A-8D47-A72F-29070E1C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599DC-BAC7-224F-A958-CC95F9E2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536356-29BC-B34C-9BB9-26F5AE7B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0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CEBF8-4491-A64A-8CA4-190C9CAC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1DBCA6-0D43-F847-AA30-3753FEC2D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4A404A-571A-CD41-A644-ED736B77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555DDB-6514-6046-A59F-41CB62C7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7CEB0-4431-3A47-84F5-10525E97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5481BE-2009-F24F-95A1-F0D8721C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7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3E81B9-99D9-6A46-B06D-52577708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A55D6-2C6C-904A-B0F0-426E815F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82FE2-6BC6-2143-80A7-475E0EB2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AEEF-F30F-7343-BB41-33D80E0452DB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7781A-A1F5-8542-B8D2-C32BAB2CE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FF8CA-75C1-3340-ABC5-7EC8B2560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3AB4-BC38-3345-AF1B-6BC49C26A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DBA6E-6AB6-FD4C-9891-8033E21E6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Functions of Identification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22B651-C2E4-6E43-955D-4228DF890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15K0118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27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45A25-A7E7-BD41-8DD0-6486805A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67EDA-EEC1-154F-87A2-3EB0A108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Necessary</a:t>
            </a:r>
          </a:p>
          <a:p>
            <a:pPr lvl="1"/>
            <a:r>
              <a:rPr lang="en-US" altLang="ja-JP" dirty="0"/>
              <a:t>Top Page to Identify</a:t>
            </a:r>
            <a:endParaRPr kumimoji="1" lang="en-US" altLang="ja-JP" dirty="0"/>
          </a:p>
          <a:p>
            <a:pPr lvl="1"/>
            <a:r>
              <a:rPr lang="en-US" altLang="ja-JP" dirty="0"/>
              <a:t>Sign Up</a:t>
            </a:r>
          </a:p>
          <a:p>
            <a:pPr lvl="1"/>
            <a:r>
              <a:rPr lang="en-US" altLang="ja-JP" dirty="0"/>
              <a:t>Sign In</a:t>
            </a:r>
          </a:p>
          <a:p>
            <a:pPr lvl="1"/>
            <a:r>
              <a:rPr lang="en-US" altLang="ja-JP" dirty="0"/>
              <a:t>Sign Out</a:t>
            </a:r>
          </a:p>
          <a:p>
            <a:r>
              <a:rPr lang="en-US" altLang="ja-JP" dirty="0"/>
              <a:t>Addition</a:t>
            </a:r>
          </a:p>
          <a:p>
            <a:pPr lvl="1"/>
            <a:r>
              <a:rPr lang="en-US" altLang="ja-JP"/>
              <a:t>Change Setting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86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156DD-2215-E54B-801E-0937EA27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Necessary/Top Page to Identify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03569E-929E-4545-AFE3-9CAB2CE9EACE}"/>
              </a:ext>
            </a:extLst>
          </p:cNvPr>
          <p:cNvGrpSpPr/>
          <p:nvPr/>
        </p:nvGrpSpPr>
        <p:grpSpPr>
          <a:xfrm>
            <a:off x="2704974" y="1690688"/>
            <a:ext cx="6782051" cy="4619427"/>
            <a:chOff x="2704974" y="1690688"/>
            <a:chExt cx="6782051" cy="4619427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3EDA702B-D94D-7040-BB50-21F0D67D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974" y="1690688"/>
              <a:ext cx="6782051" cy="46194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742A2E5-CABA-1446-8F53-541805507608}"/>
                </a:ext>
              </a:extLst>
            </p:cNvPr>
            <p:cNvSpPr/>
            <p:nvPr/>
          </p:nvSpPr>
          <p:spPr>
            <a:xfrm>
              <a:off x="2714017" y="2003898"/>
              <a:ext cx="6760723" cy="428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numCol="2" rtlCol="0" anchor="t" anchorCtr="0"/>
            <a:lstStyle/>
            <a:p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en-US" altLang="ja-JP" dirty="0">
                  <a:solidFill>
                    <a:schemeClr val="tx1"/>
                  </a:solidFill>
                </a:rPr>
                <a:t>	Already User</a:t>
              </a: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en-US" altLang="ja-JP" dirty="0">
                  <a:solidFill>
                    <a:schemeClr val="tx1"/>
                  </a:solidFill>
                </a:rPr>
                <a:t>    ID	: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</a:rPr>
                <a:t>    Pass	:</a:t>
              </a: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kumimoji="1" lang="en-US" altLang="ja-JP" dirty="0">
                  <a:solidFill>
                    <a:schemeClr val="tx1"/>
                  </a:solidFill>
                </a:rPr>
                <a:t>	Not Registered</a:t>
              </a: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kumimoji="1" lang="en-US" altLang="ja-JP" dirty="0">
                  <a:solidFill>
                    <a:schemeClr val="tx1"/>
                  </a:solidFill>
                </a:rPr>
                <a:t>    Email	: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84586F-D74C-9544-8394-9153CB18B1F2}"/>
              </a:ext>
            </a:extLst>
          </p:cNvPr>
          <p:cNvSpPr/>
          <p:nvPr/>
        </p:nvSpPr>
        <p:spPr>
          <a:xfrm>
            <a:off x="3852152" y="2861909"/>
            <a:ext cx="1692613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6F0B44E-C6BE-CF41-9865-B5482940794D}"/>
              </a:ext>
            </a:extLst>
          </p:cNvPr>
          <p:cNvSpPr/>
          <p:nvPr/>
        </p:nvSpPr>
        <p:spPr>
          <a:xfrm>
            <a:off x="3852151" y="3175119"/>
            <a:ext cx="1692613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12F8F28-E417-0E42-A741-3DB4ABFEA595}"/>
              </a:ext>
            </a:extLst>
          </p:cNvPr>
          <p:cNvSpPr/>
          <p:nvPr/>
        </p:nvSpPr>
        <p:spPr>
          <a:xfrm>
            <a:off x="3852151" y="3621023"/>
            <a:ext cx="1102470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Sign In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13E2BA-5D77-E245-935E-5AB351DFE9BC}"/>
              </a:ext>
            </a:extLst>
          </p:cNvPr>
          <p:cNvSpPr/>
          <p:nvPr/>
        </p:nvSpPr>
        <p:spPr>
          <a:xfrm>
            <a:off x="7243862" y="3621023"/>
            <a:ext cx="1102470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Sign Up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CF825B-23BE-D84F-B430-39D79D45DF69}"/>
              </a:ext>
            </a:extLst>
          </p:cNvPr>
          <p:cNvSpPr/>
          <p:nvPr/>
        </p:nvSpPr>
        <p:spPr>
          <a:xfrm>
            <a:off x="7146586" y="2861909"/>
            <a:ext cx="1692613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156DD-2215-E54B-801E-0937EA27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Necessary/Sign Up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6D478-3EAD-0E44-A816-1D9BEF66E7F8}"/>
              </a:ext>
            </a:extLst>
          </p:cNvPr>
          <p:cNvGrpSpPr/>
          <p:nvPr/>
        </p:nvGrpSpPr>
        <p:grpSpPr>
          <a:xfrm>
            <a:off x="2704974" y="1690688"/>
            <a:ext cx="6782051" cy="4619427"/>
            <a:chOff x="2704974" y="1690688"/>
            <a:chExt cx="6782051" cy="461942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5EF3571-2E9C-9842-8FBA-4B0ECCFA5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974" y="1690688"/>
              <a:ext cx="6782051" cy="46194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3321F9-9981-7742-8BA3-6C6B171DE76E}"/>
                </a:ext>
              </a:extLst>
            </p:cNvPr>
            <p:cNvSpPr/>
            <p:nvPr/>
          </p:nvSpPr>
          <p:spPr>
            <a:xfrm>
              <a:off x="2714017" y="2003898"/>
              <a:ext cx="6760723" cy="428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numCol="1" rtlCol="0" anchor="t" anchorCtr="0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Registration</a:t>
              </a: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kumimoji="1" lang="en-US" altLang="ja-JP" dirty="0">
                  <a:solidFill>
                    <a:schemeClr val="tx1"/>
                  </a:solidFill>
                </a:rPr>
                <a:t>	    Username		:</a:t>
              </a:r>
            </a:p>
            <a:p>
              <a:r>
                <a:rPr lang="en-US" altLang="ja-JP" dirty="0">
                  <a:solidFill>
                    <a:schemeClr val="tx1"/>
                  </a:solidFill>
                </a:rPr>
                <a:t>	    Password(8~16 words)	: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</a:rPr>
                <a:t>	    Password(Again)	:</a:t>
              </a:r>
            </a:p>
          </p:txBody>
        </p: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16CF19-ECAA-D840-9520-81817F54A019}"/>
              </a:ext>
            </a:extLst>
          </p:cNvPr>
          <p:cNvSpPr/>
          <p:nvPr/>
        </p:nvSpPr>
        <p:spPr>
          <a:xfrm>
            <a:off x="6595353" y="2880063"/>
            <a:ext cx="2003900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61505-BC68-9C4A-8584-464CC37B9B79}"/>
              </a:ext>
            </a:extLst>
          </p:cNvPr>
          <p:cNvSpPr/>
          <p:nvPr/>
        </p:nvSpPr>
        <p:spPr>
          <a:xfrm>
            <a:off x="6595352" y="3164091"/>
            <a:ext cx="2003901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2B105DE-B08A-9C45-9709-B53A741F0D3F}"/>
              </a:ext>
            </a:extLst>
          </p:cNvPr>
          <p:cNvSpPr/>
          <p:nvPr/>
        </p:nvSpPr>
        <p:spPr>
          <a:xfrm>
            <a:off x="6595351" y="3446192"/>
            <a:ext cx="2003902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564A4B-D9A4-2A4C-9D57-AEFD8E5D6567}"/>
              </a:ext>
            </a:extLst>
          </p:cNvPr>
          <p:cNvSpPr/>
          <p:nvPr/>
        </p:nvSpPr>
        <p:spPr>
          <a:xfrm>
            <a:off x="5248071" y="4149859"/>
            <a:ext cx="1692613" cy="25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Register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156DD-2215-E54B-801E-0937EA27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Necessary/Sign In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3EC50-DC83-8D44-A0A9-156AC8C5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is nothing to explain the detail.</a:t>
            </a:r>
          </a:p>
          <a:p>
            <a:pPr lvl="1"/>
            <a:r>
              <a:rPr lang="en-US" altLang="ja-JP" dirty="0"/>
              <a:t>Because users just click the “Sign In” button at the top page</a:t>
            </a:r>
            <a:br>
              <a:rPr lang="en-US" altLang="ja-JP" dirty="0"/>
            </a:br>
            <a:r>
              <a:rPr lang="en-US" altLang="ja-JP" dirty="0"/>
              <a:t>and I only need to make a path to the page for each users.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156DD-2215-E54B-801E-0937EA27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Necessary/Sign Out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3EC50-DC83-8D44-A0A9-156AC8C5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There should be a menu bar for a user in wherever pages after signed in.</a:t>
            </a:r>
          </a:p>
          <a:p>
            <a:r>
              <a:rPr kumimoji="1" lang="en-US" altLang="ja-JP" dirty="0"/>
              <a:t>There should be a button to sign out below.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3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C456F-AD54-C44D-A826-B470C78E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Addition/Change Setting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15DCD8-CF8E-7C49-A4FF-EA7CBF70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These </a:t>
            </a:r>
            <a:r>
              <a:rPr lang="en-US" altLang="ja-JP" dirty="0" err="1"/>
              <a:t>datas</a:t>
            </a:r>
            <a:r>
              <a:rPr lang="en-US" altLang="ja-JP" dirty="0"/>
              <a:t> could be changed:</a:t>
            </a:r>
          </a:p>
          <a:p>
            <a:pPr lvl="1"/>
            <a:r>
              <a:rPr kumimoji="1" lang="en-US" altLang="ja-JP" dirty="0"/>
              <a:t>Username</a:t>
            </a:r>
          </a:p>
          <a:p>
            <a:pPr lvl="1"/>
            <a:r>
              <a:rPr lang="en-US" altLang="ja-JP" dirty="0"/>
              <a:t>Email address</a:t>
            </a:r>
            <a:endParaRPr kumimoji="1" lang="en-US" altLang="ja-JP" dirty="0"/>
          </a:p>
          <a:p>
            <a:pPr lvl="1"/>
            <a:r>
              <a:rPr lang="en-US" altLang="ja-JP" dirty="0"/>
              <a:t>Password</a:t>
            </a:r>
          </a:p>
          <a:p>
            <a:pPr lvl="1"/>
            <a:r>
              <a:rPr kumimoji="1" lang="en-US" altLang="ja-JP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14096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106</Words>
  <Application>Microsoft Macintosh PowerPoint</Application>
  <PresentationFormat>ワイド画面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Functions of Identification</vt:lpstr>
      <vt:lpstr>Index</vt:lpstr>
      <vt:lpstr>Necessary/Top Page to Identify</vt:lpstr>
      <vt:lpstr>Necessary/Sign Up</vt:lpstr>
      <vt:lpstr>Necessary/Sign In</vt:lpstr>
      <vt:lpstr>Necessary/Sign Out</vt:lpstr>
      <vt:lpstr>Addition/Change Setting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Identification</dc:title>
  <dc:creator>Microsoft Office ユーザー</dc:creator>
  <cp:lastModifiedBy>Microsoft Office ユーザー</cp:lastModifiedBy>
  <cp:revision>5</cp:revision>
  <dcterms:created xsi:type="dcterms:W3CDTF">2018-05-30T00:10:00Z</dcterms:created>
  <dcterms:modified xsi:type="dcterms:W3CDTF">2018-05-30T00:57:16Z</dcterms:modified>
</cp:coreProperties>
</file>