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326" r:id="rId3"/>
    <p:sldId id="329" r:id="rId4"/>
    <p:sldId id="327" r:id="rId5"/>
    <p:sldId id="328" r:id="rId6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20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494129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5F034-CBCC-FE4E-B7E6-BF6005CCA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46B0F-F6BD-674B-ABDA-66FA620BC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-17463"/>
            <a:ext cx="2055813" cy="61468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-17463"/>
            <a:ext cx="6019800" cy="61468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EBA2E-8121-184A-B556-83DEBB95A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21256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C4571-2B82-D64A-B46C-221A31166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0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72C1B-07A3-3141-93B8-A8E5CFF5A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6D06F-148F-8C43-823D-6F32EAD4A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6F8FD-5520-AF4C-8FFF-76E6D1D83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1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E3C55-0A0F-964C-9451-931B9BB3B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A66F2-DC14-224A-BE3B-D502D2144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524BE-956B-984E-9B06-D73961C68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B1FCD-3821-C742-BB63-30FD7347F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5AA28-E98E-9E4B-AC45-85824E0CD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463"/>
            <a:ext cx="82280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 dirty="0"/>
              <a:t>タイトルテキストの書式を編集するにはクリックします。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  <a:endParaRPr lang="en-GB" altLang="ja-JP"/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fld id="{7E3B6A81-6148-754F-AD22-C77262C0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7200" y="1447800"/>
            <a:ext cx="8077200" cy="1588"/>
          </a:xfrm>
          <a:prstGeom prst="line">
            <a:avLst/>
          </a:prstGeom>
          <a:noFill/>
          <a:ln w="1908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rgbClr val="234271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ebdbhosei/SugCha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3068638"/>
            <a:ext cx="8229600" cy="3116262"/>
          </a:xfrm>
        </p:spPr>
        <p:txBody>
          <a:bodyPr lIns="0" tIns="0" rIns="0" bIns="0" anchor="ctr"/>
          <a:lstStyle/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/>
              <a:t>Day </a:t>
            </a:r>
            <a:r>
              <a:rPr lang="en-US" altLang="ja-JP" sz="3000" dirty="0" smtClean="0"/>
              <a:t>11: 28/June/2018</a:t>
            </a:r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 smtClean="0"/>
              <a:t>View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Design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1038"/>
            <a:ext cx="7772400" cy="2220912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BJECT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RIENTED 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WEB</a:t>
            </a:r>
            <a:r>
              <a:rPr lang="ja-JP" alt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　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P</a:t>
            </a:r>
            <a:r>
              <a:rPr lang="en-US" sz="3200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ROGRAMMING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SING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UBY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slides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mr-IN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https://github.com/webdbhosei/</a:t>
            </a:r>
            <a:r>
              <a:rPr lang="en-US" altLang="ja-JP" dirty="0" smtClean="0">
                <a:hlinkClick r:id="rId2"/>
              </a:rPr>
              <a:t>SugChat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Now our lecture materials had been moved to </a:t>
            </a:r>
            <a:r>
              <a:rPr lang="en-US" altLang="ja-JP" dirty="0" err="1" smtClean="0"/>
              <a:t>github.com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152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右矢印 15"/>
          <p:cNvSpPr/>
          <p:nvPr/>
        </p:nvSpPr>
        <p:spPr bwMode="auto">
          <a:xfrm rot="6023709">
            <a:off x="2171115" y="3327298"/>
            <a:ext cx="2365395" cy="275409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Operation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Image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Chats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611560" y="1700808"/>
            <a:ext cx="1296144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Log In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右矢印 4"/>
          <p:cNvSpPr/>
          <p:nvPr/>
        </p:nvSpPr>
        <p:spPr bwMode="auto">
          <a:xfrm>
            <a:off x="2123728" y="1772816"/>
            <a:ext cx="864096" cy="216024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131840" y="1628800"/>
            <a:ext cx="158417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Top Page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線吹き出し 2 (枠付き) 7"/>
          <p:cNvSpPr/>
          <p:nvPr/>
        </p:nvSpPr>
        <p:spPr bwMode="auto">
          <a:xfrm>
            <a:off x="4355976" y="2636912"/>
            <a:ext cx="2088232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65"/>
              <a:gd name="adj6" fmla="val -623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Chat Room Selection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1115616" y="2780928"/>
            <a:ext cx="129614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altLang="ja-JP" dirty="0" smtClean="0">
                <a:solidFill>
                  <a:srgbClr val="000000"/>
                </a:solidFill>
              </a:rPr>
              <a:t>In the Chat Room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右矢印 9"/>
          <p:cNvSpPr/>
          <p:nvPr/>
        </p:nvSpPr>
        <p:spPr bwMode="auto">
          <a:xfrm rot="7854893">
            <a:off x="2488316" y="2494085"/>
            <a:ext cx="864096" cy="216024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左カーブ矢印 10"/>
          <p:cNvSpPr/>
          <p:nvPr/>
        </p:nvSpPr>
        <p:spPr bwMode="auto">
          <a:xfrm>
            <a:off x="2699792" y="2996952"/>
            <a:ext cx="576064" cy="576064"/>
          </a:xfrm>
          <a:prstGeom prst="curved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3" name="直線コネクタ 12"/>
          <p:cNvCxnSpPr/>
          <p:nvPr/>
        </p:nvCxnSpPr>
        <p:spPr bwMode="auto">
          <a:xfrm flipH="1">
            <a:off x="3491880" y="3068960"/>
            <a:ext cx="720080" cy="2160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線吹き出し 2 (枠付き) 13"/>
          <p:cNvSpPr/>
          <p:nvPr/>
        </p:nvSpPr>
        <p:spPr bwMode="auto">
          <a:xfrm>
            <a:off x="4499992" y="3645024"/>
            <a:ext cx="3096344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530"/>
              <a:gd name="adj6" fmla="val -67922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altLang="ja-JP" dirty="0" smtClean="0">
                <a:solidFill>
                  <a:srgbClr val="000000"/>
                </a:solidFill>
              </a:rPr>
              <a:t>When we are in two or more chat rooms, how to show the condition?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339752" y="4725144"/>
            <a:ext cx="1512168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Create new chat room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283968" y="5085184"/>
            <a:ext cx="1800200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Chat Rooms Maintenance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6516216" y="5085184"/>
            <a:ext cx="1872208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Users Management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線吹き出し 2 (枠付き) 19"/>
          <p:cNvSpPr/>
          <p:nvPr/>
        </p:nvSpPr>
        <p:spPr bwMode="auto">
          <a:xfrm>
            <a:off x="5724128" y="6250991"/>
            <a:ext cx="2952328" cy="6070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5147"/>
              <a:gd name="adj6" fmla="val -1908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Who are supposed to do these roles?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2" name="直線コネクタ 21"/>
          <p:cNvCxnSpPr>
            <a:stCxn id="19" idx="2"/>
          </p:cNvCxnSpPr>
          <p:nvPr/>
        </p:nvCxnSpPr>
        <p:spPr bwMode="auto">
          <a:xfrm flipH="1">
            <a:off x="5292080" y="5877272"/>
            <a:ext cx="2160240" cy="4320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線吹き出し 2 (枠付き) 23"/>
          <p:cNvSpPr/>
          <p:nvPr/>
        </p:nvSpPr>
        <p:spPr bwMode="auto">
          <a:xfrm>
            <a:off x="971600" y="5949280"/>
            <a:ext cx="2304256" cy="576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4126"/>
              <a:gd name="adj6" fmla="val 20456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Any other screen?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5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Layout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Discussion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Design</a:t>
            </a:r>
          </a:p>
          <a:p>
            <a:endParaRPr lang="en-US" altLang="ja-JP" dirty="0"/>
          </a:p>
          <a:p>
            <a:r>
              <a:rPr lang="en-US" altLang="ja-JP" dirty="0" smtClean="0"/>
              <a:t>Think</a:t>
            </a:r>
            <a:r>
              <a:rPr lang="ja-JP" altLang="en-US" dirty="0" smtClean="0"/>
              <a:t> </a:t>
            </a:r>
            <a:r>
              <a:rPr lang="en-US" altLang="ja-JP" dirty="0" smtClean="0"/>
              <a:t>about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screen</a:t>
            </a:r>
            <a:r>
              <a:rPr lang="ja-JP" altLang="en-US" dirty="0" smtClean="0"/>
              <a:t> </a:t>
            </a:r>
            <a:r>
              <a:rPr lang="en-US" altLang="ja-JP" dirty="0" smtClean="0"/>
              <a:t>transition,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r>
              <a:rPr kumimoji="1" lang="en-US" altLang="ja-JP" dirty="0" smtClean="0"/>
              <a:t>w</a:t>
            </a:r>
            <a:r>
              <a:rPr kumimoji="1" lang="en-US" altLang="ja-JP" dirty="0" smtClean="0"/>
              <a:t>hat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should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look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like?</a:t>
            </a: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ja-JP" dirty="0" smtClean="0"/>
              <a:t>W</a:t>
            </a:r>
            <a:r>
              <a:rPr lang="en-US" altLang="ja-JP" dirty="0" smtClean="0"/>
              <a:t>here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locate</a:t>
            </a:r>
            <a:r>
              <a:rPr lang="ja-JP" altLang="en-US" dirty="0" smtClean="0"/>
              <a:t> </a:t>
            </a:r>
            <a:r>
              <a:rPr lang="en-US" altLang="ja-JP" dirty="0" smtClean="0"/>
              <a:t>necessary</a:t>
            </a:r>
            <a:r>
              <a:rPr lang="ja-JP" altLang="en-US" dirty="0" smtClean="0"/>
              <a:t> </a:t>
            </a:r>
            <a:r>
              <a:rPr lang="en-US" altLang="ja-JP" dirty="0" smtClean="0"/>
              <a:t>links?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4977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Towards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completion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What should be done?</a:t>
            </a:r>
          </a:p>
          <a:p>
            <a:r>
              <a:rPr lang="en-US" altLang="ja-JP" dirty="0" smtClean="0"/>
              <a:t>By who?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6105334"/>
      </p:ext>
    </p:extLst>
  </p:cSld>
  <p:clrMapOvr>
    <a:masterClrMapping/>
  </p:clrMapOvr>
</p:sld>
</file>

<file path=ppt/theme/theme1.xml><?xml version="1.0" encoding="utf-8"?>
<a:theme xmlns:a="http://schemas.openxmlformats.org/drawingml/2006/main" name="WDAE-Slides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ホワイト">
      <a:majorFont>
        <a:latin typeface="Garamond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ホワイ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WDAE-Slides.thmx</Template>
  <TotalTime>2099</TotalTime>
  <Words>128</Words>
  <Application>Microsoft Macintosh PowerPoint</Application>
  <PresentationFormat>画面に合わせる (4:3)</PresentationFormat>
  <Paragraphs>28</Paragraphs>
  <Slides>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WDAE-Slides</vt:lpstr>
      <vt:lpstr>OBJECT ORIENTED WEB　PROGRAMMING USING RUBY</vt:lpstr>
      <vt:lpstr>Find latest slides from…</vt:lpstr>
      <vt:lpstr>Operation Image of Chats</vt:lpstr>
      <vt:lpstr>Top Page Layout</vt:lpstr>
      <vt:lpstr>Towards the completion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Ikuo Kobayashi</dc:creator>
  <cp:lastModifiedBy>Kobayashi Ikuo</cp:lastModifiedBy>
  <cp:revision>87</cp:revision>
  <cp:lastPrinted>2018-06-21T09:33:53Z</cp:lastPrinted>
  <dcterms:created xsi:type="dcterms:W3CDTF">2010-08-16T02:34:59Z</dcterms:created>
  <dcterms:modified xsi:type="dcterms:W3CDTF">2018-06-21T09:33:56Z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</Properties>
</file>